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19"/>
  </p:notesMasterIdLst>
  <p:sldIdLst>
    <p:sldId id="266" r:id="rId5"/>
    <p:sldId id="264" r:id="rId6"/>
    <p:sldId id="309" r:id="rId7"/>
    <p:sldId id="511" r:id="rId8"/>
    <p:sldId id="304" r:id="rId9"/>
    <p:sldId id="318" r:id="rId10"/>
    <p:sldId id="301" r:id="rId11"/>
    <p:sldId id="508" r:id="rId12"/>
    <p:sldId id="302" r:id="rId13"/>
    <p:sldId id="307" r:id="rId14"/>
    <p:sldId id="320" r:id="rId15"/>
    <p:sldId id="327" r:id="rId16"/>
    <p:sldId id="509" r:id="rId17"/>
    <p:sldId id="510"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200F1C-B4A6-00BD-F940-D969467B4803}" name="Kelli Cook" initials="KC" userId="S::kelli.cook@doe.k12.ga.us::b155f44d-63d6-418b-8471-84dc32b77b57" providerId="AD"/>
  <p188:author id="{15C8072E-65EE-BA5A-6806-E7B1B2ACFC70}" name="Kyra Jordan" initials="" userId="S::Kyra.Jordan@doe.k12.ga.us::23338157-fa99-4501-b494-a27a86931d55" providerId="AD"/>
  <p188:author id="{1AC9DB3B-E42D-5565-E125-57816FD267EB}" name="Jessica Steverson" initials="JS" userId="S::Jessica.Steverson@doe.k12.ga.us::8268b73f-518b-49fd-bc3c-a5c003be34cd" providerId="AD"/>
  <p188:author id="{97538A8B-4EFC-E0E7-2E4F-7BAFF7D6A358}" name="Kelley Toon" initials="KT" userId="S::kelley.toon@doe.k12.ga.us::b7c30331-e4cf-4ff9-863f-57d8d6c2f377" providerId="AD"/>
  <p188:author id="{74E7ACE2-32DD-AC2A-B911-D0D10F222769}" name="Dorothy Dupree" initials="DD" userId="S::dorothy.dupree@doe.k12.ga.us::c1f5a489-429d-4995-8dda-ddc400887780" providerId="AD"/>
  <p188:author id="{B49DE4F3-8BF4-65E8-FBCB-AFF4DB545080}" name="Rolandria Boyce" initials="RB" userId="S::Rolandria.Boyce@doe.k12.ga.us::ddd0ae38-8028-4c6e-b3d1-722fb471f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20C78"/>
    <a:srgbClr val="0C7C8E"/>
    <a:srgbClr val="EF6400"/>
    <a:srgbClr val="0066B2"/>
    <a:srgbClr val="375B95"/>
    <a:srgbClr val="0EA4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FD1274-821C-413B-856F-EC0D41B3FDB6}" v="231" dt="2025-01-14T23:03:02.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8" autoAdjust="0"/>
    <p:restoredTop sz="69472" autoAdjust="0"/>
  </p:normalViewPr>
  <p:slideViewPr>
    <p:cSldViewPr snapToGrid="0">
      <p:cViewPr varScale="1">
        <p:scale>
          <a:sx n="68" d="100"/>
          <a:sy n="68" d="100"/>
        </p:scale>
        <p:origin x="66" y="198"/>
      </p:cViewPr>
      <p:guideLst/>
    </p:cSldViewPr>
  </p:slideViewPr>
  <p:outlineViewPr>
    <p:cViewPr>
      <p:scale>
        <a:sx n="33" d="100"/>
        <a:sy n="33"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enne Holloway" userId="2348bb70-3e09-4593-8f0a-7f90a183ddf1" providerId="ADAL" clId="{B0FD1274-821C-413B-856F-EC0D41B3FDB6}"/>
    <pc:docChg chg="custSel modSld">
      <pc:chgData name="Adrienne Holloway" userId="2348bb70-3e09-4593-8f0a-7f90a183ddf1" providerId="ADAL" clId="{B0FD1274-821C-413B-856F-EC0D41B3FDB6}" dt="2025-01-14T23:03:02.919" v="285" actId="13244"/>
      <pc:docMkLst>
        <pc:docMk/>
      </pc:docMkLst>
      <pc:sldChg chg="addSp delSp modSp mod delAnim">
        <pc:chgData name="Adrienne Holloway" userId="2348bb70-3e09-4593-8f0a-7f90a183ddf1" providerId="ADAL" clId="{B0FD1274-821C-413B-856F-EC0D41B3FDB6}" dt="2025-01-14T21:05:47.387" v="126" actId="20577"/>
        <pc:sldMkLst>
          <pc:docMk/>
          <pc:sldMk cId="1418769903" sldId="264"/>
        </pc:sldMkLst>
        <pc:spChg chg="add mod">
          <ac:chgData name="Adrienne Holloway" userId="2348bb70-3e09-4593-8f0a-7f90a183ddf1" providerId="ADAL" clId="{B0FD1274-821C-413B-856F-EC0D41B3FDB6}" dt="2025-01-14T21:05:47.387" v="126" actId="20577"/>
          <ac:spMkLst>
            <pc:docMk/>
            <pc:sldMk cId="1418769903" sldId="264"/>
            <ac:spMk id="2" creationId="{EA83757C-694F-B744-75CC-7767AF5CFC5D}"/>
          </ac:spMkLst>
        </pc:spChg>
        <pc:picChg chg="del">
          <ac:chgData name="Adrienne Holloway" userId="2348bb70-3e09-4593-8f0a-7f90a183ddf1" providerId="ADAL" clId="{B0FD1274-821C-413B-856F-EC0D41B3FDB6}" dt="2025-01-14T19:47:56.756" v="1" actId="21"/>
          <ac:picMkLst>
            <pc:docMk/>
            <pc:sldMk cId="1418769903" sldId="264"/>
            <ac:picMk id="2" creationId="{5ADFA0ED-8A39-7E16-CB87-642F1A836208}"/>
          </ac:picMkLst>
        </pc:picChg>
      </pc:sldChg>
      <pc:sldChg chg="delSp mod delAnim">
        <pc:chgData name="Adrienne Holloway" userId="2348bb70-3e09-4593-8f0a-7f90a183ddf1" providerId="ADAL" clId="{B0FD1274-821C-413B-856F-EC0D41B3FDB6}" dt="2025-01-14T19:47:39.615" v="0" actId="21"/>
        <pc:sldMkLst>
          <pc:docMk/>
          <pc:sldMk cId="633054761" sldId="266"/>
        </pc:sldMkLst>
        <pc:picChg chg="del">
          <ac:chgData name="Adrienne Holloway" userId="2348bb70-3e09-4593-8f0a-7f90a183ddf1" providerId="ADAL" clId="{B0FD1274-821C-413B-856F-EC0D41B3FDB6}" dt="2025-01-14T19:47:39.615" v="0" actId="21"/>
          <ac:picMkLst>
            <pc:docMk/>
            <pc:sldMk cId="633054761" sldId="266"/>
            <ac:picMk id="3" creationId="{ED376F6A-A94D-38A7-F53C-DC876636D7E4}"/>
          </ac:picMkLst>
        </pc:picChg>
      </pc:sldChg>
      <pc:sldChg chg="delSp modSp mod delAnim">
        <pc:chgData name="Adrienne Holloway" userId="2348bb70-3e09-4593-8f0a-7f90a183ddf1" providerId="ADAL" clId="{B0FD1274-821C-413B-856F-EC0D41B3FDB6}" dt="2025-01-14T19:55:19.506" v="22" actId="962"/>
        <pc:sldMkLst>
          <pc:docMk/>
          <pc:sldMk cId="4173598032" sldId="301"/>
        </pc:sldMkLst>
        <pc:picChg chg="del">
          <ac:chgData name="Adrienne Holloway" userId="2348bb70-3e09-4593-8f0a-7f90a183ddf1" providerId="ADAL" clId="{B0FD1274-821C-413B-856F-EC0D41B3FDB6}" dt="2025-01-14T19:48:51.453" v="6" actId="21"/>
          <ac:picMkLst>
            <pc:docMk/>
            <pc:sldMk cId="4173598032" sldId="301"/>
            <ac:picMk id="4" creationId="{357C5537-5C9D-5912-AB95-4CEB1D6C7EDA}"/>
          </ac:picMkLst>
        </pc:picChg>
        <pc:picChg chg="mod">
          <ac:chgData name="Adrienne Holloway" userId="2348bb70-3e09-4593-8f0a-7f90a183ddf1" providerId="ADAL" clId="{B0FD1274-821C-413B-856F-EC0D41B3FDB6}" dt="2025-01-14T19:55:19.506" v="22" actId="962"/>
          <ac:picMkLst>
            <pc:docMk/>
            <pc:sldMk cId="4173598032" sldId="301"/>
            <ac:picMk id="7" creationId="{893AE870-A350-4D31-AC8D-D7324B3167B1}"/>
          </ac:picMkLst>
        </pc:picChg>
      </pc:sldChg>
      <pc:sldChg chg="addSp delSp modSp mod delAnim modAnim">
        <pc:chgData name="Adrienne Holloway" userId="2348bb70-3e09-4593-8f0a-7f90a183ddf1" providerId="ADAL" clId="{B0FD1274-821C-413B-856F-EC0D41B3FDB6}" dt="2025-01-14T21:04:17.485" v="89" actId="478"/>
        <pc:sldMkLst>
          <pc:docMk/>
          <pc:sldMk cId="3230480726" sldId="302"/>
        </pc:sldMkLst>
        <pc:graphicFrameChg chg="mod">
          <ac:chgData name="Adrienne Holloway" userId="2348bb70-3e09-4593-8f0a-7f90a183ddf1" providerId="ADAL" clId="{B0FD1274-821C-413B-856F-EC0D41B3FDB6}" dt="2025-01-14T20:54:27.836" v="43" actId="962"/>
          <ac:graphicFrameMkLst>
            <pc:docMk/>
            <pc:sldMk cId="3230480726" sldId="302"/>
            <ac:graphicFrameMk id="9" creationId="{530488B2-695E-8DA6-0AB1-7D1B666879AA}"/>
          </ac:graphicFrameMkLst>
        </pc:graphicFrameChg>
        <pc:picChg chg="del">
          <ac:chgData name="Adrienne Holloway" userId="2348bb70-3e09-4593-8f0a-7f90a183ddf1" providerId="ADAL" clId="{B0FD1274-821C-413B-856F-EC0D41B3FDB6}" dt="2025-01-14T19:49:08.633" v="8" actId="21"/>
          <ac:picMkLst>
            <pc:docMk/>
            <pc:sldMk cId="3230480726" sldId="302"/>
            <ac:picMk id="3" creationId="{D902A042-4EA0-7564-652E-1D6DB1A89662}"/>
          </ac:picMkLst>
        </pc:picChg>
        <pc:picChg chg="add del mod">
          <ac:chgData name="Adrienne Holloway" userId="2348bb70-3e09-4593-8f0a-7f90a183ddf1" providerId="ADAL" clId="{B0FD1274-821C-413B-856F-EC0D41B3FDB6}" dt="2025-01-14T21:04:17.485" v="89" actId="478"/>
          <ac:picMkLst>
            <pc:docMk/>
            <pc:sldMk cId="3230480726" sldId="302"/>
            <ac:picMk id="4" creationId="{8C9D0C36-DA74-9CD0-1DB8-DBCA0234AD16}"/>
          </ac:picMkLst>
        </pc:picChg>
        <pc:picChg chg="mod">
          <ac:chgData name="Adrienne Holloway" userId="2348bb70-3e09-4593-8f0a-7f90a183ddf1" providerId="ADAL" clId="{B0FD1274-821C-413B-856F-EC0D41B3FDB6}" dt="2025-01-14T20:56:18.412" v="53" actId="962"/>
          <ac:picMkLst>
            <pc:docMk/>
            <pc:sldMk cId="3230480726" sldId="302"/>
            <ac:picMk id="1028" creationId="{15B8CCE1-DE6C-FAE9-1D60-1877459F7504}"/>
          </ac:picMkLst>
        </pc:picChg>
      </pc:sldChg>
      <pc:sldChg chg="addSp delSp modSp mod delAnim">
        <pc:chgData name="Adrienne Holloway" userId="2348bb70-3e09-4593-8f0a-7f90a183ddf1" providerId="ADAL" clId="{B0FD1274-821C-413B-856F-EC0D41B3FDB6}" dt="2025-01-14T22:56:00.869" v="270" actId="13244"/>
        <pc:sldMkLst>
          <pc:docMk/>
          <pc:sldMk cId="861649505" sldId="304"/>
        </pc:sldMkLst>
        <pc:spChg chg="add mod">
          <ac:chgData name="Adrienne Holloway" userId="2348bb70-3e09-4593-8f0a-7f90a183ddf1" providerId="ADAL" clId="{B0FD1274-821C-413B-856F-EC0D41B3FDB6}" dt="2025-01-14T22:56:00.869" v="270" actId="13244"/>
          <ac:spMkLst>
            <pc:docMk/>
            <pc:sldMk cId="861649505" sldId="304"/>
            <ac:spMk id="2" creationId="{FBF08399-549B-9DB9-BFDD-D72541C5CEA0}"/>
          </ac:spMkLst>
        </pc:spChg>
        <pc:picChg chg="del">
          <ac:chgData name="Adrienne Holloway" userId="2348bb70-3e09-4593-8f0a-7f90a183ddf1" providerId="ADAL" clId="{B0FD1274-821C-413B-856F-EC0D41B3FDB6}" dt="2025-01-14T19:48:31.060" v="4" actId="21"/>
          <ac:picMkLst>
            <pc:docMk/>
            <pc:sldMk cId="861649505" sldId="304"/>
            <ac:picMk id="2" creationId="{FED2D8F0-AD7B-B4D8-6A26-DBB08262ECE3}"/>
          </ac:picMkLst>
        </pc:picChg>
        <pc:picChg chg="mod">
          <ac:chgData name="Adrienne Holloway" userId="2348bb70-3e09-4593-8f0a-7f90a183ddf1" providerId="ADAL" clId="{B0FD1274-821C-413B-856F-EC0D41B3FDB6}" dt="2025-01-14T19:54:41.058" v="18" actId="962"/>
          <ac:picMkLst>
            <pc:docMk/>
            <pc:sldMk cId="861649505" sldId="304"/>
            <ac:picMk id="5" creationId="{4B8CBCE6-D376-4675-BAFE-CEA6D978F18F}"/>
          </ac:picMkLst>
        </pc:picChg>
      </pc:sldChg>
      <pc:sldChg chg="addSp delSp modSp mod delAnim modAnim">
        <pc:chgData name="Adrienne Holloway" userId="2348bb70-3e09-4593-8f0a-7f90a183ddf1" providerId="ADAL" clId="{B0FD1274-821C-413B-856F-EC0D41B3FDB6}" dt="2025-01-14T21:04:22.456" v="90" actId="478"/>
        <pc:sldMkLst>
          <pc:docMk/>
          <pc:sldMk cId="811008986" sldId="307"/>
        </pc:sldMkLst>
        <pc:graphicFrameChg chg="mod">
          <ac:chgData name="Adrienne Holloway" userId="2348bb70-3e09-4593-8f0a-7f90a183ddf1" providerId="ADAL" clId="{B0FD1274-821C-413B-856F-EC0D41B3FDB6}" dt="2025-01-14T20:55:03.140" v="45" actId="962"/>
          <ac:graphicFrameMkLst>
            <pc:docMk/>
            <pc:sldMk cId="811008986" sldId="307"/>
            <ac:graphicFrameMk id="3" creationId="{78D7AFC9-85B4-483B-1A2D-F4EF44D32EC8}"/>
          </ac:graphicFrameMkLst>
        </pc:graphicFrameChg>
        <pc:picChg chg="del">
          <ac:chgData name="Adrienne Holloway" userId="2348bb70-3e09-4593-8f0a-7f90a183ddf1" providerId="ADAL" clId="{B0FD1274-821C-413B-856F-EC0D41B3FDB6}" dt="2025-01-14T19:49:17.846" v="9" actId="21"/>
          <ac:picMkLst>
            <pc:docMk/>
            <pc:sldMk cId="811008986" sldId="307"/>
            <ac:picMk id="4" creationId="{88C05F39-95FC-EA84-373B-2FD21581A73F}"/>
          </ac:picMkLst>
        </pc:picChg>
        <pc:picChg chg="add del mod">
          <ac:chgData name="Adrienne Holloway" userId="2348bb70-3e09-4593-8f0a-7f90a183ddf1" providerId="ADAL" clId="{B0FD1274-821C-413B-856F-EC0D41B3FDB6}" dt="2025-01-14T21:04:22.456" v="90" actId="478"/>
          <ac:picMkLst>
            <pc:docMk/>
            <pc:sldMk cId="811008986" sldId="307"/>
            <ac:picMk id="5" creationId="{89D84E1C-E308-E925-B767-B8A757B86AB0}"/>
          </ac:picMkLst>
        </pc:picChg>
      </pc:sldChg>
      <pc:sldChg chg="delSp modSp mod delAnim">
        <pc:chgData name="Adrienne Holloway" userId="2348bb70-3e09-4593-8f0a-7f90a183ddf1" providerId="ADAL" clId="{B0FD1274-821C-413B-856F-EC0D41B3FDB6}" dt="2025-01-14T19:50:51.447" v="14" actId="962"/>
        <pc:sldMkLst>
          <pc:docMk/>
          <pc:sldMk cId="2929650156" sldId="309"/>
        </pc:sldMkLst>
        <pc:picChg chg="del">
          <ac:chgData name="Adrienne Holloway" userId="2348bb70-3e09-4593-8f0a-7f90a183ddf1" providerId="ADAL" clId="{B0FD1274-821C-413B-856F-EC0D41B3FDB6}" dt="2025-01-14T19:48:06.313" v="2" actId="21"/>
          <ac:picMkLst>
            <pc:docMk/>
            <pc:sldMk cId="2929650156" sldId="309"/>
            <ac:picMk id="3" creationId="{C0957D42-CCA3-975E-6520-97F1A7325CAF}"/>
          </ac:picMkLst>
        </pc:picChg>
        <pc:picChg chg="mod">
          <ac:chgData name="Adrienne Holloway" userId="2348bb70-3e09-4593-8f0a-7f90a183ddf1" providerId="ADAL" clId="{B0FD1274-821C-413B-856F-EC0D41B3FDB6}" dt="2025-01-14T19:50:51.447" v="14" actId="962"/>
          <ac:picMkLst>
            <pc:docMk/>
            <pc:sldMk cId="2929650156" sldId="309"/>
            <ac:picMk id="1026" creationId="{005A9004-CD47-4235-B562-286E081017DA}"/>
          </ac:picMkLst>
        </pc:picChg>
      </pc:sldChg>
      <pc:sldChg chg="delSp modSp mod delAnim">
        <pc:chgData name="Adrienne Holloway" userId="2348bb70-3e09-4593-8f0a-7f90a183ddf1" providerId="ADAL" clId="{B0FD1274-821C-413B-856F-EC0D41B3FDB6}" dt="2025-01-14T19:55:00.855" v="20" actId="962"/>
        <pc:sldMkLst>
          <pc:docMk/>
          <pc:sldMk cId="2943883832" sldId="318"/>
        </pc:sldMkLst>
        <pc:picChg chg="del">
          <ac:chgData name="Adrienne Holloway" userId="2348bb70-3e09-4593-8f0a-7f90a183ddf1" providerId="ADAL" clId="{B0FD1274-821C-413B-856F-EC0D41B3FDB6}" dt="2025-01-14T19:48:43.850" v="5" actId="21"/>
          <ac:picMkLst>
            <pc:docMk/>
            <pc:sldMk cId="2943883832" sldId="318"/>
            <ac:picMk id="4" creationId="{EAB93C6D-CAE8-9AB2-E1A6-D2032F7D747F}"/>
          </ac:picMkLst>
        </pc:picChg>
        <pc:picChg chg="mod">
          <ac:chgData name="Adrienne Holloway" userId="2348bb70-3e09-4593-8f0a-7f90a183ddf1" providerId="ADAL" clId="{B0FD1274-821C-413B-856F-EC0D41B3FDB6}" dt="2025-01-14T19:55:00.855" v="20" actId="962"/>
          <ac:picMkLst>
            <pc:docMk/>
            <pc:sldMk cId="2943883832" sldId="318"/>
            <ac:picMk id="5" creationId="{BE7FE2E0-CBB4-4592-8568-D83C8E18AAD1}"/>
          </ac:picMkLst>
        </pc:picChg>
      </pc:sldChg>
      <pc:sldChg chg="delSp modSp mod delAnim">
        <pc:chgData name="Adrienne Holloway" userId="2348bb70-3e09-4593-8f0a-7f90a183ddf1" providerId="ADAL" clId="{B0FD1274-821C-413B-856F-EC0D41B3FDB6}" dt="2025-01-14T22:56:56.822" v="274" actId="478"/>
        <pc:sldMkLst>
          <pc:docMk/>
          <pc:sldMk cId="2486839135" sldId="320"/>
        </pc:sldMkLst>
        <pc:spChg chg="del">
          <ac:chgData name="Adrienne Holloway" userId="2348bb70-3e09-4593-8f0a-7f90a183ddf1" providerId="ADAL" clId="{B0FD1274-821C-413B-856F-EC0D41B3FDB6}" dt="2025-01-14T22:56:47.346" v="273" actId="478"/>
          <ac:spMkLst>
            <pc:docMk/>
            <pc:sldMk cId="2486839135" sldId="320"/>
            <ac:spMk id="8" creationId="{FFD885D2-5E9A-4F89-AE51-3F22085CFA35}"/>
          </ac:spMkLst>
        </pc:spChg>
        <pc:spChg chg="del">
          <ac:chgData name="Adrienne Holloway" userId="2348bb70-3e09-4593-8f0a-7f90a183ddf1" providerId="ADAL" clId="{B0FD1274-821C-413B-856F-EC0D41B3FDB6}" dt="2025-01-14T22:56:56.822" v="274" actId="478"/>
          <ac:spMkLst>
            <pc:docMk/>
            <pc:sldMk cId="2486839135" sldId="320"/>
            <ac:spMk id="13" creationId="{EDDA3FDD-C79C-433E-9B33-037CE578D9F5}"/>
          </ac:spMkLst>
        </pc:spChg>
        <pc:picChg chg="del">
          <ac:chgData name="Adrienne Holloway" userId="2348bb70-3e09-4593-8f0a-7f90a183ddf1" providerId="ADAL" clId="{B0FD1274-821C-413B-856F-EC0D41B3FDB6}" dt="2025-01-14T19:49:24.650" v="10" actId="21"/>
          <ac:picMkLst>
            <pc:docMk/>
            <pc:sldMk cId="2486839135" sldId="320"/>
            <ac:picMk id="3" creationId="{F3C61829-01DA-5017-AFF7-4FBD8A3DC3B5}"/>
          </ac:picMkLst>
        </pc:picChg>
        <pc:picChg chg="mod">
          <ac:chgData name="Adrienne Holloway" userId="2348bb70-3e09-4593-8f0a-7f90a183ddf1" providerId="ADAL" clId="{B0FD1274-821C-413B-856F-EC0D41B3FDB6}" dt="2025-01-14T20:56:41.077" v="57" actId="962"/>
          <ac:picMkLst>
            <pc:docMk/>
            <pc:sldMk cId="2486839135" sldId="320"/>
            <ac:picMk id="5" creationId="{19794D19-AAFF-87DF-675C-E024B0B28C7A}"/>
          </ac:picMkLst>
        </pc:picChg>
        <pc:picChg chg="mod">
          <ac:chgData name="Adrienne Holloway" userId="2348bb70-3e09-4593-8f0a-7f90a183ddf1" providerId="ADAL" clId="{B0FD1274-821C-413B-856F-EC0D41B3FDB6}" dt="2025-01-14T20:56:35.306" v="55" actId="962"/>
          <ac:picMkLst>
            <pc:docMk/>
            <pc:sldMk cId="2486839135" sldId="320"/>
            <ac:picMk id="6" creationId="{1B99FB39-C406-472C-8C42-633994004CE6}"/>
          </ac:picMkLst>
        </pc:picChg>
      </pc:sldChg>
      <pc:sldChg chg="delSp modSp mod delAnim">
        <pc:chgData name="Adrienne Holloway" userId="2348bb70-3e09-4593-8f0a-7f90a183ddf1" providerId="ADAL" clId="{B0FD1274-821C-413B-856F-EC0D41B3FDB6}" dt="2025-01-14T23:03:02.919" v="285" actId="13244"/>
        <pc:sldMkLst>
          <pc:docMk/>
          <pc:sldMk cId="2343070462" sldId="327"/>
        </pc:sldMkLst>
        <pc:picChg chg="del">
          <ac:chgData name="Adrienne Holloway" userId="2348bb70-3e09-4593-8f0a-7f90a183ddf1" providerId="ADAL" clId="{B0FD1274-821C-413B-856F-EC0D41B3FDB6}" dt="2025-01-14T19:49:37.078" v="11" actId="21"/>
          <ac:picMkLst>
            <pc:docMk/>
            <pc:sldMk cId="2343070462" sldId="327"/>
            <ac:picMk id="3" creationId="{1AC0B393-36DB-C3A4-48F3-8E327D5D68F3}"/>
          </ac:picMkLst>
        </pc:picChg>
        <pc:picChg chg="mod">
          <ac:chgData name="Adrienne Holloway" userId="2348bb70-3e09-4593-8f0a-7f90a183ddf1" providerId="ADAL" clId="{B0FD1274-821C-413B-856F-EC0D41B3FDB6}" dt="2025-01-14T23:02:02.090" v="281" actId="13244"/>
          <ac:picMkLst>
            <pc:docMk/>
            <pc:sldMk cId="2343070462" sldId="327"/>
            <ac:picMk id="4" creationId="{58BD485D-342D-42A3-90FC-0A2822920651}"/>
          </ac:picMkLst>
        </pc:picChg>
        <pc:picChg chg="mod">
          <ac:chgData name="Adrienne Holloway" userId="2348bb70-3e09-4593-8f0a-7f90a183ddf1" providerId="ADAL" clId="{B0FD1274-821C-413B-856F-EC0D41B3FDB6}" dt="2025-01-14T23:02:52.147" v="283" actId="13244"/>
          <ac:picMkLst>
            <pc:docMk/>
            <pc:sldMk cId="2343070462" sldId="327"/>
            <ac:picMk id="12" creationId="{B6229633-684A-4BD5-9567-01C7584E1600}"/>
          </ac:picMkLst>
        </pc:picChg>
        <pc:picChg chg="mod">
          <ac:chgData name="Adrienne Holloway" userId="2348bb70-3e09-4593-8f0a-7f90a183ddf1" providerId="ADAL" clId="{B0FD1274-821C-413B-856F-EC0D41B3FDB6}" dt="2025-01-14T23:01:35.606" v="276" actId="13244"/>
          <ac:picMkLst>
            <pc:docMk/>
            <pc:sldMk cId="2343070462" sldId="327"/>
            <ac:picMk id="14" creationId="{947B2876-71DA-40BB-B5ED-15743BC167AE}"/>
          </ac:picMkLst>
        </pc:picChg>
        <pc:picChg chg="mod">
          <ac:chgData name="Adrienne Holloway" userId="2348bb70-3e09-4593-8f0a-7f90a183ddf1" providerId="ADAL" clId="{B0FD1274-821C-413B-856F-EC0D41B3FDB6}" dt="2025-01-14T23:01:24.369" v="275" actId="13244"/>
          <ac:picMkLst>
            <pc:docMk/>
            <pc:sldMk cId="2343070462" sldId="327"/>
            <ac:picMk id="16" creationId="{C229C659-10B4-49D3-BD55-897215DE5FCE}"/>
          </ac:picMkLst>
        </pc:picChg>
        <pc:picChg chg="mod">
          <ac:chgData name="Adrienne Holloway" userId="2348bb70-3e09-4593-8f0a-7f90a183ddf1" providerId="ADAL" clId="{B0FD1274-821C-413B-856F-EC0D41B3FDB6}" dt="2025-01-14T23:01:54.177" v="279" actId="13244"/>
          <ac:picMkLst>
            <pc:docMk/>
            <pc:sldMk cId="2343070462" sldId="327"/>
            <ac:picMk id="18" creationId="{76D9DA69-6506-49B4-84A1-B6876068E54D}"/>
          </ac:picMkLst>
        </pc:picChg>
        <pc:picChg chg="mod">
          <ac:chgData name="Adrienne Holloway" userId="2348bb70-3e09-4593-8f0a-7f90a183ddf1" providerId="ADAL" clId="{B0FD1274-821C-413B-856F-EC0D41B3FDB6}" dt="2025-01-14T23:02:20.066" v="282" actId="13244"/>
          <ac:picMkLst>
            <pc:docMk/>
            <pc:sldMk cId="2343070462" sldId="327"/>
            <ac:picMk id="21" creationId="{276527BA-5CBF-4701-B6D9-98E958E8ABE4}"/>
          </ac:picMkLst>
        </pc:picChg>
        <pc:picChg chg="mod">
          <ac:chgData name="Adrienne Holloway" userId="2348bb70-3e09-4593-8f0a-7f90a183ddf1" providerId="ADAL" clId="{B0FD1274-821C-413B-856F-EC0D41B3FDB6}" dt="2025-01-14T23:03:02.919" v="285" actId="13244"/>
          <ac:picMkLst>
            <pc:docMk/>
            <pc:sldMk cId="2343070462" sldId="327"/>
            <ac:picMk id="23" creationId="{237C7061-B13D-47BA-BB56-7D7740ED7FB8}"/>
          </ac:picMkLst>
        </pc:picChg>
        <pc:picChg chg="mod">
          <ac:chgData name="Adrienne Holloway" userId="2348bb70-3e09-4593-8f0a-7f90a183ddf1" providerId="ADAL" clId="{B0FD1274-821C-413B-856F-EC0D41B3FDB6}" dt="2025-01-14T20:58:43.032" v="73" actId="962"/>
          <ac:picMkLst>
            <pc:docMk/>
            <pc:sldMk cId="2343070462" sldId="327"/>
            <ac:picMk id="25" creationId="{570F0F5D-E050-489C-8267-011E5F07D988}"/>
          </ac:picMkLst>
        </pc:picChg>
        <pc:picChg chg="mod">
          <ac:chgData name="Adrienne Holloway" userId="2348bb70-3e09-4593-8f0a-7f90a183ddf1" providerId="ADAL" clId="{B0FD1274-821C-413B-856F-EC0D41B3FDB6}" dt="2025-01-14T20:58:57.612" v="75" actId="962"/>
          <ac:picMkLst>
            <pc:docMk/>
            <pc:sldMk cId="2343070462" sldId="327"/>
            <ac:picMk id="27" creationId="{6778EBB8-3CA5-45E7-ABB6-9E0176432296}"/>
          </ac:picMkLst>
        </pc:picChg>
        <pc:picChg chg="mod">
          <ac:chgData name="Adrienne Holloway" userId="2348bb70-3e09-4593-8f0a-7f90a183ddf1" providerId="ADAL" clId="{B0FD1274-821C-413B-856F-EC0D41B3FDB6}" dt="2025-01-14T23:01:39.138" v="277" actId="13244"/>
          <ac:picMkLst>
            <pc:docMk/>
            <pc:sldMk cId="2343070462" sldId="327"/>
            <ac:picMk id="29" creationId="{E81E28E7-4692-49B2-9016-DB750D3123F1}"/>
          </ac:picMkLst>
        </pc:picChg>
        <pc:picChg chg="mod">
          <ac:chgData name="Adrienne Holloway" userId="2348bb70-3e09-4593-8f0a-7f90a183ddf1" providerId="ADAL" clId="{B0FD1274-821C-413B-856F-EC0D41B3FDB6}" dt="2025-01-14T23:01:45.201" v="278" actId="13244"/>
          <ac:picMkLst>
            <pc:docMk/>
            <pc:sldMk cId="2343070462" sldId="327"/>
            <ac:picMk id="31" creationId="{9AB22E3C-A860-4528-9F69-D050376C8DD0}"/>
          </ac:picMkLst>
        </pc:picChg>
        <pc:picChg chg="mod">
          <ac:chgData name="Adrienne Holloway" userId="2348bb70-3e09-4593-8f0a-7f90a183ddf1" providerId="ADAL" clId="{B0FD1274-821C-413B-856F-EC0D41B3FDB6}" dt="2025-01-14T23:02:55.673" v="284" actId="13244"/>
          <ac:picMkLst>
            <pc:docMk/>
            <pc:sldMk cId="2343070462" sldId="327"/>
            <ac:picMk id="35" creationId="{258EAECC-3ADC-4860-9835-3ADA05B4EF5A}"/>
          </ac:picMkLst>
        </pc:picChg>
      </pc:sldChg>
      <pc:sldChg chg="addSp delSp modSp mod delAnim modAnim">
        <pc:chgData name="Adrienne Holloway" userId="2348bb70-3e09-4593-8f0a-7f90a183ddf1" providerId="ADAL" clId="{B0FD1274-821C-413B-856F-EC0D41B3FDB6}" dt="2025-01-14T22:56:18.579" v="272" actId="13244"/>
        <pc:sldMkLst>
          <pc:docMk/>
          <pc:sldMk cId="3071424633" sldId="508"/>
        </pc:sldMkLst>
        <pc:spChg chg="mod">
          <ac:chgData name="Adrienne Holloway" userId="2348bb70-3e09-4593-8f0a-7f90a183ddf1" providerId="ADAL" clId="{B0FD1274-821C-413B-856F-EC0D41B3FDB6}" dt="2025-01-14T22:56:14.487" v="271" actId="13244"/>
          <ac:spMkLst>
            <pc:docMk/>
            <pc:sldMk cId="3071424633" sldId="508"/>
            <ac:spMk id="5" creationId="{221D780F-0DEC-4872-885A-31C518E693FD}"/>
          </ac:spMkLst>
        </pc:spChg>
        <pc:picChg chg="del">
          <ac:chgData name="Adrienne Holloway" userId="2348bb70-3e09-4593-8f0a-7f90a183ddf1" providerId="ADAL" clId="{B0FD1274-821C-413B-856F-EC0D41B3FDB6}" dt="2025-01-14T19:49:00.149" v="7" actId="21"/>
          <ac:picMkLst>
            <pc:docMk/>
            <pc:sldMk cId="3071424633" sldId="508"/>
            <ac:picMk id="2" creationId="{9B32F698-0D3F-D8B4-C4A5-D44C7B0D33E7}"/>
          </ac:picMkLst>
        </pc:picChg>
        <pc:picChg chg="add del mod">
          <ac:chgData name="Adrienne Holloway" userId="2348bb70-3e09-4593-8f0a-7f90a183ddf1" providerId="ADAL" clId="{B0FD1274-821C-413B-856F-EC0D41B3FDB6}" dt="2025-01-14T21:04:08.929" v="88" actId="21"/>
          <ac:picMkLst>
            <pc:docMk/>
            <pc:sldMk cId="3071424633" sldId="508"/>
            <ac:picMk id="3" creationId="{816B561D-861F-02DA-39D5-0EA398BADDA8}"/>
          </ac:picMkLst>
        </pc:picChg>
        <pc:picChg chg="mod">
          <ac:chgData name="Adrienne Holloway" userId="2348bb70-3e09-4593-8f0a-7f90a183ddf1" providerId="ADAL" clId="{B0FD1274-821C-413B-856F-EC0D41B3FDB6}" dt="2025-01-14T21:03:38.656" v="87" actId="962"/>
          <ac:picMkLst>
            <pc:docMk/>
            <pc:sldMk cId="3071424633" sldId="508"/>
            <ac:picMk id="4" creationId="{5B125279-B0BA-451F-A7A1-F18F2CCA3922}"/>
          </ac:picMkLst>
        </pc:picChg>
        <pc:picChg chg="mod">
          <ac:chgData name="Adrienne Holloway" userId="2348bb70-3e09-4593-8f0a-7f90a183ddf1" providerId="ADAL" clId="{B0FD1274-821C-413B-856F-EC0D41B3FDB6}" dt="2025-01-14T22:56:18.579" v="272" actId="13244"/>
          <ac:picMkLst>
            <pc:docMk/>
            <pc:sldMk cId="3071424633" sldId="508"/>
            <ac:picMk id="1027" creationId="{B4F6474C-8AEB-4AEA-A2BE-1AA7B57336A2}"/>
          </ac:picMkLst>
        </pc:picChg>
      </pc:sldChg>
      <pc:sldChg chg="addSp delSp modSp mod delAnim">
        <pc:chgData name="Adrienne Holloway" userId="2348bb70-3e09-4593-8f0a-7f90a183ddf1" providerId="ADAL" clId="{B0FD1274-821C-413B-856F-EC0D41B3FDB6}" dt="2025-01-14T21:09:04.041" v="269" actId="20577"/>
        <pc:sldMkLst>
          <pc:docMk/>
          <pc:sldMk cId="1588292527" sldId="509"/>
        </pc:sldMkLst>
        <pc:spChg chg="add mod">
          <ac:chgData name="Adrienne Holloway" userId="2348bb70-3e09-4593-8f0a-7f90a183ddf1" providerId="ADAL" clId="{B0FD1274-821C-413B-856F-EC0D41B3FDB6}" dt="2025-01-14T21:09:04.041" v="269" actId="20577"/>
          <ac:spMkLst>
            <pc:docMk/>
            <pc:sldMk cId="1588292527" sldId="509"/>
            <ac:spMk id="2" creationId="{CBA8B222-9DB3-5DA6-6303-64962469800A}"/>
          </ac:spMkLst>
        </pc:spChg>
        <pc:picChg chg="del">
          <ac:chgData name="Adrienne Holloway" userId="2348bb70-3e09-4593-8f0a-7f90a183ddf1" providerId="ADAL" clId="{B0FD1274-821C-413B-856F-EC0D41B3FDB6}" dt="2025-01-14T19:49:43.429" v="12" actId="21"/>
          <ac:picMkLst>
            <pc:docMk/>
            <pc:sldMk cId="1588292527" sldId="509"/>
            <ac:picMk id="3" creationId="{816B561D-861F-02DA-39D5-0EA398BADDA8}"/>
          </ac:picMkLst>
        </pc:picChg>
      </pc:sldChg>
      <pc:sldChg chg="delSp modSp mod delAnim">
        <pc:chgData name="Adrienne Holloway" userId="2348bb70-3e09-4593-8f0a-7f90a183ddf1" providerId="ADAL" clId="{B0FD1274-821C-413B-856F-EC0D41B3FDB6}" dt="2025-01-14T19:52:54.004" v="16" actId="962"/>
        <pc:sldMkLst>
          <pc:docMk/>
          <pc:sldMk cId="3327794640" sldId="511"/>
        </pc:sldMkLst>
        <pc:graphicFrameChg chg="mod">
          <ac:chgData name="Adrienne Holloway" userId="2348bb70-3e09-4593-8f0a-7f90a183ddf1" providerId="ADAL" clId="{B0FD1274-821C-413B-856F-EC0D41B3FDB6}" dt="2025-01-14T19:52:54.004" v="16" actId="962"/>
          <ac:graphicFrameMkLst>
            <pc:docMk/>
            <pc:sldMk cId="3327794640" sldId="511"/>
            <ac:graphicFrameMk id="7" creationId="{8569D082-45F7-E5C6-4AA4-011B3AF84D8A}"/>
          </ac:graphicFrameMkLst>
        </pc:graphicFrameChg>
        <pc:picChg chg="del">
          <ac:chgData name="Adrienne Holloway" userId="2348bb70-3e09-4593-8f0a-7f90a183ddf1" providerId="ADAL" clId="{B0FD1274-821C-413B-856F-EC0D41B3FDB6}" dt="2025-01-14T19:48:15.913" v="3" actId="21"/>
          <ac:picMkLst>
            <pc:docMk/>
            <pc:sldMk cId="3327794640" sldId="511"/>
            <ac:picMk id="3" creationId="{313E5204-6FEB-7C73-544C-BCEFEED6410D}"/>
          </ac:picMkLst>
        </pc:pic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image" Target="../media/image5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image" Target="../media/image5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831483-7723-4DEE-A52F-800A88F3C3AC}" type="doc">
      <dgm:prSet loTypeId="urn:microsoft.com/office/officeart/2005/8/layout/hierarchy2" loCatId="hierarchy" qsTypeId="urn:microsoft.com/office/officeart/2005/8/quickstyle/simple5" qsCatId="simple" csTypeId="urn:microsoft.com/office/officeart/2005/8/colors/colorful5" csCatId="colorful" phldr="1"/>
      <dgm:spPr/>
      <dgm:t>
        <a:bodyPr/>
        <a:lstStyle/>
        <a:p>
          <a:endParaRPr lang="en-US"/>
        </a:p>
      </dgm:t>
    </dgm:pt>
    <dgm:pt modelId="{370A2443-9EB7-410C-9194-05A0CB6CAFA3}">
      <dgm:prSet phldrT="[Text]" custT="1"/>
      <dgm:spPr>
        <a:solidFill>
          <a:schemeClr val="accent2"/>
        </a:solidFill>
        <a:ln>
          <a:solidFill>
            <a:schemeClr val="accent2"/>
          </a:solidFill>
        </a:ln>
        <a:scene3d>
          <a:camera prst="orthographicFront"/>
          <a:lightRig rig="threePt" dir="t"/>
        </a:scene3d>
        <a:sp3d>
          <a:bevelT/>
        </a:sp3d>
      </dgm:spPr>
      <dgm:t>
        <a:bodyPr/>
        <a:lstStyle/>
        <a:p>
          <a:r>
            <a:rPr lang="en-US" sz="4400">
              <a:solidFill>
                <a:schemeClr val="bg1"/>
              </a:solidFill>
            </a:rPr>
            <a:t>Farm to School Connects</a:t>
          </a:r>
        </a:p>
      </dgm:t>
    </dgm:pt>
    <dgm:pt modelId="{056BFBDB-950E-4170-B143-CD7096EBFDE7}" type="parTrans" cxnId="{002FAA9E-F3B3-46E9-B8A9-472A192F85AA}">
      <dgm:prSet/>
      <dgm:spPr/>
      <dgm:t>
        <a:bodyPr/>
        <a:lstStyle/>
        <a:p>
          <a:endParaRPr lang="en-US"/>
        </a:p>
      </dgm:t>
    </dgm:pt>
    <dgm:pt modelId="{C8088033-01B6-4641-87F8-A05D5AB1D51F}" type="sibTrans" cxnId="{002FAA9E-F3B3-46E9-B8A9-472A192F85AA}">
      <dgm:prSet/>
      <dgm:spPr/>
      <dgm:t>
        <a:bodyPr/>
        <a:lstStyle/>
        <a:p>
          <a:endParaRPr lang="en-US"/>
        </a:p>
      </dgm:t>
    </dgm:pt>
    <dgm:pt modelId="{36852757-3D9C-4B76-AB96-543D88D5B237}">
      <dgm:prSet phldrT="[Text]" custT="1"/>
      <dgm:spPr>
        <a:scene3d>
          <a:camera prst="orthographicFront"/>
          <a:lightRig rig="threePt" dir="t"/>
        </a:scene3d>
        <a:sp3d>
          <a:bevelT/>
        </a:sp3d>
      </dgm:spPr>
      <dgm:t>
        <a:bodyPr/>
        <a:lstStyle/>
        <a:p>
          <a:r>
            <a:rPr lang="en-US" sz="3600"/>
            <a:t>Local Food</a:t>
          </a:r>
        </a:p>
        <a:p>
          <a:r>
            <a:rPr lang="en-US" sz="2400"/>
            <a:t>with</a:t>
          </a:r>
          <a:endParaRPr lang="en-US" sz="3600"/>
        </a:p>
      </dgm:t>
    </dgm:pt>
    <dgm:pt modelId="{B5DA43B1-3456-4EDA-ABEC-167E078CD8A0}" type="parTrans" cxnId="{275AE5CD-4B04-4163-8537-D03C00BEB145}">
      <dgm:prSet/>
      <dgm:spPr>
        <a:ln w="38100"/>
        <a:scene3d>
          <a:camera prst="orthographicFront"/>
          <a:lightRig rig="threePt" dir="t"/>
        </a:scene3d>
        <a:sp3d>
          <a:bevelT/>
        </a:sp3d>
      </dgm:spPr>
      <dgm:t>
        <a:bodyPr/>
        <a:lstStyle/>
        <a:p>
          <a:endParaRPr lang="en-US"/>
        </a:p>
      </dgm:t>
    </dgm:pt>
    <dgm:pt modelId="{BCDCD313-EDA2-46F6-B4AB-6B4886B467D6}" type="sibTrans" cxnId="{275AE5CD-4B04-4163-8537-D03C00BEB145}">
      <dgm:prSet/>
      <dgm:spPr/>
      <dgm:t>
        <a:bodyPr/>
        <a:lstStyle/>
        <a:p>
          <a:endParaRPr lang="en-US"/>
        </a:p>
      </dgm:t>
    </dgm:pt>
    <dgm:pt modelId="{1A7CD34B-0F77-4808-AB35-363EB287C7ED}">
      <dgm:prSet phldrT="[Text]"/>
      <dgm:spPr>
        <a:scene3d>
          <a:camera prst="orthographicFront"/>
          <a:lightRig rig="threePt" dir="t"/>
        </a:scene3d>
        <a:sp3d>
          <a:bevelT/>
        </a:sp3d>
      </dgm:spPr>
      <dgm:t>
        <a:bodyPr/>
        <a:lstStyle/>
        <a:p>
          <a:r>
            <a:rPr lang="en-US"/>
            <a:t>School Meals </a:t>
          </a:r>
        </a:p>
      </dgm:t>
    </dgm:pt>
    <dgm:pt modelId="{44C272E2-D4D8-4423-A1A5-B9553F73D979}" type="parTrans" cxnId="{0AEF167A-4159-4F48-B8B7-32CB459CE7FA}">
      <dgm:prSet/>
      <dgm:spPr>
        <a:ln w="38100"/>
        <a:scene3d>
          <a:camera prst="orthographicFront"/>
          <a:lightRig rig="threePt" dir="t"/>
        </a:scene3d>
        <a:sp3d>
          <a:bevelT/>
        </a:sp3d>
      </dgm:spPr>
      <dgm:t>
        <a:bodyPr/>
        <a:lstStyle/>
        <a:p>
          <a:endParaRPr lang="en-US"/>
        </a:p>
      </dgm:t>
    </dgm:pt>
    <dgm:pt modelId="{4FA08473-2B6D-4564-B902-7AAE7124AE27}" type="sibTrans" cxnId="{0AEF167A-4159-4F48-B8B7-32CB459CE7FA}">
      <dgm:prSet/>
      <dgm:spPr/>
      <dgm:t>
        <a:bodyPr/>
        <a:lstStyle/>
        <a:p>
          <a:endParaRPr lang="en-US"/>
        </a:p>
      </dgm:t>
    </dgm:pt>
    <dgm:pt modelId="{532B1627-041A-4FB8-A9BB-58FC6DAF8FB0}">
      <dgm:prSet phldrT="[Text]"/>
      <dgm:spPr>
        <a:scene3d>
          <a:camera prst="orthographicFront"/>
          <a:lightRig rig="threePt" dir="t"/>
        </a:scene3d>
        <a:sp3d>
          <a:bevelT/>
        </a:sp3d>
      </dgm:spPr>
      <dgm:t>
        <a:bodyPr/>
        <a:lstStyle/>
        <a:p>
          <a:r>
            <a:rPr lang="en-US"/>
            <a:t>Classroom Lessons</a:t>
          </a:r>
        </a:p>
      </dgm:t>
    </dgm:pt>
    <dgm:pt modelId="{412E40D9-4A52-442B-A19C-36C33D88347A}" type="parTrans" cxnId="{E4F3234F-7A24-4716-B055-D2EBC47CBF92}">
      <dgm:prSet/>
      <dgm:spPr>
        <a:ln w="38100"/>
        <a:scene3d>
          <a:camera prst="orthographicFront"/>
          <a:lightRig rig="threePt" dir="t"/>
        </a:scene3d>
        <a:sp3d>
          <a:bevelT/>
        </a:sp3d>
      </dgm:spPr>
      <dgm:t>
        <a:bodyPr/>
        <a:lstStyle/>
        <a:p>
          <a:endParaRPr lang="en-US"/>
        </a:p>
      </dgm:t>
    </dgm:pt>
    <dgm:pt modelId="{311013E9-D08E-4051-83D7-917387C53250}" type="sibTrans" cxnId="{E4F3234F-7A24-4716-B055-D2EBC47CBF92}">
      <dgm:prSet/>
      <dgm:spPr/>
      <dgm:t>
        <a:bodyPr/>
        <a:lstStyle/>
        <a:p>
          <a:endParaRPr lang="en-US"/>
        </a:p>
      </dgm:t>
    </dgm:pt>
    <dgm:pt modelId="{26495899-B32C-4697-9EC9-5205FC4054CA}" type="pres">
      <dgm:prSet presAssocID="{D4831483-7723-4DEE-A52F-800A88F3C3AC}" presName="diagram" presStyleCnt="0">
        <dgm:presLayoutVars>
          <dgm:chPref val="1"/>
          <dgm:dir/>
          <dgm:animOne val="branch"/>
          <dgm:animLvl val="lvl"/>
          <dgm:resizeHandles val="exact"/>
        </dgm:presLayoutVars>
      </dgm:prSet>
      <dgm:spPr/>
    </dgm:pt>
    <dgm:pt modelId="{515A3CEB-0477-4249-A435-EF58021CCED0}" type="pres">
      <dgm:prSet presAssocID="{370A2443-9EB7-410C-9194-05A0CB6CAFA3}" presName="root1" presStyleCnt="0"/>
      <dgm:spPr>
        <a:scene3d>
          <a:camera prst="orthographicFront"/>
          <a:lightRig rig="threePt" dir="t"/>
        </a:scene3d>
        <a:sp3d>
          <a:bevelT/>
        </a:sp3d>
      </dgm:spPr>
    </dgm:pt>
    <dgm:pt modelId="{84B73623-70DB-419E-A155-F9C01CDEFE17}" type="pres">
      <dgm:prSet presAssocID="{370A2443-9EB7-410C-9194-05A0CB6CAFA3}" presName="LevelOneTextNode" presStyleLbl="node0" presStyleIdx="0" presStyleCnt="1" custScaleX="118636" custScaleY="179214">
        <dgm:presLayoutVars>
          <dgm:chPref val="3"/>
        </dgm:presLayoutVars>
      </dgm:prSet>
      <dgm:spPr/>
    </dgm:pt>
    <dgm:pt modelId="{B2E74B99-8949-4EE5-84C5-8E0169D5727D}" type="pres">
      <dgm:prSet presAssocID="{370A2443-9EB7-410C-9194-05A0CB6CAFA3}" presName="level2hierChild" presStyleCnt="0"/>
      <dgm:spPr>
        <a:scene3d>
          <a:camera prst="orthographicFront"/>
          <a:lightRig rig="threePt" dir="t"/>
        </a:scene3d>
        <a:sp3d>
          <a:bevelT/>
        </a:sp3d>
      </dgm:spPr>
    </dgm:pt>
    <dgm:pt modelId="{3A1F97CA-3F3C-4257-AAE4-EEA913CFE398}" type="pres">
      <dgm:prSet presAssocID="{B5DA43B1-3456-4EDA-ABEC-167E078CD8A0}" presName="conn2-1" presStyleLbl="parChTrans1D2" presStyleIdx="0" presStyleCnt="1"/>
      <dgm:spPr/>
    </dgm:pt>
    <dgm:pt modelId="{430B0710-A511-4E74-BE20-F5DDDD840E06}" type="pres">
      <dgm:prSet presAssocID="{B5DA43B1-3456-4EDA-ABEC-167E078CD8A0}" presName="connTx" presStyleLbl="parChTrans1D2" presStyleIdx="0" presStyleCnt="1"/>
      <dgm:spPr/>
    </dgm:pt>
    <dgm:pt modelId="{FD63E272-8EC7-4221-87DA-27EB3C59D76B}" type="pres">
      <dgm:prSet presAssocID="{36852757-3D9C-4B76-AB96-543D88D5B237}" presName="root2" presStyleCnt="0"/>
      <dgm:spPr>
        <a:scene3d>
          <a:camera prst="orthographicFront"/>
          <a:lightRig rig="threePt" dir="t"/>
        </a:scene3d>
        <a:sp3d>
          <a:bevelT/>
        </a:sp3d>
      </dgm:spPr>
    </dgm:pt>
    <dgm:pt modelId="{B2987C53-FFD6-43DF-B339-5EBE9D822F63}" type="pres">
      <dgm:prSet presAssocID="{36852757-3D9C-4B76-AB96-543D88D5B237}" presName="LevelTwoTextNode" presStyleLbl="node2" presStyleIdx="0" presStyleCnt="1">
        <dgm:presLayoutVars>
          <dgm:chPref val="3"/>
        </dgm:presLayoutVars>
      </dgm:prSet>
      <dgm:spPr/>
    </dgm:pt>
    <dgm:pt modelId="{0ADD2626-6122-45CB-92BE-68CE54E58842}" type="pres">
      <dgm:prSet presAssocID="{36852757-3D9C-4B76-AB96-543D88D5B237}" presName="level3hierChild" presStyleCnt="0"/>
      <dgm:spPr>
        <a:scene3d>
          <a:camera prst="orthographicFront"/>
          <a:lightRig rig="threePt" dir="t"/>
        </a:scene3d>
        <a:sp3d>
          <a:bevelT/>
        </a:sp3d>
      </dgm:spPr>
    </dgm:pt>
    <dgm:pt modelId="{08A207AA-3A09-482C-A156-A66B8FF947EB}" type="pres">
      <dgm:prSet presAssocID="{44C272E2-D4D8-4423-A1A5-B9553F73D979}" presName="conn2-1" presStyleLbl="parChTrans1D3" presStyleIdx="0" presStyleCnt="2"/>
      <dgm:spPr/>
    </dgm:pt>
    <dgm:pt modelId="{28CA2077-9BE0-4B07-B3EC-92B87FE512C6}" type="pres">
      <dgm:prSet presAssocID="{44C272E2-D4D8-4423-A1A5-B9553F73D979}" presName="connTx" presStyleLbl="parChTrans1D3" presStyleIdx="0" presStyleCnt="2"/>
      <dgm:spPr/>
    </dgm:pt>
    <dgm:pt modelId="{653D9D45-BCCD-454E-BB61-705A6AF77688}" type="pres">
      <dgm:prSet presAssocID="{1A7CD34B-0F77-4808-AB35-363EB287C7ED}" presName="root2" presStyleCnt="0"/>
      <dgm:spPr>
        <a:scene3d>
          <a:camera prst="orthographicFront"/>
          <a:lightRig rig="threePt" dir="t"/>
        </a:scene3d>
        <a:sp3d>
          <a:bevelT/>
        </a:sp3d>
      </dgm:spPr>
    </dgm:pt>
    <dgm:pt modelId="{E76E2544-0B7C-4899-BAE8-B96BBFD63CFC}" type="pres">
      <dgm:prSet presAssocID="{1A7CD34B-0F77-4808-AB35-363EB287C7ED}" presName="LevelTwoTextNode" presStyleLbl="node3" presStyleIdx="0" presStyleCnt="2">
        <dgm:presLayoutVars>
          <dgm:chPref val="3"/>
        </dgm:presLayoutVars>
      </dgm:prSet>
      <dgm:spPr/>
    </dgm:pt>
    <dgm:pt modelId="{C79A0DEF-AFFA-426D-B569-8C2AEA6C4D3A}" type="pres">
      <dgm:prSet presAssocID="{1A7CD34B-0F77-4808-AB35-363EB287C7ED}" presName="level3hierChild" presStyleCnt="0"/>
      <dgm:spPr>
        <a:scene3d>
          <a:camera prst="orthographicFront"/>
          <a:lightRig rig="threePt" dir="t"/>
        </a:scene3d>
        <a:sp3d>
          <a:bevelT/>
        </a:sp3d>
      </dgm:spPr>
    </dgm:pt>
    <dgm:pt modelId="{8CB1A744-EFA7-4885-8357-C6E8B74A0845}" type="pres">
      <dgm:prSet presAssocID="{412E40D9-4A52-442B-A19C-36C33D88347A}" presName="conn2-1" presStyleLbl="parChTrans1D3" presStyleIdx="1" presStyleCnt="2"/>
      <dgm:spPr/>
    </dgm:pt>
    <dgm:pt modelId="{04DDA9B5-5594-442F-805F-1D0E2EAAB481}" type="pres">
      <dgm:prSet presAssocID="{412E40D9-4A52-442B-A19C-36C33D88347A}" presName="connTx" presStyleLbl="parChTrans1D3" presStyleIdx="1" presStyleCnt="2"/>
      <dgm:spPr/>
    </dgm:pt>
    <dgm:pt modelId="{9167E492-DBA9-4326-9E4F-26AE97D1A50A}" type="pres">
      <dgm:prSet presAssocID="{532B1627-041A-4FB8-A9BB-58FC6DAF8FB0}" presName="root2" presStyleCnt="0"/>
      <dgm:spPr>
        <a:scene3d>
          <a:camera prst="orthographicFront"/>
          <a:lightRig rig="threePt" dir="t"/>
        </a:scene3d>
        <a:sp3d>
          <a:bevelT/>
        </a:sp3d>
      </dgm:spPr>
    </dgm:pt>
    <dgm:pt modelId="{A78CBC17-13DD-4AAA-9D0E-31F28C931489}" type="pres">
      <dgm:prSet presAssocID="{532B1627-041A-4FB8-A9BB-58FC6DAF8FB0}" presName="LevelTwoTextNode" presStyleLbl="node3" presStyleIdx="1" presStyleCnt="2">
        <dgm:presLayoutVars>
          <dgm:chPref val="3"/>
        </dgm:presLayoutVars>
      </dgm:prSet>
      <dgm:spPr/>
    </dgm:pt>
    <dgm:pt modelId="{1A2E3AFA-48C5-4D35-A52A-1D2BFDE983C4}" type="pres">
      <dgm:prSet presAssocID="{532B1627-041A-4FB8-A9BB-58FC6DAF8FB0}" presName="level3hierChild" presStyleCnt="0"/>
      <dgm:spPr>
        <a:scene3d>
          <a:camera prst="orthographicFront"/>
          <a:lightRig rig="threePt" dir="t"/>
        </a:scene3d>
        <a:sp3d>
          <a:bevelT/>
        </a:sp3d>
      </dgm:spPr>
    </dgm:pt>
  </dgm:ptLst>
  <dgm:cxnLst>
    <dgm:cxn modelId="{1045FF3F-C70C-4BCD-AC46-9821DFB5DCAD}" type="presOf" srcId="{B5DA43B1-3456-4EDA-ABEC-167E078CD8A0}" destId="{430B0710-A511-4E74-BE20-F5DDDD840E06}" srcOrd="1" destOrd="0" presId="urn:microsoft.com/office/officeart/2005/8/layout/hierarchy2"/>
    <dgm:cxn modelId="{7CEA0667-8FA7-4CE7-94D0-4231D8FC3ED4}" type="presOf" srcId="{44C272E2-D4D8-4423-A1A5-B9553F73D979}" destId="{28CA2077-9BE0-4B07-B3EC-92B87FE512C6}" srcOrd="1" destOrd="0" presId="urn:microsoft.com/office/officeart/2005/8/layout/hierarchy2"/>
    <dgm:cxn modelId="{E4F3234F-7A24-4716-B055-D2EBC47CBF92}" srcId="{36852757-3D9C-4B76-AB96-543D88D5B237}" destId="{532B1627-041A-4FB8-A9BB-58FC6DAF8FB0}" srcOrd="1" destOrd="0" parTransId="{412E40D9-4A52-442B-A19C-36C33D88347A}" sibTransId="{311013E9-D08E-4051-83D7-917387C53250}"/>
    <dgm:cxn modelId="{AD9EE976-B0F7-4E0B-85AB-4816F5D40C63}" type="presOf" srcId="{412E40D9-4A52-442B-A19C-36C33D88347A}" destId="{8CB1A744-EFA7-4885-8357-C6E8B74A0845}" srcOrd="0" destOrd="0" presId="urn:microsoft.com/office/officeart/2005/8/layout/hierarchy2"/>
    <dgm:cxn modelId="{0AEF167A-4159-4F48-B8B7-32CB459CE7FA}" srcId="{36852757-3D9C-4B76-AB96-543D88D5B237}" destId="{1A7CD34B-0F77-4808-AB35-363EB287C7ED}" srcOrd="0" destOrd="0" parTransId="{44C272E2-D4D8-4423-A1A5-B9553F73D979}" sibTransId="{4FA08473-2B6D-4564-B902-7AAE7124AE27}"/>
    <dgm:cxn modelId="{9EF8A294-9E9D-44E9-BE72-12AE43E8B797}" type="presOf" srcId="{532B1627-041A-4FB8-A9BB-58FC6DAF8FB0}" destId="{A78CBC17-13DD-4AAA-9D0E-31F28C931489}" srcOrd="0" destOrd="0" presId="urn:microsoft.com/office/officeart/2005/8/layout/hierarchy2"/>
    <dgm:cxn modelId="{002FAA9E-F3B3-46E9-B8A9-472A192F85AA}" srcId="{D4831483-7723-4DEE-A52F-800A88F3C3AC}" destId="{370A2443-9EB7-410C-9194-05A0CB6CAFA3}" srcOrd="0" destOrd="0" parTransId="{056BFBDB-950E-4170-B143-CD7096EBFDE7}" sibTransId="{C8088033-01B6-4641-87F8-A05D5AB1D51F}"/>
    <dgm:cxn modelId="{988E94C4-A913-4121-9545-1D3ED39C2891}" type="presOf" srcId="{370A2443-9EB7-410C-9194-05A0CB6CAFA3}" destId="{84B73623-70DB-419E-A155-F9C01CDEFE17}" srcOrd="0" destOrd="0" presId="urn:microsoft.com/office/officeart/2005/8/layout/hierarchy2"/>
    <dgm:cxn modelId="{275AE5CD-4B04-4163-8537-D03C00BEB145}" srcId="{370A2443-9EB7-410C-9194-05A0CB6CAFA3}" destId="{36852757-3D9C-4B76-AB96-543D88D5B237}" srcOrd="0" destOrd="0" parTransId="{B5DA43B1-3456-4EDA-ABEC-167E078CD8A0}" sibTransId="{BCDCD313-EDA2-46F6-B4AB-6B4886B467D6}"/>
    <dgm:cxn modelId="{A867B3CE-A7BA-4825-9341-F39F73421764}" type="presOf" srcId="{36852757-3D9C-4B76-AB96-543D88D5B237}" destId="{B2987C53-FFD6-43DF-B339-5EBE9D822F63}" srcOrd="0" destOrd="0" presId="urn:microsoft.com/office/officeart/2005/8/layout/hierarchy2"/>
    <dgm:cxn modelId="{BC37BBD0-1F81-4281-8D08-512971094F30}" type="presOf" srcId="{B5DA43B1-3456-4EDA-ABEC-167E078CD8A0}" destId="{3A1F97CA-3F3C-4257-AAE4-EEA913CFE398}" srcOrd="0" destOrd="0" presId="urn:microsoft.com/office/officeart/2005/8/layout/hierarchy2"/>
    <dgm:cxn modelId="{73E314D7-28D1-4B85-ADE4-3D70D6F40A24}" type="presOf" srcId="{44C272E2-D4D8-4423-A1A5-B9553F73D979}" destId="{08A207AA-3A09-482C-A156-A66B8FF947EB}" srcOrd="0" destOrd="0" presId="urn:microsoft.com/office/officeart/2005/8/layout/hierarchy2"/>
    <dgm:cxn modelId="{5F7B15D7-C57F-4A6E-BC94-304C0B3BEE88}" type="presOf" srcId="{1A7CD34B-0F77-4808-AB35-363EB287C7ED}" destId="{E76E2544-0B7C-4899-BAE8-B96BBFD63CFC}" srcOrd="0" destOrd="0" presId="urn:microsoft.com/office/officeart/2005/8/layout/hierarchy2"/>
    <dgm:cxn modelId="{F6F33FE9-9CAD-4D28-8FEB-BA2E722B8523}" type="presOf" srcId="{412E40D9-4A52-442B-A19C-36C33D88347A}" destId="{04DDA9B5-5594-442F-805F-1D0E2EAAB481}" srcOrd="1" destOrd="0" presId="urn:microsoft.com/office/officeart/2005/8/layout/hierarchy2"/>
    <dgm:cxn modelId="{515D54FD-D63C-4257-8A3A-32E65080521A}" type="presOf" srcId="{D4831483-7723-4DEE-A52F-800A88F3C3AC}" destId="{26495899-B32C-4697-9EC9-5205FC4054CA}" srcOrd="0" destOrd="0" presId="urn:microsoft.com/office/officeart/2005/8/layout/hierarchy2"/>
    <dgm:cxn modelId="{1B43B14C-2897-4DA0-8682-59DE4985A751}" type="presParOf" srcId="{26495899-B32C-4697-9EC9-5205FC4054CA}" destId="{515A3CEB-0477-4249-A435-EF58021CCED0}" srcOrd="0" destOrd="0" presId="urn:microsoft.com/office/officeart/2005/8/layout/hierarchy2"/>
    <dgm:cxn modelId="{23978AB8-BBF3-4D6C-9D61-D88DE15021C0}" type="presParOf" srcId="{515A3CEB-0477-4249-A435-EF58021CCED0}" destId="{84B73623-70DB-419E-A155-F9C01CDEFE17}" srcOrd="0" destOrd="0" presId="urn:microsoft.com/office/officeart/2005/8/layout/hierarchy2"/>
    <dgm:cxn modelId="{C1721A7E-1854-4434-9CDB-E6B77E165FB7}" type="presParOf" srcId="{515A3CEB-0477-4249-A435-EF58021CCED0}" destId="{B2E74B99-8949-4EE5-84C5-8E0169D5727D}" srcOrd="1" destOrd="0" presId="urn:microsoft.com/office/officeart/2005/8/layout/hierarchy2"/>
    <dgm:cxn modelId="{435E7D5E-70E0-4B2F-98C0-D5D4B9803BDE}" type="presParOf" srcId="{B2E74B99-8949-4EE5-84C5-8E0169D5727D}" destId="{3A1F97CA-3F3C-4257-AAE4-EEA913CFE398}" srcOrd="0" destOrd="0" presId="urn:microsoft.com/office/officeart/2005/8/layout/hierarchy2"/>
    <dgm:cxn modelId="{285EE169-C455-4DA5-95EB-BE31C8372039}" type="presParOf" srcId="{3A1F97CA-3F3C-4257-AAE4-EEA913CFE398}" destId="{430B0710-A511-4E74-BE20-F5DDDD840E06}" srcOrd="0" destOrd="0" presId="urn:microsoft.com/office/officeart/2005/8/layout/hierarchy2"/>
    <dgm:cxn modelId="{B6C513F1-DEAB-46B7-8925-C60ACB1D1C04}" type="presParOf" srcId="{B2E74B99-8949-4EE5-84C5-8E0169D5727D}" destId="{FD63E272-8EC7-4221-87DA-27EB3C59D76B}" srcOrd="1" destOrd="0" presId="urn:microsoft.com/office/officeart/2005/8/layout/hierarchy2"/>
    <dgm:cxn modelId="{0D3B51A6-8A71-4FD6-9313-658924D8F9C8}" type="presParOf" srcId="{FD63E272-8EC7-4221-87DA-27EB3C59D76B}" destId="{B2987C53-FFD6-43DF-B339-5EBE9D822F63}" srcOrd="0" destOrd="0" presId="urn:microsoft.com/office/officeart/2005/8/layout/hierarchy2"/>
    <dgm:cxn modelId="{650D1788-5640-42A7-A532-2AF0214DA030}" type="presParOf" srcId="{FD63E272-8EC7-4221-87DA-27EB3C59D76B}" destId="{0ADD2626-6122-45CB-92BE-68CE54E58842}" srcOrd="1" destOrd="0" presId="urn:microsoft.com/office/officeart/2005/8/layout/hierarchy2"/>
    <dgm:cxn modelId="{293AA998-6C49-4DB0-96B8-A9813567DE20}" type="presParOf" srcId="{0ADD2626-6122-45CB-92BE-68CE54E58842}" destId="{08A207AA-3A09-482C-A156-A66B8FF947EB}" srcOrd="0" destOrd="0" presId="urn:microsoft.com/office/officeart/2005/8/layout/hierarchy2"/>
    <dgm:cxn modelId="{AC097EE1-55CB-425E-B715-BC81C367A22B}" type="presParOf" srcId="{08A207AA-3A09-482C-A156-A66B8FF947EB}" destId="{28CA2077-9BE0-4B07-B3EC-92B87FE512C6}" srcOrd="0" destOrd="0" presId="urn:microsoft.com/office/officeart/2005/8/layout/hierarchy2"/>
    <dgm:cxn modelId="{19EED6EE-F3F8-4942-9998-3C84C0832845}" type="presParOf" srcId="{0ADD2626-6122-45CB-92BE-68CE54E58842}" destId="{653D9D45-BCCD-454E-BB61-705A6AF77688}" srcOrd="1" destOrd="0" presId="urn:microsoft.com/office/officeart/2005/8/layout/hierarchy2"/>
    <dgm:cxn modelId="{1B52F704-E43D-4BF7-82F8-139723DDB5F0}" type="presParOf" srcId="{653D9D45-BCCD-454E-BB61-705A6AF77688}" destId="{E76E2544-0B7C-4899-BAE8-B96BBFD63CFC}" srcOrd="0" destOrd="0" presId="urn:microsoft.com/office/officeart/2005/8/layout/hierarchy2"/>
    <dgm:cxn modelId="{C51A9FA8-6146-48B8-A327-03392719671A}" type="presParOf" srcId="{653D9D45-BCCD-454E-BB61-705A6AF77688}" destId="{C79A0DEF-AFFA-426D-B569-8C2AEA6C4D3A}" srcOrd="1" destOrd="0" presId="urn:microsoft.com/office/officeart/2005/8/layout/hierarchy2"/>
    <dgm:cxn modelId="{74AAC82A-44D7-4A9D-BF49-5CA4B8C341B4}" type="presParOf" srcId="{0ADD2626-6122-45CB-92BE-68CE54E58842}" destId="{8CB1A744-EFA7-4885-8357-C6E8B74A0845}" srcOrd="2" destOrd="0" presId="urn:microsoft.com/office/officeart/2005/8/layout/hierarchy2"/>
    <dgm:cxn modelId="{8D3ACC6E-56CE-442D-93E5-B286B415A664}" type="presParOf" srcId="{8CB1A744-EFA7-4885-8357-C6E8B74A0845}" destId="{04DDA9B5-5594-442F-805F-1D0E2EAAB481}" srcOrd="0" destOrd="0" presId="urn:microsoft.com/office/officeart/2005/8/layout/hierarchy2"/>
    <dgm:cxn modelId="{67D5339B-B310-46ED-95F9-DE70E517B450}" type="presParOf" srcId="{0ADD2626-6122-45CB-92BE-68CE54E58842}" destId="{9167E492-DBA9-4326-9E4F-26AE97D1A50A}" srcOrd="3" destOrd="0" presId="urn:microsoft.com/office/officeart/2005/8/layout/hierarchy2"/>
    <dgm:cxn modelId="{4108C706-E123-45CA-8A34-9F98673A2212}" type="presParOf" srcId="{9167E492-DBA9-4326-9E4F-26AE97D1A50A}" destId="{A78CBC17-13DD-4AAA-9D0E-31F28C931489}" srcOrd="0" destOrd="0" presId="urn:microsoft.com/office/officeart/2005/8/layout/hierarchy2"/>
    <dgm:cxn modelId="{619DB487-D49C-4E42-9739-1E14E51CD0C0}" type="presParOf" srcId="{9167E492-DBA9-4326-9E4F-26AE97D1A50A}" destId="{1A2E3AFA-48C5-4D35-A52A-1D2BFDE983C4}" srcOrd="1" destOrd="0" presId="urn:microsoft.com/office/officeart/2005/8/layout/hierarchy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D0E96E-7C04-4B80-9DD5-69458D9884B3}" type="doc">
      <dgm:prSet loTypeId="urn:microsoft.com/office/officeart/2005/8/layout/process4" loCatId="list" qsTypeId="urn:microsoft.com/office/officeart/2005/8/quickstyle/simple2" qsCatId="simple" csTypeId="urn:microsoft.com/office/officeart/2005/8/colors/accent0_2" csCatId="mainScheme" phldr="1"/>
      <dgm:spPr/>
      <dgm:t>
        <a:bodyPr/>
        <a:lstStyle/>
        <a:p>
          <a:endParaRPr lang="en-US"/>
        </a:p>
      </dgm:t>
    </dgm:pt>
    <dgm:pt modelId="{46618338-4DBE-469C-85D7-9486389A75B2}">
      <dgm:prSet phldrT="[Text]"/>
      <dgm:spPr>
        <a:effectLst>
          <a:outerShdw blurRad="50800" dist="38100" dir="5400000" algn="t" rotWithShape="0">
            <a:prstClr val="black">
              <a:alpha val="40000"/>
            </a:prstClr>
          </a:outerShdw>
        </a:effectLst>
      </dgm:spPr>
      <dgm:t>
        <a:bodyPr/>
        <a:lstStyle/>
        <a:p>
          <a:r>
            <a:rPr lang="en-US">
              <a:solidFill>
                <a:schemeClr val="tx1"/>
              </a:solidFill>
            </a:rPr>
            <a:t>Fruit component of school lunch</a:t>
          </a:r>
        </a:p>
      </dgm:t>
      <dgm:extLst>
        <a:ext uri="{E40237B7-FDA0-4F09-8148-C483321AD2D9}">
          <dgm14:cNvPr xmlns:dgm14="http://schemas.microsoft.com/office/drawing/2010/diagram" id="0" name="" descr="Description of how fruit in school lunch can be used in agriculture and math lesson."/>
        </a:ext>
      </dgm:extLst>
    </dgm:pt>
    <dgm:pt modelId="{B47F4F66-5209-4546-BBF5-108A5FBFC1E1}" type="parTrans" cxnId="{64481ECB-4C5F-4F50-900A-155FA802A5EB}">
      <dgm:prSet/>
      <dgm:spPr/>
      <dgm:t>
        <a:bodyPr/>
        <a:lstStyle/>
        <a:p>
          <a:endParaRPr lang="en-US">
            <a:solidFill>
              <a:schemeClr val="tx1"/>
            </a:solidFill>
          </a:endParaRPr>
        </a:p>
      </dgm:t>
    </dgm:pt>
    <dgm:pt modelId="{72E45B5C-9BE1-40E1-8DBA-617BA38C8994}" type="sibTrans" cxnId="{64481ECB-4C5F-4F50-900A-155FA802A5EB}">
      <dgm:prSet/>
      <dgm:spPr/>
      <dgm:t>
        <a:bodyPr/>
        <a:lstStyle/>
        <a:p>
          <a:endParaRPr lang="en-US">
            <a:solidFill>
              <a:schemeClr val="tx1"/>
            </a:solidFill>
          </a:endParaRPr>
        </a:p>
      </dgm:t>
    </dgm:pt>
    <dgm:pt modelId="{000DD8CF-6D1A-4FE6-A720-68899BCA0D23}">
      <dgm:prSet phldrT="[Text]"/>
      <dgm:spPr>
        <a:effectLst>
          <a:outerShdw blurRad="50800" dist="38100" dir="5400000" algn="t" rotWithShape="0">
            <a:prstClr val="black">
              <a:alpha val="40000"/>
            </a:prstClr>
          </a:outerShdw>
        </a:effectLst>
      </dgm:spPr>
      <dgm:t>
        <a:bodyPr/>
        <a:lstStyle/>
        <a:p>
          <a:r>
            <a:rPr lang="en-US">
              <a:solidFill>
                <a:schemeClr val="tx1"/>
              </a:solidFill>
            </a:rPr>
            <a:t>Agriculture lesson</a:t>
          </a:r>
        </a:p>
      </dgm:t>
    </dgm:pt>
    <dgm:pt modelId="{EA872FC9-054A-406E-8C2F-C3378AE5802A}" type="parTrans" cxnId="{E5273D30-59A6-4248-A39F-DE1BB33943A9}">
      <dgm:prSet/>
      <dgm:spPr/>
      <dgm:t>
        <a:bodyPr/>
        <a:lstStyle/>
        <a:p>
          <a:endParaRPr lang="en-US">
            <a:solidFill>
              <a:schemeClr val="tx1"/>
            </a:solidFill>
          </a:endParaRPr>
        </a:p>
      </dgm:t>
    </dgm:pt>
    <dgm:pt modelId="{60D716BE-E40E-4119-B510-C56B01763FA7}" type="sibTrans" cxnId="{E5273D30-59A6-4248-A39F-DE1BB33943A9}">
      <dgm:prSet/>
      <dgm:spPr/>
      <dgm:t>
        <a:bodyPr/>
        <a:lstStyle/>
        <a:p>
          <a:endParaRPr lang="en-US">
            <a:solidFill>
              <a:schemeClr val="tx1"/>
            </a:solidFill>
          </a:endParaRPr>
        </a:p>
      </dgm:t>
    </dgm:pt>
    <dgm:pt modelId="{83F6AB67-F728-4389-8E9E-21D5B3DE1C90}">
      <dgm:prSet phldrT="[Text]"/>
      <dgm:spPr>
        <a:effectLst>
          <a:outerShdw blurRad="50800" dist="38100" dir="5400000" algn="t" rotWithShape="0">
            <a:prstClr val="black">
              <a:alpha val="40000"/>
            </a:prstClr>
          </a:outerShdw>
        </a:effectLst>
      </dgm:spPr>
      <dgm:t>
        <a:bodyPr/>
        <a:lstStyle/>
        <a:p>
          <a:r>
            <a:rPr lang="en-US">
              <a:solidFill>
                <a:schemeClr val="tx1"/>
              </a:solidFill>
            </a:rPr>
            <a:t>Math lesson</a:t>
          </a:r>
        </a:p>
      </dgm:t>
    </dgm:pt>
    <dgm:pt modelId="{2824895C-9E02-44FC-80F6-F76E6090C7B9}" type="parTrans" cxnId="{7FE96D7B-696C-42BB-97EC-FA384B38791E}">
      <dgm:prSet/>
      <dgm:spPr/>
      <dgm:t>
        <a:bodyPr/>
        <a:lstStyle/>
        <a:p>
          <a:endParaRPr lang="en-US">
            <a:solidFill>
              <a:schemeClr val="tx1"/>
            </a:solidFill>
          </a:endParaRPr>
        </a:p>
      </dgm:t>
    </dgm:pt>
    <dgm:pt modelId="{91BD6147-23E8-45A1-B089-9D1AA8D57256}" type="sibTrans" cxnId="{7FE96D7B-696C-42BB-97EC-FA384B38791E}">
      <dgm:prSet/>
      <dgm:spPr/>
      <dgm:t>
        <a:bodyPr/>
        <a:lstStyle/>
        <a:p>
          <a:endParaRPr lang="en-US">
            <a:solidFill>
              <a:schemeClr val="tx1"/>
            </a:solidFill>
          </a:endParaRPr>
        </a:p>
      </dgm:t>
    </dgm:pt>
    <dgm:pt modelId="{EE897FC7-CD15-4BE4-9EBF-FD01D9D9E587}" type="pres">
      <dgm:prSet presAssocID="{0DD0E96E-7C04-4B80-9DD5-69458D9884B3}" presName="Name0" presStyleCnt="0">
        <dgm:presLayoutVars>
          <dgm:dir/>
          <dgm:animLvl val="lvl"/>
          <dgm:resizeHandles val="exact"/>
        </dgm:presLayoutVars>
      </dgm:prSet>
      <dgm:spPr/>
    </dgm:pt>
    <dgm:pt modelId="{E9D41190-CEBF-4E29-A82C-4A4E9547456E}" type="pres">
      <dgm:prSet presAssocID="{83F6AB67-F728-4389-8E9E-21D5B3DE1C90}" presName="boxAndChildren" presStyleCnt="0"/>
      <dgm:spPr/>
    </dgm:pt>
    <dgm:pt modelId="{329D3BF5-00AC-4E70-9CF5-31588D8CE642}" type="pres">
      <dgm:prSet presAssocID="{83F6AB67-F728-4389-8E9E-21D5B3DE1C90}" presName="parentTextBox" presStyleLbl="node1" presStyleIdx="0" presStyleCnt="3"/>
      <dgm:spPr/>
    </dgm:pt>
    <dgm:pt modelId="{DEB39387-D568-4564-AD3B-A43A4D075B3B}" type="pres">
      <dgm:prSet presAssocID="{60D716BE-E40E-4119-B510-C56B01763FA7}" presName="sp" presStyleCnt="0"/>
      <dgm:spPr/>
    </dgm:pt>
    <dgm:pt modelId="{9D73AC81-7F4F-4DD8-A86C-F8AF7781F608}" type="pres">
      <dgm:prSet presAssocID="{000DD8CF-6D1A-4FE6-A720-68899BCA0D23}" presName="arrowAndChildren" presStyleCnt="0"/>
      <dgm:spPr/>
    </dgm:pt>
    <dgm:pt modelId="{B311C71D-5383-448A-AEC2-5423F4E3F56F}" type="pres">
      <dgm:prSet presAssocID="{000DD8CF-6D1A-4FE6-A720-68899BCA0D23}" presName="parentTextArrow" presStyleLbl="node1" presStyleIdx="1" presStyleCnt="3"/>
      <dgm:spPr/>
    </dgm:pt>
    <dgm:pt modelId="{F6A74CC9-A330-4155-A755-397F71F8C1A3}" type="pres">
      <dgm:prSet presAssocID="{72E45B5C-9BE1-40E1-8DBA-617BA38C8994}" presName="sp" presStyleCnt="0"/>
      <dgm:spPr/>
    </dgm:pt>
    <dgm:pt modelId="{D645F351-9DB3-44BB-AA17-544025B634CB}" type="pres">
      <dgm:prSet presAssocID="{46618338-4DBE-469C-85D7-9486389A75B2}" presName="arrowAndChildren" presStyleCnt="0"/>
      <dgm:spPr/>
    </dgm:pt>
    <dgm:pt modelId="{81CDAC6F-8942-4157-B6A5-AF46E863D109}" type="pres">
      <dgm:prSet presAssocID="{46618338-4DBE-469C-85D7-9486389A75B2}" presName="parentTextArrow" presStyleLbl="node1" presStyleIdx="2" presStyleCnt="3"/>
      <dgm:spPr/>
    </dgm:pt>
  </dgm:ptLst>
  <dgm:cxnLst>
    <dgm:cxn modelId="{E5273D30-59A6-4248-A39F-DE1BB33943A9}" srcId="{0DD0E96E-7C04-4B80-9DD5-69458D9884B3}" destId="{000DD8CF-6D1A-4FE6-A720-68899BCA0D23}" srcOrd="1" destOrd="0" parTransId="{EA872FC9-054A-406E-8C2F-C3378AE5802A}" sibTransId="{60D716BE-E40E-4119-B510-C56B01763FA7}"/>
    <dgm:cxn modelId="{9819C744-13EF-414C-9737-E6D56A113DBE}" type="presOf" srcId="{83F6AB67-F728-4389-8E9E-21D5B3DE1C90}" destId="{329D3BF5-00AC-4E70-9CF5-31588D8CE642}" srcOrd="0" destOrd="0" presId="urn:microsoft.com/office/officeart/2005/8/layout/process4"/>
    <dgm:cxn modelId="{7FE96D7B-696C-42BB-97EC-FA384B38791E}" srcId="{0DD0E96E-7C04-4B80-9DD5-69458D9884B3}" destId="{83F6AB67-F728-4389-8E9E-21D5B3DE1C90}" srcOrd="2" destOrd="0" parTransId="{2824895C-9E02-44FC-80F6-F76E6090C7B9}" sibTransId="{91BD6147-23E8-45A1-B089-9D1AA8D57256}"/>
    <dgm:cxn modelId="{64481ECB-4C5F-4F50-900A-155FA802A5EB}" srcId="{0DD0E96E-7C04-4B80-9DD5-69458D9884B3}" destId="{46618338-4DBE-469C-85D7-9486389A75B2}" srcOrd="0" destOrd="0" parTransId="{B47F4F66-5209-4546-BBF5-108A5FBFC1E1}" sibTransId="{72E45B5C-9BE1-40E1-8DBA-617BA38C8994}"/>
    <dgm:cxn modelId="{FFCB7DE8-DE3E-4E9F-AF1E-C661C558A9EF}" type="presOf" srcId="{0DD0E96E-7C04-4B80-9DD5-69458D9884B3}" destId="{EE897FC7-CD15-4BE4-9EBF-FD01D9D9E587}" srcOrd="0" destOrd="0" presId="urn:microsoft.com/office/officeart/2005/8/layout/process4"/>
    <dgm:cxn modelId="{1E9FEAEC-C425-4598-BAA2-421F705523CB}" type="presOf" srcId="{46618338-4DBE-469C-85D7-9486389A75B2}" destId="{81CDAC6F-8942-4157-B6A5-AF46E863D109}" srcOrd="0" destOrd="0" presId="urn:microsoft.com/office/officeart/2005/8/layout/process4"/>
    <dgm:cxn modelId="{3FFFFBF5-A980-493D-B490-87D8E083F120}" type="presOf" srcId="{000DD8CF-6D1A-4FE6-A720-68899BCA0D23}" destId="{B311C71D-5383-448A-AEC2-5423F4E3F56F}" srcOrd="0" destOrd="0" presId="urn:microsoft.com/office/officeart/2005/8/layout/process4"/>
    <dgm:cxn modelId="{97383353-B088-4D5C-847D-329C048C1CCB}" type="presParOf" srcId="{EE897FC7-CD15-4BE4-9EBF-FD01D9D9E587}" destId="{E9D41190-CEBF-4E29-A82C-4A4E9547456E}" srcOrd="0" destOrd="0" presId="urn:microsoft.com/office/officeart/2005/8/layout/process4"/>
    <dgm:cxn modelId="{6A12CF4C-B6B1-48E3-89AF-D5FDC978237F}" type="presParOf" srcId="{E9D41190-CEBF-4E29-A82C-4A4E9547456E}" destId="{329D3BF5-00AC-4E70-9CF5-31588D8CE642}" srcOrd="0" destOrd="0" presId="urn:microsoft.com/office/officeart/2005/8/layout/process4"/>
    <dgm:cxn modelId="{6D5B334D-46EF-4043-8593-E6C59E069D81}" type="presParOf" srcId="{EE897FC7-CD15-4BE4-9EBF-FD01D9D9E587}" destId="{DEB39387-D568-4564-AD3B-A43A4D075B3B}" srcOrd="1" destOrd="0" presId="urn:microsoft.com/office/officeart/2005/8/layout/process4"/>
    <dgm:cxn modelId="{C2DD2B31-0932-4EC7-A37B-F1BBD499A3B4}" type="presParOf" srcId="{EE897FC7-CD15-4BE4-9EBF-FD01D9D9E587}" destId="{9D73AC81-7F4F-4DD8-A86C-F8AF7781F608}" srcOrd="2" destOrd="0" presId="urn:microsoft.com/office/officeart/2005/8/layout/process4"/>
    <dgm:cxn modelId="{7A6BF2F8-652D-46ED-8314-C96B3A8B8B3B}" type="presParOf" srcId="{9D73AC81-7F4F-4DD8-A86C-F8AF7781F608}" destId="{B311C71D-5383-448A-AEC2-5423F4E3F56F}" srcOrd="0" destOrd="0" presId="urn:microsoft.com/office/officeart/2005/8/layout/process4"/>
    <dgm:cxn modelId="{481FC43A-6B6C-4BFF-AF1A-2FB9D1D18921}" type="presParOf" srcId="{EE897FC7-CD15-4BE4-9EBF-FD01D9D9E587}" destId="{F6A74CC9-A330-4155-A755-397F71F8C1A3}" srcOrd="3" destOrd="0" presId="urn:microsoft.com/office/officeart/2005/8/layout/process4"/>
    <dgm:cxn modelId="{2DFF8772-3753-4437-B779-544FFEF2DDDD}" type="presParOf" srcId="{EE897FC7-CD15-4BE4-9EBF-FD01D9D9E587}" destId="{D645F351-9DB3-44BB-AA17-544025B634CB}" srcOrd="4" destOrd="0" presId="urn:microsoft.com/office/officeart/2005/8/layout/process4"/>
    <dgm:cxn modelId="{7D7D937C-2CCE-4AA3-AA33-33EA78C949D1}" type="presParOf" srcId="{D645F351-9DB3-44BB-AA17-544025B634CB}" destId="{81CDAC6F-8942-4157-B6A5-AF46E863D1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2E31EF-17DC-4928-9746-BA9DDAB27415}" type="doc">
      <dgm:prSet loTypeId="urn:microsoft.com/office/officeart/2008/layout/BendingPictureSemiTransparentText" loCatId="picture" qsTypeId="urn:microsoft.com/office/officeart/2005/8/quickstyle/simple1" qsCatId="simple" csTypeId="urn:microsoft.com/office/officeart/2005/8/colors/accent1_4" csCatId="accent1" phldr="1"/>
      <dgm:spPr/>
      <dgm:t>
        <a:bodyPr/>
        <a:lstStyle/>
        <a:p>
          <a:endParaRPr lang="en-US"/>
        </a:p>
      </dgm:t>
    </dgm:pt>
    <dgm:pt modelId="{30844D8C-DE9B-48E7-B837-437846EF89C1}">
      <dgm:prSet phldrT="[Text]"/>
      <dgm:spPr>
        <a:effectLst>
          <a:outerShdw blurRad="50800" dist="38100" dir="5400000" algn="t" rotWithShape="0">
            <a:prstClr val="black">
              <a:alpha val="40000"/>
            </a:prstClr>
          </a:outerShdw>
        </a:effectLst>
      </dgm:spPr>
      <dgm:t>
        <a:bodyPr/>
        <a:lstStyle/>
        <a:p>
          <a:r>
            <a:rPr lang="en-US" b="1">
              <a:solidFill>
                <a:schemeClr val="tx1"/>
              </a:solidFill>
            </a:rPr>
            <a:t>What is local?</a:t>
          </a:r>
        </a:p>
      </dgm:t>
    </dgm:pt>
    <dgm:pt modelId="{E2E36A7F-B1C2-491F-AE14-5A41D49999B3}" type="parTrans" cxnId="{A5A0905A-6CCB-4049-A52C-9E8BF585B005}">
      <dgm:prSet/>
      <dgm:spPr/>
      <dgm:t>
        <a:bodyPr/>
        <a:lstStyle/>
        <a:p>
          <a:endParaRPr lang="en-US"/>
        </a:p>
      </dgm:t>
    </dgm:pt>
    <dgm:pt modelId="{4765C459-9A2E-43BA-9C81-E4F36CB9427E}" type="sibTrans" cxnId="{A5A0905A-6CCB-4049-A52C-9E8BF585B005}">
      <dgm:prSet/>
      <dgm:spPr/>
      <dgm:t>
        <a:bodyPr/>
        <a:lstStyle/>
        <a:p>
          <a:endParaRPr lang="en-US"/>
        </a:p>
      </dgm:t>
    </dgm:pt>
    <dgm:pt modelId="{245B4E0B-63F9-4ABD-8D41-340E2982F598}">
      <dgm:prSet phldrT="[Text]"/>
      <dgm:spPr>
        <a:effectLst>
          <a:outerShdw blurRad="50800" dist="38100" dir="5400000" algn="t" rotWithShape="0">
            <a:prstClr val="black">
              <a:alpha val="40000"/>
            </a:prstClr>
          </a:outerShdw>
        </a:effectLst>
      </dgm:spPr>
      <dgm:t>
        <a:bodyPr/>
        <a:lstStyle/>
        <a:p>
          <a:r>
            <a:rPr lang="en-US" b="1">
              <a:solidFill>
                <a:schemeClr val="tx1"/>
              </a:solidFill>
            </a:rPr>
            <a:t>Georgia Grown?</a:t>
          </a:r>
        </a:p>
      </dgm:t>
    </dgm:pt>
    <dgm:pt modelId="{F08AD132-2E41-4F74-BBB7-87655F63C252}" type="parTrans" cxnId="{6DC1F40D-B66C-4812-99F0-068221466119}">
      <dgm:prSet/>
      <dgm:spPr/>
      <dgm:t>
        <a:bodyPr/>
        <a:lstStyle/>
        <a:p>
          <a:endParaRPr lang="en-US"/>
        </a:p>
      </dgm:t>
    </dgm:pt>
    <dgm:pt modelId="{B23C8AFA-E093-4F26-8E86-DDD5927F4220}" type="sibTrans" cxnId="{6DC1F40D-B66C-4812-99F0-068221466119}">
      <dgm:prSet/>
      <dgm:spPr/>
      <dgm:t>
        <a:bodyPr/>
        <a:lstStyle/>
        <a:p>
          <a:endParaRPr lang="en-US"/>
        </a:p>
      </dgm:t>
    </dgm:pt>
    <dgm:pt modelId="{68410CD9-9950-4AEE-A0F0-4B4A2D7936DF}">
      <dgm:prSet phldrT="[Text]"/>
      <dgm:spPr>
        <a:effectLst>
          <a:outerShdw blurRad="50800" dist="38100" dir="5400000" algn="t" rotWithShape="0">
            <a:prstClr val="black">
              <a:alpha val="40000"/>
            </a:prstClr>
          </a:outerShdw>
        </a:effectLst>
      </dgm:spPr>
      <dgm:t>
        <a:bodyPr/>
        <a:lstStyle/>
        <a:p>
          <a:r>
            <a:rPr lang="en-US" b="1">
              <a:solidFill>
                <a:schemeClr val="tx1"/>
              </a:solidFill>
            </a:rPr>
            <a:t>Does one size fit all?</a:t>
          </a:r>
        </a:p>
      </dgm:t>
    </dgm:pt>
    <dgm:pt modelId="{58CA543E-9966-438A-BF12-72AD47257B52}" type="parTrans" cxnId="{A6EFBC94-B83E-4BD1-8BDD-3767AAA65611}">
      <dgm:prSet/>
      <dgm:spPr/>
      <dgm:t>
        <a:bodyPr/>
        <a:lstStyle/>
        <a:p>
          <a:endParaRPr lang="en-US"/>
        </a:p>
      </dgm:t>
    </dgm:pt>
    <dgm:pt modelId="{454BD7F1-2B07-4917-9F74-25D04F90030E}" type="sibTrans" cxnId="{A6EFBC94-B83E-4BD1-8BDD-3767AAA65611}">
      <dgm:prSet/>
      <dgm:spPr/>
      <dgm:t>
        <a:bodyPr/>
        <a:lstStyle/>
        <a:p>
          <a:endParaRPr lang="en-US"/>
        </a:p>
      </dgm:t>
    </dgm:pt>
    <dgm:pt modelId="{812253A4-55ED-47EC-AA9D-0BD5B0072A42}" type="pres">
      <dgm:prSet presAssocID="{1F2E31EF-17DC-4928-9746-BA9DDAB27415}" presName="Name0" presStyleCnt="0">
        <dgm:presLayoutVars>
          <dgm:dir/>
          <dgm:resizeHandles val="exact"/>
        </dgm:presLayoutVars>
      </dgm:prSet>
      <dgm:spPr/>
    </dgm:pt>
    <dgm:pt modelId="{876A962B-0F1E-4F24-AA0B-28510A86A515}" type="pres">
      <dgm:prSet presAssocID="{30844D8C-DE9B-48E7-B837-437846EF89C1}" presName="composite" presStyleCnt="0"/>
      <dgm:spPr/>
    </dgm:pt>
    <dgm:pt modelId="{69C9A036-67E4-4BE9-8BAD-F702F860620D}" type="pres">
      <dgm:prSet presAssocID="{30844D8C-DE9B-48E7-B837-437846EF89C1}" presName="rect1" presStyleLbl="bgShp"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a:effectLst>
          <a:outerShdw blurRad="50800" dist="38100" dir="5400000" algn="t" rotWithShape="0">
            <a:prstClr val="black">
              <a:alpha val="40000"/>
            </a:prstClr>
          </a:outerShdw>
        </a:effectLst>
      </dgm:spPr>
    </dgm:pt>
    <dgm:pt modelId="{4C72BD68-A32C-4314-8122-F3960EE609F3}" type="pres">
      <dgm:prSet presAssocID="{30844D8C-DE9B-48E7-B837-437846EF89C1}" presName="rect2" presStyleLbl="trBgShp" presStyleIdx="0" presStyleCnt="3">
        <dgm:presLayoutVars>
          <dgm:bulletEnabled val="1"/>
        </dgm:presLayoutVars>
      </dgm:prSet>
      <dgm:spPr/>
    </dgm:pt>
    <dgm:pt modelId="{81E78AC0-0666-4449-9183-443CB7614DFA}" type="pres">
      <dgm:prSet presAssocID="{4765C459-9A2E-43BA-9C81-E4F36CB9427E}" presName="sibTrans" presStyleCnt="0"/>
      <dgm:spPr/>
    </dgm:pt>
    <dgm:pt modelId="{CEFC43B2-F73A-498C-909D-205220D15789}" type="pres">
      <dgm:prSet presAssocID="{245B4E0B-63F9-4ABD-8D41-340E2982F598}" presName="composite" presStyleCnt="0"/>
      <dgm:spPr/>
    </dgm:pt>
    <dgm:pt modelId="{B1BCFC34-92F7-416A-B932-1A41624581DC}" type="pres">
      <dgm:prSet presAssocID="{245B4E0B-63F9-4ABD-8D41-340E2982F598}" presName="rect1" presStyleLbl="bgShp"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effectLst>
          <a:outerShdw blurRad="50800" dist="38100" dir="5400000" algn="t" rotWithShape="0">
            <a:prstClr val="black">
              <a:alpha val="40000"/>
            </a:prstClr>
          </a:outerShdw>
        </a:effectLst>
      </dgm:spPr>
    </dgm:pt>
    <dgm:pt modelId="{7B9503C6-8D6D-46B7-840F-0A8E876C35B5}" type="pres">
      <dgm:prSet presAssocID="{245B4E0B-63F9-4ABD-8D41-340E2982F598}" presName="rect2" presStyleLbl="trBgShp" presStyleIdx="1" presStyleCnt="3">
        <dgm:presLayoutVars>
          <dgm:bulletEnabled val="1"/>
        </dgm:presLayoutVars>
      </dgm:prSet>
      <dgm:spPr/>
    </dgm:pt>
    <dgm:pt modelId="{73D3E324-3E3A-46F5-8D46-764B30B31BAA}" type="pres">
      <dgm:prSet presAssocID="{B23C8AFA-E093-4F26-8E86-DDD5927F4220}" presName="sibTrans" presStyleCnt="0"/>
      <dgm:spPr/>
    </dgm:pt>
    <dgm:pt modelId="{B05A56F2-C242-42E4-A1E1-478C5A702D10}" type="pres">
      <dgm:prSet presAssocID="{68410CD9-9950-4AEE-A0F0-4B4A2D7936DF}" presName="composite" presStyleCnt="0"/>
      <dgm:spPr/>
    </dgm:pt>
    <dgm:pt modelId="{AEECF3BE-61BC-43F8-9182-C692376CBBFE}" type="pres">
      <dgm:prSet presAssocID="{68410CD9-9950-4AEE-A0F0-4B4A2D7936DF}" presName="rect1"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a:effectLst>
          <a:outerShdw blurRad="50800" dist="38100" dir="5400000" algn="t" rotWithShape="0">
            <a:prstClr val="black">
              <a:alpha val="40000"/>
            </a:prstClr>
          </a:outerShdw>
        </a:effectLst>
      </dgm:spPr>
    </dgm:pt>
    <dgm:pt modelId="{46580FE6-2CE6-4473-B69E-23A906956013}" type="pres">
      <dgm:prSet presAssocID="{68410CD9-9950-4AEE-A0F0-4B4A2D7936DF}" presName="rect2" presStyleLbl="trBgShp" presStyleIdx="2" presStyleCnt="3">
        <dgm:presLayoutVars>
          <dgm:bulletEnabled val="1"/>
        </dgm:presLayoutVars>
      </dgm:prSet>
      <dgm:spPr/>
    </dgm:pt>
  </dgm:ptLst>
  <dgm:cxnLst>
    <dgm:cxn modelId="{6DC1F40D-B66C-4812-99F0-068221466119}" srcId="{1F2E31EF-17DC-4928-9746-BA9DDAB27415}" destId="{245B4E0B-63F9-4ABD-8D41-340E2982F598}" srcOrd="1" destOrd="0" parTransId="{F08AD132-2E41-4F74-BBB7-87655F63C252}" sibTransId="{B23C8AFA-E093-4F26-8E86-DDD5927F4220}"/>
    <dgm:cxn modelId="{86F1D519-5DAD-40BC-8945-378E8453D53D}" type="presOf" srcId="{1F2E31EF-17DC-4928-9746-BA9DDAB27415}" destId="{812253A4-55ED-47EC-AA9D-0BD5B0072A42}" srcOrd="0" destOrd="0" presId="urn:microsoft.com/office/officeart/2008/layout/BendingPictureSemiTransparentText"/>
    <dgm:cxn modelId="{12F4771A-57ED-4F72-8DB9-21867E13CA48}" type="presOf" srcId="{245B4E0B-63F9-4ABD-8D41-340E2982F598}" destId="{7B9503C6-8D6D-46B7-840F-0A8E876C35B5}" srcOrd="0" destOrd="0" presId="urn:microsoft.com/office/officeart/2008/layout/BendingPictureSemiTransparentText"/>
    <dgm:cxn modelId="{A5A0905A-6CCB-4049-A52C-9E8BF585B005}" srcId="{1F2E31EF-17DC-4928-9746-BA9DDAB27415}" destId="{30844D8C-DE9B-48E7-B837-437846EF89C1}" srcOrd="0" destOrd="0" parTransId="{E2E36A7F-B1C2-491F-AE14-5A41D49999B3}" sibTransId="{4765C459-9A2E-43BA-9C81-E4F36CB9427E}"/>
    <dgm:cxn modelId="{A6EFBC94-B83E-4BD1-8BDD-3767AAA65611}" srcId="{1F2E31EF-17DC-4928-9746-BA9DDAB27415}" destId="{68410CD9-9950-4AEE-A0F0-4B4A2D7936DF}" srcOrd="2" destOrd="0" parTransId="{58CA543E-9966-438A-BF12-72AD47257B52}" sibTransId="{454BD7F1-2B07-4917-9F74-25D04F90030E}"/>
    <dgm:cxn modelId="{519B0B96-4DBC-4F00-B8CC-769D8A919CB1}" type="presOf" srcId="{68410CD9-9950-4AEE-A0F0-4B4A2D7936DF}" destId="{46580FE6-2CE6-4473-B69E-23A906956013}" srcOrd="0" destOrd="0" presId="urn:microsoft.com/office/officeart/2008/layout/BendingPictureSemiTransparentText"/>
    <dgm:cxn modelId="{FCD039E8-C53C-4518-88DA-520E86994FB3}" type="presOf" srcId="{30844D8C-DE9B-48E7-B837-437846EF89C1}" destId="{4C72BD68-A32C-4314-8122-F3960EE609F3}" srcOrd="0" destOrd="0" presId="urn:microsoft.com/office/officeart/2008/layout/BendingPictureSemiTransparentText"/>
    <dgm:cxn modelId="{E657CEA7-6663-4D79-8C23-1808820F72D7}" type="presParOf" srcId="{812253A4-55ED-47EC-AA9D-0BD5B0072A42}" destId="{876A962B-0F1E-4F24-AA0B-28510A86A515}" srcOrd="0" destOrd="0" presId="urn:microsoft.com/office/officeart/2008/layout/BendingPictureSemiTransparentText"/>
    <dgm:cxn modelId="{279F8C5F-C61B-478B-9BD6-5340876C05B1}" type="presParOf" srcId="{876A962B-0F1E-4F24-AA0B-28510A86A515}" destId="{69C9A036-67E4-4BE9-8BAD-F702F860620D}" srcOrd="0" destOrd="0" presId="urn:microsoft.com/office/officeart/2008/layout/BendingPictureSemiTransparentText"/>
    <dgm:cxn modelId="{9D2AC69A-CF70-44BE-BE62-967E02682EA1}" type="presParOf" srcId="{876A962B-0F1E-4F24-AA0B-28510A86A515}" destId="{4C72BD68-A32C-4314-8122-F3960EE609F3}" srcOrd="1" destOrd="0" presId="urn:microsoft.com/office/officeart/2008/layout/BendingPictureSemiTransparentText"/>
    <dgm:cxn modelId="{E61969C5-C80C-437F-9FA1-B02BED322F72}" type="presParOf" srcId="{812253A4-55ED-47EC-AA9D-0BD5B0072A42}" destId="{81E78AC0-0666-4449-9183-443CB7614DFA}" srcOrd="1" destOrd="0" presId="urn:microsoft.com/office/officeart/2008/layout/BendingPictureSemiTransparentText"/>
    <dgm:cxn modelId="{D23C4CCF-81C5-4D98-897C-6F3A2F898D2A}" type="presParOf" srcId="{812253A4-55ED-47EC-AA9D-0BD5B0072A42}" destId="{CEFC43B2-F73A-498C-909D-205220D15789}" srcOrd="2" destOrd="0" presId="urn:microsoft.com/office/officeart/2008/layout/BendingPictureSemiTransparentText"/>
    <dgm:cxn modelId="{FDD95886-40E2-49F8-B217-F6483331B379}" type="presParOf" srcId="{CEFC43B2-F73A-498C-909D-205220D15789}" destId="{B1BCFC34-92F7-416A-B932-1A41624581DC}" srcOrd="0" destOrd="0" presId="urn:microsoft.com/office/officeart/2008/layout/BendingPictureSemiTransparentText"/>
    <dgm:cxn modelId="{2CD88AFD-EA4C-4716-8341-1BD08D5751BC}" type="presParOf" srcId="{CEFC43B2-F73A-498C-909D-205220D15789}" destId="{7B9503C6-8D6D-46B7-840F-0A8E876C35B5}" srcOrd="1" destOrd="0" presId="urn:microsoft.com/office/officeart/2008/layout/BendingPictureSemiTransparentText"/>
    <dgm:cxn modelId="{64AA6A2C-3DBA-4249-A71F-1675487AC05E}" type="presParOf" srcId="{812253A4-55ED-47EC-AA9D-0BD5B0072A42}" destId="{73D3E324-3E3A-46F5-8D46-764B30B31BAA}" srcOrd="3" destOrd="0" presId="urn:microsoft.com/office/officeart/2008/layout/BendingPictureSemiTransparentText"/>
    <dgm:cxn modelId="{459EE9CF-1780-45FF-928E-F712603680D7}" type="presParOf" srcId="{812253A4-55ED-47EC-AA9D-0BD5B0072A42}" destId="{B05A56F2-C242-42E4-A1E1-478C5A702D10}" srcOrd="4" destOrd="0" presId="urn:microsoft.com/office/officeart/2008/layout/BendingPictureSemiTransparentText"/>
    <dgm:cxn modelId="{3A4A7831-C497-4618-94BC-CC0EF75804C3}" type="presParOf" srcId="{B05A56F2-C242-42E4-A1E1-478C5A702D10}" destId="{AEECF3BE-61BC-43F8-9182-C692376CBBFE}" srcOrd="0" destOrd="0" presId="urn:microsoft.com/office/officeart/2008/layout/BendingPictureSemiTransparentText"/>
    <dgm:cxn modelId="{B942FB83-8E85-49A2-9203-94EC53610353}" type="presParOf" srcId="{B05A56F2-C242-42E4-A1E1-478C5A702D10}" destId="{46580FE6-2CE6-4473-B69E-23A906956013}" srcOrd="1" destOrd="0" presId="urn:microsoft.com/office/officeart/2008/layout/BendingPictureSemiTransparentTex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73623-70DB-419E-A155-F9C01CDEFE17}">
      <dsp:nvSpPr>
        <dsp:cNvPr id="0" name=""/>
        <dsp:cNvSpPr/>
      </dsp:nvSpPr>
      <dsp:spPr>
        <a:xfrm>
          <a:off x="11191" y="1951773"/>
          <a:ext cx="3200889" cy="2417665"/>
        </a:xfrm>
        <a:prstGeom prst="roundRect">
          <a:avLst>
            <a:gd name="adj" fmla="val 10000"/>
          </a:avLst>
        </a:prstGeom>
        <a:solidFill>
          <a:schemeClr val="accent2"/>
        </a:solidFill>
        <a:ln>
          <a:solidFill>
            <a:schemeClr val="accent2"/>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a:solidFill>
                <a:schemeClr val="bg1"/>
              </a:solidFill>
            </a:rPr>
            <a:t>Farm to School Connects</a:t>
          </a:r>
        </a:p>
      </dsp:txBody>
      <dsp:txXfrm>
        <a:off x="82002" y="2022584"/>
        <a:ext cx="3059267" cy="2276043"/>
      </dsp:txXfrm>
    </dsp:sp>
    <dsp:sp modelId="{3A1F97CA-3F3C-4257-AAE4-EEA913CFE398}">
      <dsp:nvSpPr>
        <dsp:cNvPr id="0" name=""/>
        <dsp:cNvSpPr/>
      </dsp:nvSpPr>
      <dsp:spPr>
        <a:xfrm>
          <a:off x="3212080" y="3141399"/>
          <a:ext cx="1079230" cy="38414"/>
        </a:xfrm>
        <a:custGeom>
          <a:avLst/>
          <a:gdLst/>
          <a:ahLst/>
          <a:cxnLst/>
          <a:rect l="0" t="0" r="0" b="0"/>
          <a:pathLst>
            <a:path>
              <a:moveTo>
                <a:pt x="0" y="19207"/>
              </a:moveTo>
              <a:lnTo>
                <a:pt x="1079230" y="19207"/>
              </a:lnTo>
            </a:path>
          </a:pathLst>
        </a:custGeom>
        <a:noFill/>
        <a:ln w="38100" cap="flat" cmpd="sng" algn="ctr">
          <a:solidFill>
            <a:scrgbClr r="0" g="0" b="0"/>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24715" y="3133625"/>
        <a:ext cx="53961" cy="53961"/>
      </dsp:txXfrm>
    </dsp:sp>
    <dsp:sp modelId="{B2987C53-FFD6-43DF-B339-5EBE9D822F63}">
      <dsp:nvSpPr>
        <dsp:cNvPr id="0" name=""/>
        <dsp:cNvSpPr/>
      </dsp:nvSpPr>
      <dsp:spPr>
        <a:xfrm>
          <a:off x="4291311" y="2486087"/>
          <a:ext cx="2698076" cy="1349038"/>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a:t>Local Food</a:t>
          </a:r>
        </a:p>
        <a:p>
          <a:pPr marL="0" lvl="0" indent="0" algn="ctr" defTabSz="1600200">
            <a:lnSpc>
              <a:spcPct val="90000"/>
            </a:lnSpc>
            <a:spcBef>
              <a:spcPct val="0"/>
            </a:spcBef>
            <a:spcAft>
              <a:spcPct val="35000"/>
            </a:spcAft>
            <a:buNone/>
          </a:pPr>
          <a:r>
            <a:rPr lang="en-US" sz="2400" kern="1200"/>
            <a:t>with</a:t>
          </a:r>
          <a:endParaRPr lang="en-US" sz="3600" kern="1200"/>
        </a:p>
      </dsp:txBody>
      <dsp:txXfrm>
        <a:off x="4330823" y="2525599"/>
        <a:ext cx="2619052" cy="1270014"/>
      </dsp:txXfrm>
    </dsp:sp>
    <dsp:sp modelId="{08A207AA-3A09-482C-A156-A66B8FF947EB}">
      <dsp:nvSpPr>
        <dsp:cNvPr id="0" name=""/>
        <dsp:cNvSpPr/>
      </dsp:nvSpPr>
      <dsp:spPr>
        <a:xfrm rot="19457599">
          <a:off x="6864464" y="2753550"/>
          <a:ext cx="1329076" cy="38414"/>
        </a:xfrm>
        <a:custGeom>
          <a:avLst/>
          <a:gdLst/>
          <a:ahLst/>
          <a:cxnLst/>
          <a:rect l="0" t="0" r="0" b="0"/>
          <a:pathLst>
            <a:path>
              <a:moveTo>
                <a:pt x="0" y="19207"/>
              </a:moveTo>
              <a:lnTo>
                <a:pt x="1329076" y="19207"/>
              </a:lnTo>
            </a:path>
          </a:pathLst>
        </a:custGeom>
        <a:noFill/>
        <a:ln w="38100" cap="flat" cmpd="sng" algn="ctr">
          <a:solidFill>
            <a:scrgbClr r="0" g="0" b="0"/>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95775" y="2739531"/>
        <a:ext cx="66453" cy="66453"/>
      </dsp:txXfrm>
    </dsp:sp>
    <dsp:sp modelId="{E76E2544-0B7C-4899-BAE8-B96BBFD63CFC}">
      <dsp:nvSpPr>
        <dsp:cNvPr id="0" name=""/>
        <dsp:cNvSpPr/>
      </dsp:nvSpPr>
      <dsp:spPr>
        <a:xfrm>
          <a:off x="8068617" y="1710390"/>
          <a:ext cx="2698076" cy="134903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a:t>School Meals </a:t>
          </a:r>
        </a:p>
      </dsp:txBody>
      <dsp:txXfrm>
        <a:off x="8108129" y="1749902"/>
        <a:ext cx="2619052" cy="1270014"/>
      </dsp:txXfrm>
    </dsp:sp>
    <dsp:sp modelId="{8CB1A744-EFA7-4885-8357-C6E8B74A0845}">
      <dsp:nvSpPr>
        <dsp:cNvPr id="0" name=""/>
        <dsp:cNvSpPr/>
      </dsp:nvSpPr>
      <dsp:spPr>
        <a:xfrm rot="2142401">
          <a:off x="6864464" y="3529247"/>
          <a:ext cx="1329076" cy="38414"/>
        </a:xfrm>
        <a:custGeom>
          <a:avLst/>
          <a:gdLst/>
          <a:ahLst/>
          <a:cxnLst/>
          <a:rect l="0" t="0" r="0" b="0"/>
          <a:pathLst>
            <a:path>
              <a:moveTo>
                <a:pt x="0" y="19207"/>
              </a:moveTo>
              <a:lnTo>
                <a:pt x="1329076" y="19207"/>
              </a:lnTo>
            </a:path>
          </a:pathLst>
        </a:custGeom>
        <a:noFill/>
        <a:ln w="38100" cap="flat" cmpd="sng" algn="ctr">
          <a:solidFill>
            <a:scrgbClr r="0" g="0" b="0"/>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95775" y="3515228"/>
        <a:ext cx="66453" cy="66453"/>
      </dsp:txXfrm>
    </dsp:sp>
    <dsp:sp modelId="{A78CBC17-13DD-4AAA-9D0E-31F28C931489}">
      <dsp:nvSpPr>
        <dsp:cNvPr id="0" name=""/>
        <dsp:cNvSpPr/>
      </dsp:nvSpPr>
      <dsp:spPr>
        <a:xfrm>
          <a:off x="8068617" y="3261784"/>
          <a:ext cx="2698076" cy="134903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a:t>Classroom Lessons</a:t>
          </a:r>
        </a:p>
      </dsp:txBody>
      <dsp:txXfrm>
        <a:off x="8108129" y="3301296"/>
        <a:ext cx="2619052" cy="1270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D3BF5-00AC-4E70-9CF5-31588D8CE642}">
      <dsp:nvSpPr>
        <dsp:cNvPr id="0" name=""/>
        <dsp:cNvSpPr/>
      </dsp:nvSpPr>
      <dsp:spPr>
        <a:xfrm>
          <a:off x="0" y="2684438"/>
          <a:ext cx="4090226" cy="881092"/>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Math lesson</a:t>
          </a:r>
        </a:p>
      </dsp:txBody>
      <dsp:txXfrm>
        <a:off x="0" y="2684438"/>
        <a:ext cx="4090226" cy="881092"/>
      </dsp:txXfrm>
    </dsp:sp>
    <dsp:sp modelId="{B311C71D-5383-448A-AEC2-5423F4E3F56F}">
      <dsp:nvSpPr>
        <dsp:cNvPr id="0" name=""/>
        <dsp:cNvSpPr/>
      </dsp:nvSpPr>
      <dsp:spPr>
        <a:xfrm rot="10800000">
          <a:off x="0" y="1342534"/>
          <a:ext cx="4090226" cy="1355120"/>
        </a:xfrm>
        <a:prstGeom prst="upArrowCallou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Agriculture lesson</a:t>
          </a:r>
        </a:p>
      </dsp:txBody>
      <dsp:txXfrm rot="10800000">
        <a:off x="0" y="1342534"/>
        <a:ext cx="4090226" cy="880516"/>
      </dsp:txXfrm>
    </dsp:sp>
    <dsp:sp modelId="{81CDAC6F-8942-4157-B6A5-AF46E863D109}">
      <dsp:nvSpPr>
        <dsp:cNvPr id="0" name=""/>
        <dsp:cNvSpPr/>
      </dsp:nvSpPr>
      <dsp:spPr>
        <a:xfrm rot="10800000">
          <a:off x="0" y="630"/>
          <a:ext cx="4090226" cy="1355120"/>
        </a:xfrm>
        <a:prstGeom prst="upArrowCallou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Fruit component of school lunch</a:t>
          </a:r>
        </a:p>
      </dsp:txBody>
      <dsp:txXfrm rot="10800000">
        <a:off x="0" y="630"/>
        <a:ext cx="4090226" cy="880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9A036-67E4-4BE9-8BAD-F702F860620D}">
      <dsp:nvSpPr>
        <dsp:cNvPr id="0" name=""/>
        <dsp:cNvSpPr/>
      </dsp:nvSpPr>
      <dsp:spPr>
        <a:xfrm>
          <a:off x="1094" y="1307041"/>
          <a:ext cx="3272107" cy="280458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sp>
    <dsp:sp modelId="{4C72BD68-A32C-4314-8122-F3960EE609F3}">
      <dsp:nvSpPr>
        <dsp:cNvPr id="0" name=""/>
        <dsp:cNvSpPr/>
      </dsp:nvSpPr>
      <dsp:spPr>
        <a:xfrm>
          <a:off x="1094" y="3270250"/>
          <a:ext cx="3272107" cy="673100"/>
        </a:xfrm>
        <a:prstGeom prst="rect">
          <a:avLst/>
        </a:prstGeom>
        <a:solidFill>
          <a:schemeClr val="accent1">
            <a:tint val="50000"/>
            <a:alpha val="55000"/>
            <a:hueOff val="0"/>
            <a:satOff val="0"/>
            <a:lumOff val="0"/>
            <a:alphaOff val="0"/>
          </a:schemeClr>
        </a:solid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b="1" kern="1200">
              <a:solidFill>
                <a:schemeClr val="tx1"/>
              </a:solidFill>
            </a:rPr>
            <a:t>What is local?</a:t>
          </a:r>
        </a:p>
      </dsp:txBody>
      <dsp:txXfrm>
        <a:off x="1094" y="3270250"/>
        <a:ext cx="3272107" cy="673100"/>
      </dsp:txXfrm>
    </dsp:sp>
    <dsp:sp modelId="{B1BCFC34-92F7-416A-B932-1A41624581DC}">
      <dsp:nvSpPr>
        <dsp:cNvPr id="0" name=""/>
        <dsp:cNvSpPr/>
      </dsp:nvSpPr>
      <dsp:spPr>
        <a:xfrm>
          <a:off x="3606947" y="1307041"/>
          <a:ext cx="3272107" cy="280458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sp>
    <dsp:sp modelId="{7B9503C6-8D6D-46B7-840F-0A8E876C35B5}">
      <dsp:nvSpPr>
        <dsp:cNvPr id="0" name=""/>
        <dsp:cNvSpPr/>
      </dsp:nvSpPr>
      <dsp:spPr>
        <a:xfrm>
          <a:off x="3606947" y="3270250"/>
          <a:ext cx="3272107" cy="673100"/>
        </a:xfrm>
        <a:prstGeom prst="rect">
          <a:avLst/>
        </a:prstGeom>
        <a:solidFill>
          <a:schemeClr val="accent1">
            <a:tint val="50000"/>
            <a:alpha val="55000"/>
            <a:hueOff val="0"/>
            <a:satOff val="0"/>
            <a:lumOff val="0"/>
            <a:alphaOff val="0"/>
          </a:schemeClr>
        </a:solid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b="1" kern="1200">
              <a:solidFill>
                <a:schemeClr val="tx1"/>
              </a:solidFill>
            </a:rPr>
            <a:t>Georgia Grown?</a:t>
          </a:r>
        </a:p>
      </dsp:txBody>
      <dsp:txXfrm>
        <a:off x="3606947" y="3270250"/>
        <a:ext cx="3272107" cy="673100"/>
      </dsp:txXfrm>
    </dsp:sp>
    <dsp:sp modelId="{AEECF3BE-61BC-43F8-9182-C692376CBBFE}">
      <dsp:nvSpPr>
        <dsp:cNvPr id="0" name=""/>
        <dsp:cNvSpPr/>
      </dsp:nvSpPr>
      <dsp:spPr>
        <a:xfrm>
          <a:off x="7212800" y="1307041"/>
          <a:ext cx="3272107" cy="280458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sp>
    <dsp:sp modelId="{46580FE6-2CE6-4473-B69E-23A906956013}">
      <dsp:nvSpPr>
        <dsp:cNvPr id="0" name=""/>
        <dsp:cNvSpPr/>
      </dsp:nvSpPr>
      <dsp:spPr>
        <a:xfrm>
          <a:off x="7212800" y="3270250"/>
          <a:ext cx="3272107" cy="673100"/>
        </a:xfrm>
        <a:prstGeom prst="rect">
          <a:avLst/>
        </a:prstGeom>
        <a:solidFill>
          <a:schemeClr val="accent1">
            <a:tint val="50000"/>
            <a:alpha val="55000"/>
            <a:hueOff val="0"/>
            <a:satOff val="0"/>
            <a:lumOff val="0"/>
            <a:alphaOff val="0"/>
          </a:schemeClr>
        </a:solid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b="1" kern="1200">
              <a:solidFill>
                <a:schemeClr val="tx1"/>
              </a:solidFill>
            </a:rPr>
            <a:t>Does one size fit all?</a:t>
          </a:r>
        </a:p>
      </dsp:txBody>
      <dsp:txXfrm>
        <a:off x="7212800" y="3270250"/>
        <a:ext cx="3272107" cy="6731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385330-831D-473E-8874-CAEFFD609CDB}" type="datetimeFigureOut">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56850-F633-49CB-AD04-05698022FB02}" type="slidenum">
              <a:t>‹#›</a:t>
            </a:fld>
            <a:endParaRPr lang="en-US"/>
          </a:p>
        </p:txBody>
      </p:sp>
    </p:spTree>
    <p:extLst>
      <p:ext uri="{BB962C8B-B14F-4D97-AF65-F5344CB8AC3E}">
        <p14:creationId xmlns:p14="http://schemas.microsoft.com/office/powerpoint/2010/main" val="159461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Hello everyone. Today we are going to talk about how farm to school is fueling Georgia’s future.</a:t>
            </a:r>
          </a:p>
          <a:p>
            <a:endParaRPr lang="en-US">
              <a:latin typeface="Calibri"/>
              <a:cs typeface="Calibri"/>
            </a:endParaRPr>
          </a:p>
        </p:txBody>
      </p:sp>
      <p:sp>
        <p:nvSpPr>
          <p:cNvPr id="4" name="Slide Number Placeholder 3"/>
          <p:cNvSpPr>
            <a:spLocks noGrp="1"/>
          </p:cNvSpPr>
          <p:nvPr>
            <p:ph type="sldNum" sz="quarter" idx="5"/>
          </p:nvPr>
        </p:nvSpPr>
        <p:spPr/>
        <p:txBody>
          <a:bodyPr/>
          <a:lstStyle/>
          <a:p>
            <a:fld id="{F1CB747B-50B0-43B1-B94B-7ABE2CD6C0B0}" type="slidenum">
              <a:rPr lang="en-US" smtClean="0"/>
              <a:pPr/>
              <a:t>1</a:t>
            </a:fld>
            <a:endParaRPr lang="en-US"/>
          </a:p>
        </p:txBody>
      </p:sp>
    </p:spTree>
    <p:extLst>
      <p:ext uri="{BB962C8B-B14F-4D97-AF65-F5344CB8AC3E}">
        <p14:creationId xmlns:p14="http://schemas.microsoft.com/office/powerpoint/2010/main" val="49173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School nutrition is a valuable partner in education pledging to provide coordinated support for outstanding student achievement through our commitment to excellent service in each of these core areas: quality meals, student and community engagement, and professional development.</a:t>
            </a:r>
          </a:p>
        </p:txBody>
      </p:sp>
      <p:sp>
        <p:nvSpPr>
          <p:cNvPr id="4" name="Slide Number Placeholder 3"/>
          <p:cNvSpPr>
            <a:spLocks noGrp="1"/>
          </p:cNvSpPr>
          <p:nvPr>
            <p:ph type="sldNum" sz="quarter" idx="5"/>
          </p:nvPr>
        </p:nvSpPr>
        <p:spPr/>
        <p:txBody>
          <a:bodyPr/>
          <a:lstStyle/>
          <a:p>
            <a:fld id="{F1CB747B-50B0-43B1-B94B-7ABE2CD6C0B0}" type="slidenum">
              <a:rPr lang="en-US" smtClean="0"/>
              <a:pPr/>
              <a:t>2</a:t>
            </a:fld>
            <a:endParaRPr lang="en-US"/>
          </a:p>
        </p:txBody>
      </p:sp>
    </p:spTree>
    <p:extLst>
      <p:ext uri="{BB962C8B-B14F-4D97-AF65-F5344CB8AC3E}">
        <p14:creationId xmlns:p14="http://schemas.microsoft.com/office/powerpoint/2010/main" val="351388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In today’s presentation we will learn more about the definition of farm to school, discuss Georgia grown versus locally grown foods, and talk about Georgia’s Harvest of the Month initiative. </a:t>
            </a:r>
            <a:endParaRPr lang="en-US" dirty="0"/>
          </a:p>
          <a:p>
            <a:endParaRPr lang="en-US" dirty="0">
              <a:cs typeface="Arial"/>
            </a:endParaRPr>
          </a:p>
        </p:txBody>
      </p:sp>
      <p:sp>
        <p:nvSpPr>
          <p:cNvPr id="4" name="Slide Number Placeholder 3"/>
          <p:cNvSpPr>
            <a:spLocks noGrp="1"/>
          </p:cNvSpPr>
          <p:nvPr>
            <p:ph type="sldNum" sz="quarter" idx="5"/>
          </p:nvPr>
        </p:nvSpPr>
        <p:spPr/>
        <p:txBody>
          <a:bodyPr/>
          <a:lstStyle/>
          <a:p>
            <a:fld id="{46B0B1F9-3162-4EC0-8E4A-BE1797FA4D7F}" type="slidenum">
              <a:rPr lang="en-US" smtClean="0"/>
              <a:t>3</a:t>
            </a:fld>
            <a:endParaRPr lang="en-US"/>
          </a:p>
        </p:txBody>
      </p:sp>
    </p:spTree>
    <p:extLst>
      <p:ext uri="{BB962C8B-B14F-4D97-AF65-F5344CB8AC3E}">
        <p14:creationId xmlns:p14="http://schemas.microsoft.com/office/powerpoint/2010/main" val="2403181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Farm to school connects all parts of the food system with all aspects of the school day. It provides quality foods that are safe and nutritious for all of Georgia’s students, supports Georgia agriculture by strengthening local markets, raises awareness of the origin of food in the school cafeteria, and adds opportunities for food-based learning and classroom lessons.</a:t>
            </a:r>
          </a:p>
        </p:txBody>
      </p:sp>
      <p:sp>
        <p:nvSpPr>
          <p:cNvPr id="4" name="Slide Number Placeholder 3"/>
          <p:cNvSpPr>
            <a:spLocks noGrp="1"/>
          </p:cNvSpPr>
          <p:nvPr>
            <p:ph type="sldNum" sz="quarter" idx="5"/>
          </p:nvPr>
        </p:nvSpPr>
        <p:spPr/>
        <p:txBody>
          <a:bodyPr/>
          <a:lstStyle/>
          <a:p>
            <a:fld id="{3E6432F9-8C43-4B08-A93A-63D63DCCB20F}" type="slidenum">
              <a:rPr lang="en-US" smtClean="0"/>
              <a:pPr/>
              <a:t>4</a:t>
            </a:fld>
            <a:endParaRPr lang="en-US"/>
          </a:p>
        </p:txBody>
      </p:sp>
    </p:spTree>
    <p:extLst>
      <p:ext uri="{BB962C8B-B14F-4D97-AF65-F5344CB8AC3E}">
        <p14:creationId xmlns:p14="http://schemas.microsoft.com/office/powerpoint/2010/main" val="2837790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Although this book is geared towards younger students, the concepts emphasize the connections that occur in farm to school and the people who are a part of the process. Everyone from farmers, to producers, to distributors, and menu planners and chefs all work together to allow us to enjoy safe and healthy food.</a:t>
            </a:r>
          </a:p>
        </p:txBody>
      </p:sp>
      <p:sp>
        <p:nvSpPr>
          <p:cNvPr id="4" name="Slide Number Placeholder 3"/>
          <p:cNvSpPr>
            <a:spLocks noGrp="1"/>
          </p:cNvSpPr>
          <p:nvPr>
            <p:ph type="sldNum" sz="quarter" idx="5"/>
          </p:nvPr>
        </p:nvSpPr>
        <p:spPr/>
        <p:txBody>
          <a:bodyPr/>
          <a:lstStyle/>
          <a:p>
            <a:fld id="{46B0B1F9-3162-4EC0-8E4A-BE1797FA4D7F}" type="slidenum">
              <a:rPr lang="en-US" smtClean="0"/>
              <a:t>5</a:t>
            </a:fld>
            <a:endParaRPr lang="en-US"/>
          </a:p>
        </p:txBody>
      </p:sp>
    </p:spTree>
    <p:extLst>
      <p:ext uri="{BB962C8B-B14F-4D97-AF65-F5344CB8AC3E}">
        <p14:creationId xmlns:p14="http://schemas.microsoft.com/office/powerpoint/2010/main" val="219352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As you can see in the picture here, we have students represented from Effingham County, Georgia standing in front of a tractor at their elementary school. This is a fantastic example of a farm to school lesson, but a district does not have to have a tractor or even if its own farm like Effingham County to participate in farm to school.</a:t>
            </a:r>
          </a:p>
          <a:p>
            <a:pPr marL="0" marR="0" lvl="0" indent="0" algn="l" defTabSz="914400">
              <a:lnSpc>
                <a:spcPct val="100000"/>
              </a:lnSpc>
              <a:spcBef>
                <a:spcPts val="0"/>
              </a:spcBef>
              <a:spcAft>
                <a:spcPts val="0"/>
              </a:spcAft>
              <a:buClrTx/>
              <a:buSzTx/>
              <a:buFontTx/>
              <a:buNone/>
              <a:tabLst/>
              <a:defRPr/>
            </a:pPr>
            <a:endParaRPr lang="en-US">
              <a:cs typeface="Arial" panose="020B0604020202020204" pitchFamily="34" charset="0"/>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6</a:t>
            </a:fld>
            <a:endParaRPr lang="en-US"/>
          </a:p>
        </p:txBody>
      </p:sp>
    </p:spTree>
    <p:extLst>
      <p:ext uri="{BB962C8B-B14F-4D97-AF65-F5344CB8AC3E}">
        <p14:creationId xmlns:p14="http://schemas.microsoft.com/office/powerpoint/2010/main" val="709634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aseline="0"/>
              <a:t>There are no minimum requirements for what it </a:t>
            </a:r>
            <a:r>
              <a:rPr lang="en-US"/>
              <a:t>means </a:t>
            </a:r>
            <a:r>
              <a:rPr lang="en-US" baseline="0"/>
              <a:t>to </a:t>
            </a:r>
            <a:r>
              <a:rPr lang="en-US"/>
              <a:t>have </a:t>
            </a:r>
            <a:r>
              <a:rPr lang="en-US" baseline="0"/>
              <a:t>a </a:t>
            </a:r>
            <a:r>
              <a:rPr lang="en-US"/>
              <a:t>farm to school </a:t>
            </a:r>
            <a:r>
              <a:rPr lang="en-US" baseline="0"/>
              <a:t>program</a:t>
            </a:r>
            <a:r>
              <a:rPr lang="en-US"/>
              <a:t>. No </a:t>
            </a:r>
            <a:r>
              <a:rPr lang="en-US" baseline="0"/>
              <a:t>activity is considered too small. Whether a school is serving local </a:t>
            </a:r>
            <a:r>
              <a:rPr lang="en-US"/>
              <a:t>watermelon </a:t>
            </a:r>
            <a:r>
              <a:rPr lang="en-US" baseline="0"/>
              <a:t>in the cafeteria, teaching students to grow a plant in </a:t>
            </a:r>
            <a:r>
              <a:rPr lang="en-US"/>
              <a:t>a </a:t>
            </a:r>
            <a:r>
              <a:rPr lang="en-US" baseline="0"/>
              <a:t>science class</a:t>
            </a:r>
            <a:r>
              <a:rPr lang="en-US"/>
              <a:t>, </a:t>
            </a:r>
            <a:r>
              <a:rPr lang="en-US" baseline="0"/>
              <a:t>or having a farmer visit the school to talk about their operation, </a:t>
            </a:r>
            <a:r>
              <a:rPr lang="en-US"/>
              <a:t>these are all wonderful examples of </a:t>
            </a:r>
            <a:r>
              <a:rPr lang="en-US" baseline="0"/>
              <a:t>farm to school </a:t>
            </a:r>
            <a:r>
              <a:rPr lang="en-US"/>
              <a:t>in action.</a:t>
            </a:r>
          </a:p>
          <a:p>
            <a:pPr marL="0" marR="0" lvl="0" indent="0" algn="l" defTabSz="914400">
              <a:lnSpc>
                <a:spcPct val="100000"/>
              </a:lnSpc>
              <a:spcBef>
                <a:spcPts val="0"/>
              </a:spcBef>
              <a:spcAft>
                <a:spcPts val="0"/>
              </a:spcAft>
              <a:buClrTx/>
              <a:buSzTx/>
              <a:buFontTx/>
              <a:buNone/>
              <a:tabLst/>
              <a:defRPr/>
            </a:pPr>
            <a:endParaRPr lang="en-US">
              <a:cs typeface="Arial" panose="020B0604020202020204" pitchFamily="34" charset="0"/>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7</a:t>
            </a:fld>
            <a:endParaRPr lang="en-US"/>
          </a:p>
        </p:txBody>
      </p:sp>
    </p:spTree>
    <p:extLst>
      <p:ext uri="{BB962C8B-B14F-4D97-AF65-F5344CB8AC3E}">
        <p14:creationId xmlns:p14="http://schemas.microsoft.com/office/powerpoint/2010/main" val="3654044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additional history about farm to school can be found in the farm to school census. The Healthy Hunger Free Kids Act of 2010 formally established the farm to school program within the United States Department of Agriculture. The idea was simple- to improve access to local foods in schools. In order to establish realistic goals around increasing the availability of local foods in schools, the United States Department of Agriculture conducts the Farm to School Census. The Farm to School Census captures information about the level to which farm to school efforts are underway and increasing across the nation.</a:t>
            </a:r>
          </a:p>
          <a:p>
            <a:pPr defTabSz="931774">
              <a:defRPr/>
            </a:pP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F1CB747B-50B0-43B1-B94B-7ABE2CD6C0B0}" type="slidenum">
              <a:rPr lang="en-US" smtClean="0"/>
              <a:pPr/>
              <a:t>8</a:t>
            </a:fld>
            <a:endParaRPr lang="en-US"/>
          </a:p>
        </p:txBody>
      </p:sp>
    </p:spTree>
    <p:extLst>
      <p:ext uri="{BB962C8B-B14F-4D97-AF65-F5344CB8AC3E}">
        <p14:creationId xmlns:p14="http://schemas.microsoft.com/office/powerpoint/2010/main" val="2334942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t>
            </a:r>
            <a:r>
              <a:rPr lang="en-US" dirty="0">
                <a:effectLst/>
              </a:rPr>
              <a:t>why </a:t>
            </a:r>
            <a:r>
              <a:rPr lang="en-US" dirty="0"/>
              <a:t>does the Georgia Department of Education </a:t>
            </a:r>
            <a:r>
              <a:rPr lang="en-US" dirty="0">
                <a:effectLst/>
              </a:rPr>
              <a:t>feel so strongly about </a:t>
            </a:r>
            <a:r>
              <a:rPr lang="en-US" dirty="0"/>
              <a:t>farm </a:t>
            </a:r>
            <a:r>
              <a:rPr lang="en-US" dirty="0">
                <a:effectLst/>
              </a:rPr>
              <a:t>to </a:t>
            </a:r>
            <a:r>
              <a:rPr lang="en-US" dirty="0"/>
              <a:t>school </a:t>
            </a:r>
            <a:r>
              <a:rPr lang="en-US" dirty="0">
                <a:effectLst/>
              </a:rPr>
              <a:t>connections?</a:t>
            </a:r>
            <a:r>
              <a:rPr lang="en-US" dirty="0"/>
              <a:t> Because </a:t>
            </a:r>
            <a:r>
              <a:rPr lang="en-US" dirty="0">
                <a:effectLst/>
              </a:rPr>
              <a:t>we firmly believe that </a:t>
            </a:r>
            <a:r>
              <a:rPr lang="en-US" dirty="0"/>
              <a:t>school nutrition </a:t>
            </a:r>
            <a:r>
              <a:rPr lang="en-US" dirty="0">
                <a:effectLst/>
              </a:rPr>
              <a:t>is a partner in </a:t>
            </a:r>
            <a:r>
              <a:rPr lang="en-US" dirty="0"/>
              <a:t>education</a:t>
            </a:r>
            <a:r>
              <a:rPr lang="en-US" dirty="0">
                <a:effectLst/>
              </a:rPr>
              <a:t>. Learning does not stop when you enter our </a:t>
            </a:r>
            <a:r>
              <a:rPr lang="en-US" dirty="0"/>
              <a:t>school </a:t>
            </a:r>
            <a:r>
              <a:rPr lang="en-US" dirty="0">
                <a:effectLst/>
              </a:rPr>
              <a:t>cafeterias. </a:t>
            </a:r>
            <a:r>
              <a:rPr lang="en-US" dirty="0"/>
              <a:t>School breakfast</a:t>
            </a:r>
            <a:r>
              <a:rPr lang="en-US" dirty="0">
                <a:effectLst/>
              </a:rPr>
              <a:t> and </a:t>
            </a:r>
            <a:r>
              <a:rPr lang="en-US" dirty="0"/>
              <a:t>school </a:t>
            </a:r>
            <a:r>
              <a:rPr lang="en-US" dirty="0">
                <a:effectLst/>
              </a:rPr>
              <a:t>lunch </a:t>
            </a:r>
            <a:r>
              <a:rPr lang="en-US" dirty="0"/>
              <a:t>meals </a:t>
            </a:r>
            <a:r>
              <a:rPr lang="en-US" dirty="0">
                <a:effectLst/>
              </a:rPr>
              <a:t>are absolutely part of the school day. For example, let’s look at our </a:t>
            </a:r>
            <a:r>
              <a:rPr lang="en-US" dirty="0"/>
              <a:t>Harvest of the Month </a:t>
            </a:r>
            <a:r>
              <a:rPr lang="en-US" dirty="0">
                <a:effectLst/>
              </a:rPr>
              <a:t>initiative. These items can be served and highlighted as a Harvest of the Month in </a:t>
            </a:r>
            <a:r>
              <a:rPr lang="en-US" dirty="0"/>
              <a:t>the </a:t>
            </a:r>
            <a:r>
              <a:rPr lang="en-US" dirty="0">
                <a:effectLst/>
              </a:rPr>
              <a:t>cafeteria</a:t>
            </a:r>
            <a:r>
              <a:rPr lang="en-US" dirty="0"/>
              <a:t>. They can also be </a:t>
            </a:r>
            <a:r>
              <a:rPr lang="en-US" dirty="0">
                <a:effectLst/>
              </a:rPr>
              <a:t>discussed as part of an agriculture lesson in </a:t>
            </a:r>
            <a:r>
              <a:rPr lang="en-US" dirty="0"/>
              <a:t>the classroom </a:t>
            </a:r>
            <a:r>
              <a:rPr lang="en-US" dirty="0">
                <a:effectLst/>
              </a:rPr>
              <a:t>and incorporated as part of </a:t>
            </a:r>
            <a:r>
              <a:rPr lang="en-US" dirty="0"/>
              <a:t>even </a:t>
            </a:r>
            <a:r>
              <a:rPr lang="en-US" dirty="0">
                <a:effectLst/>
              </a:rPr>
              <a:t>a math lesson.</a:t>
            </a:r>
            <a:r>
              <a:rPr lang="en-US" dirty="0"/>
              <a:t> </a:t>
            </a:r>
            <a:r>
              <a:rPr lang="en-US" dirty="0">
                <a:effectLst/>
              </a:rPr>
              <a:t>Our website provides many resources that highlight these connections between </a:t>
            </a:r>
            <a:r>
              <a:rPr lang="en-US" dirty="0"/>
              <a:t>cafeterias </a:t>
            </a:r>
            <a:r>
              <a:rPr lang="en-US" dirty="0">
                <a:effectLst/>
              </a:rPr>
              <a:t>and classrooms and can be </a:t>
            </a:r>
            <a:r>
              <a:rPr lang="en-US" dirty="0"/>
              <a:t>utilized </a:t>
            </a:r>
            <a:r>
              <a:rPr lang="en-US" dirty="0">
                <a:effectLst/>
              </a:rPr>
              <a:t>for inspiration in all Georgia school </a:t>
            </a:r>
            <a:r>
              <a:rPr lang="en-US" dirty="0"/>
              <a:t>districts.</a:t>
            </a:r>
          </a:p>
          <a:p>
            <a:pPr marL="0" marR="0">
              <a:spcBef>
                <a:spcPts val="0"/>
              </a:spcBef>
            </a:pPr>
            <a:endParaRPr lang="en-US" sz="1200" dirty="0">
              <a:effectLst/>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9</a:t>
            </a:fld>
            <a:endParaRPr lang="en-US"/>
          </a:p>
        </p:txBody>
      </p:sp>
    </p:spTree>
    <p:extLst>
      <p:ext uri="{BB962C8B-B14F-4D97-AF65-F5344CB8AC3E}">
        <p14:creationId xmlns:p14="http://schemas.microsoft.com/office/powerpoint/2010/main" val="497613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Let’s talk about selling items to schools. There is not one standard definition of the word local. Each school nutrition program determines their own definition. Some define local within a certain mile radius. Others within the state of Georgia and even others within the southeastern region. Georgia grown means grown within the state of Georgia. Farm to school achieves similar goals across programs, but it does look different in each program. </a:t>
            </a:r>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10</a:t>
            </a:fld>
            <a:endParaRPr lang="en-US"/>
          </a:p>
        </p:txBody>
      </p:sp>
    </p:spTree>
    <p:extLst>
      <p:ext uri="{BB962C8B-B14F-4D97-AF65-F5344CB8AC3E}">
        <p14:creationId xmlns:p14="http://schemas.microsoft.com/office/powerpoint/2010/main" val="1280575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We’ve mentioned the Georgia Harvest of the Month initiative a few times now, so what do we mean? What is this initiative? The Harvest of the Month initiative highlights an item each month that can be sourced locally for service in school meals and offers the opportunity to share information about both nutrition and agriculture. The initiative encourages collaboration between school nutrition programs, teachers, farmers, and our communities. We also include five additional celebration items that are important to our state and these items have resources developed for use both in school cafeterias and classroom settings as well.</a:t>
            </a:r>
          </a:p>
          <a:p>
            <a:endParaRPr lang="en-US">
              <a:cs typeface="Arial" panose="020B0604020202020204" pitchFamily="34" charset="0"/>
            </a:endParaRPr>
          </a:p>
        </p:txBody>
      </p:sp>
    </p:spTree>
    <p:extLst>
      <p:ext uri="{BB962C8B-B14F-4D97-AF65-F5344CB8AC3E}">
        <p14:creationId xmlns:p14="http://schemas.microsoft.com/office/powerpoint/2010/main" val="826188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Georgia’s Student Chef Competition requires that recipes include at least one Georgia grown ingredient for middle school and at least two Georgia grown ingredients for high school. Georgia grown ingredients must be noted on the recipe. Please reference the Harvest of the Month Calendar for inspiration. </a:t>
            </a:r>
          </a:p>
          <a:p>
            <a:endParaRPr lang="en-US">
              <a:cs typeface="Arial"/>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12</a:t>
            </a:fld>
            <a:endParaRPr lang="en-US"/>
          </a:p>
        </p:txBody>
      </p:sp>
    </p:spTree>
    <p:extLst>
      <p:ext uri="{BB962C8B-B14F-4D97-AF65-F5344CB8AC3E}">
        <p14:creationId xmlns:p14="http://schemas.microsoft.com/office/powerpoint/2010/main" val="1316482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You can find additional farm to school resources on our Georgia School Nutrition website. We also encourage you to like, follow, and engage with us on our school nutrition social media platforms. Here, you’ll be able to stay up to date with the latest and greatest of Georgia’s school meals.</a:t>
            </a:r>
          </a:p>
        </p:txBody>
      </p:sp>
      <p:sp>
        <p:nvSpPr>
          <p:cNvPr id="4" name="Slide Number Placeholder 3"/>
          <p:cNvSpPr>
            <a:spLocks noGrp="1"/>
          </p:cNvSpPr>
          <p:nvPr>
            <p:ph type="sldNum" sz="quarter" idx="5"/>
          </p:nvPr>
        </p:nvSpPr>
        <p:spPr/>
        <p:txBody>
          <a:bodyPr/>
          <a:lstStyle/>
          <a:p>
            <a:fld id="{3E6432F9-8C43-4B08-A93A-63D63DCCB20F}" type="slidenum">
              <a:rPr lang="en-US" smtClean="0"/>
              <a:pPr/>
              <a:t>13</a:t>
            </a:fld>
            <a:endParaRPr lang="en-US"/>
          </a:p>
        </p:txBody>
      </p:sp>
    </p:spTree>
    <p:extLst>
      <p:ext uri="{BB962C8B-B14F-4D97-AF65-F5344CB8AC3E}">
        <p14:creationId xmlns:p14="http://schemas.microsoft.com/office/powerpoint/2010/main" val="1401754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56850-F633-49CB-AD04-05698022FB02}" type="slidenum">
              <a:rPr lang="en-US" smtClean="0"/>
              <a:t>14</a:t>
            </a:fld>
            <a:endParaRPr lang="en-US"/>
          </a:p>
        </p:txBody>
      </p:sp>
    </p:spTree>
    <p:extLst>
      <p:ext uri="{BB962C8B-B14F-4D97-AF65-F5344CB8AC3E}">
        <p14:creationId xmlns:p14="http://schemas.microsoft.com/office/powerpoint/2010/main" val="4601076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4.pn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7.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oascr/how-to-file-a-program-discrimination-complaint" TargetMode="Externa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6.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png"/><Relationship Id="rId1" Type="http://schemas.openxmlformats.org/officeDocument/2006/relationships/slideMaster" Target="../slideMasters/slideMaster1.xml"/><Relationship Id="rId5" Type="http://schemas.openxmlformats.org/officeDocument/2006/relationships/hyperlink" Target="mailto:program.intake@usda.gov" TargetMode="External"/><Relationship Id="rId4" Type="http://schemas.openxmlformats.org/officeDocument/2006/relationships/hyperlink" Target="https://www.usda.gov/sites/default/files/documents/ad-3027s.pdf" TargetMode="Externa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D33D8D-2AE0-1242-AE06-6B40B1F6442E}"/>
              </a:ext>
            </a:extLst>
          </p:cNvPr>
          <p:cNvPicPr>
            <a:picLocks noChangeAspect="1"/>
          </p:cNvPicPr>
          <p:nvPr/>
        </p:nvPicPr>
        <p:blipFill rotWithShape="1">
          <a:blip r:embed="rId2"/>
          <a:srcRect r="4456"/>
          <a:stretch/>
        </p:blipFill>
        <p:spPr>
          <a:xfrm>
            <a:off x="1" y="0"/>
            <a:ext cx="667638" cy="6858000"/>
          </a:xfrm>
          <a:prstGeom prst="rect">
            <a:avLst/>
          </a:prstGeom>
        </p:spPr>
      </p:pic>
      <p:sp>
        <p:nvSpPr>
          <p:cNvPr id="2" name="Title 1">
            <a:extLst>
              <a:ext uri="{FF2B5EF4-FFF2-40B4-BE49-F238E27FC236}">
                <a16:creationId xmlns:a16="http://schemas.microsoft.com/office/drawing/2014/main" id="{FB179657-2069-F447-8141-E4DFD444FEEE}"/>
              </a:ext>
            </a:extLst>
          </p:cNvPr>
          <p:cNvSpPr>
            <a:spLocks noGrp="1"/>
          </p:cNvSpPr>
          <p:nvPr>
            <p:ph type="ctrTitle"/>
          </p:nvPr>
        </p:nvSpPr>
        <p:spPr>
          <a:xfrm>
            <a:off x="1524000" y="3658072"/>
            <a:ext cx="9144000" cy="1621001"/>
          </a:xfrm>
        </p:spPr>
        <p:txBody>
          <a:bodyPr anchor="ctr">
            <a:normAutofit/>
          </a:bodyPr>
          <a:lstStyle>
            <a:lvl1pPr algn="ctr">
              <a:defRPr sz="4800" baseline="0"/>
            </a:lvl1pPr>
          </a:lstStyle>
          <a:p>
            <a:r>
              <a:rPr lang="en-US"/>
              <a:t>Click to edit Master title style</a:t>
            </a:r>
          </a:p>
        </p:txBody>
      </p:sp>
      <p:sp>
        <p:nvSpPr>
          <p:cNvPr id="3" name="Subtitle 2">
            <a:extLst>
              <a:ext uri="{FF2B5EF4-FFF2-40B4-BE49-F238E27FC236}">
                <a16:creationId xmlns:a16="http://schemas.microsoft.com/office/drawing/2014/main" id="{EA39591D-FD30-DA4A-9960-35B7116A8B55}"/>
              </a:ext>
            </a:extLst>
          </p:cNvPr>
          <p:cNvSpPr>
            <a:spLocks noGrp="1"/>
          </p:cNvSpPr>
          <p:nvPr>
            <p:ph type="subTitle" idx="1"/>
          </p:nvPr>
        </p:nvSpPr>
        <p:spPr>
          <a:xfrm>
            <a:off x="1524000" y="5244858"/>
            <a:ext cx="9144000" cy="523220"/>
          </a:xfrm>
          <a:prstGeom prst="rect">
            <a:avLst/>
          </a:prstGeom>
        </p:spPr>
        <p:txBody>
          <a:bodyPr>
            <a:normAutofit/>
          </a:bodyPr>
          <a:lstStyle>
            <a:lvl1pPr marL="0" indent="0" algn="ctr">
              <a:buNone/>
              <a:defRPr sz="3200" b="1">
                <a:solidFill>
                  <a:srgbClr val="4D4D4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A3B037D1-B6A3-4FD4-A22F-5D0128D1E479}"/>
              </a:ext>
            </a:extLst>
          </p:cNvPr>
          <p:cNvPicPr>
            <a:picLocks noChangeAspect="1"/>
          </p:cNvPicPr>
          <p:nvPr/>
        </p:nvPicPr>
        <p:blipFill>
          <a:blip r:embed="rId3"/>
          <a:stretch>
            <a:fillRect/>
          </a:stretch>
        </p:blipFill>
        <p:spPr>
          <a:xfrm>
            <a:off x="1803648" y="-55618"/>
            <a:ext cx="8864352" cy="3255546"/>
          </a:xfrm>
          <a:prstGeom prst="rect">
            <a:avLst/>
          </a:prstGeom>
        </p:spPr>
      </p:pic>
      <p:pic>
        <p:nvPicPr>
          <p:cNvPr id="13" name="Picture 12">
            <a:extLst>
              <a:ext uri="{FF2B5EF4-FFF2-40B4-BE49-F238E27FC236}">
                <a16:creationId xmlns:a16="http://schemas.microsoft.com/office/drawing/2014/main" id="{E6489FE1-53FC-4C7A-869F-F693944E3560}"/>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0272B7A0-5532-0591-7F37-65EAA5462884}"/>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8" name="TextBox 7">
            <a:extLst>
              <a:ext uri="{FF2B5EF4-FFF2-40B4-BE49-F238E27FC236}">
                <a16:creationId xmlns:a16="http://schemas.microsoft.com/office/drawing/2014/main" id="{A1235A17-8816-A0F6-4801-D3D54D5660FA}"/>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9" name="Picture 8">
            <a:extLst>
              <a:ext uri="{FF2B5EF4-FFF2-40B4-BE49-F238E27FC236}">
                <a16:creationId xmlns:a16="http://schemas.microsoft.com/office/drawing/2014/main" id="{2178AC46-B0AF-72BC-5036-08F406B3C8D6}"/>
              </a:ext>
            </a:extLst>
          </p:cNvPr>
          <p:cNvPicPr>
            <a:picLocks noChangeAspect="1"/>
          </p:cNvPicPr>
          <p:nvPr userDrawn="1"/>
        </p:nvPicPr>
        <p:blipFill>
          <a:blip r:embed="rId4"/>
          <a:stretch>
            <a:fillRect/>
          </a:stretch>
        </p:blipFill>
        <p:spPr>
          <a:xfrm>
            <a:off x="890184" y="6348449"/>
            <a:ext cx="9903697" cy="50853"/>
          </a:xfrm>
          <a:prstGeom prst="rect">
            <a:avLst/>
          </a:prstGeom>
        </p:spPr>
      </p:pic>
      <p:pic>
        <p:nvPicPr>
          <p:cNvPr id="10" name="Picture 9">
            <a:extLst>
              <a:ext uri="{FF2B5EF4-FFF2-40B4-BE49-F238E27FC236}">
                <a16:creationId xmlns:a16="http://schemas.microsoft.com/office/drawing/2014/main" id="{2D38ED98-9E7B-96E8-ED66-30E6A07C3AA2}"/>
              </a:ext>
            </a:extLst>
          </p:cNvPr>
          <p:cNvPicPr>
            <a:picLocks noChangeAspect="1"/>
          </p:cNvPicPr>
          <p:nvPr userDrawn="1"/>
        </p:nvPicPr>
        <p:blipFill>
          <a:blip r:embed="rId5"/>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1902585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1CC59-6D58-3245-9A8E-D789AEE43FE4}"/>
              </a:ext>
            </a:extLst>
          </p:cNvPr>
          <p:cNvSpPr>
            <a:spLocks noGrp="1"/>
          </p:cNvSpPr>
          <p:nvPr>
            <p:ph type="title"/>
          </p:nvPr>
        </p:nvSpPr>
        <p:spPr>
          <a:xfrm>
            <a:off x="1145892" y="12357"/>
            <a:ext cx="10207906" cy="1325563"/>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EE41F4A6-D337-D74B-9D16-26A55442E9C6}"/>
              </a:ext>
            </a:extLst>
          </p:cNvPr>
          <p:cNvSpPr>
            <a:spLocks noGrp="1"/>
          </p:cNvSpPr>
          <p:nvPr>
            <p:ph idx="1"/>
          </p:nvPr>
        </p:nvSpPr>
        <p:spPr>
          <a:xfrm>
            <a:off x="1145892" y="1825625"/>
            <a:ext cx="10207907" cy="4135670"/>
          </a:xfrm>
          <a:prstGeom prst="rect">
            <a:avLst/>
          </a:prstGeom>
        </p:spPr>
        <p:txBody>
          <a:bodyPr/>
          <a:lstStyle>
            <a:lvl2pPr marL="685800" indent="-228600">
              <a:buClr>
                <a:srgbClr val="0066B2"/>
              </a:buClr>
              <a:buFont typeface="Wingdings" panose="05000000000000000000" pitchFamily="2" charset="2"/>
              <a:buChar char="§"/>
              <a:defRPr/>
            </a:lvl2pPr>
            <a:lvl3pPr>
              <a:buClr>
                <a:srgbClr val="0066B2"/>
              </a:buClr>
              <a:defRPr/>
            </a:lvl3pPr>
          </a:lstStyle>
          <a:p>
            <a:pPr lvl="0"/>
            <a:r>
              <a:rPr lang="en-US"/>
              <a:t>Click to edit Master text styles</a:t>
            </a:r>
          </a:p>
          <a:p>
            <a:pPr lvl="1"/>
            <a:r>
              <a:rPr lang="en-US"/>
              <a:t>Second level</a:t>
            </a:r>
          </a:p>
          <a:p>
            <a:pPr lvl="2"/>
            <a:r>
              <a:rPr lang="en-US"/>
              <a:t>Third level</a:t>
            </a:r>
          </a:p>
        </p:txBody>
      </p:sp>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C04F0E33-41CB-0AE1-3D11-DF6B52EC13EF}"/>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2A86C55C-1408-84BB-C384-C0E7E82D3ECB}"/>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6" name="Picture 5">
            <a:extLst>
              <a:ext uri="{FF2B5EF4-FFF2-40B4-BE49-F238E27FC236}">
                <a16:creationId xmlns:a16="http://schemas.microsoft.com/office/drawing/2014/main" id="{E30E0EFA-7D99-05E3-AC00-A7A327AC1ACB}"/>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7" name="Picture 6">
            <a:extLst>
              <a:ext uri="{FF2B5EF4-FFF2-40B4-BE49-F238E27FC236}">
                <a16:creationId xmlns:a16="http://schemas.microsoft.com/office/drawing/2014/main" id="{1186C701-9819-4AF3-5786-F865DAE868A0}"/>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318389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for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C04F0E33-41CB-0AE1-3D11-DF6B52EC13EF}"/>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2A86C55C-1408-84BB-C384-C0E7E82D3ECB}"/>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6" name="Picture 5">
            <a:extLst>
              <a:ext uri="{FF2B5EF4-FFF2-40B4-BE49-F238E27FC236}">
                <a16:creationId xmlns:a16="http://schemas.microsoft.com/office/drawing/2014/main" id="{E30E0EFA-7D99-05E3-AC00-A7A327AC1ACB}"/>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7" name="Picture 6">
            <a:extLst>
              <a:ext uri="{FF2B5EF4-FFF2-40B4-BE49-F238E27FC236}">
                <a16:creationId xmlns:a16="http://schemas.microsoft.com/office/drawing/2014/main" id="{1186C701-9819-4AF3-5786-F865DAE868A0}"/>
              </a:ext>
            </a:extLst>
          </p:cNvPr>
          <p:cNvPicPr>
            <a:picLocks noChangeAspect="1"/>
          </p:cNvPicPr>
          <p:nvPr userDrawn="1"/>
        </p:nvPicPr>
        <p:blipFill>
          <a:blip r:embed="rId4"/>
          <a:stretch>
            <a:fillRect/>
          </a:stretch>
        </p:blipFill>
        <p:spPr>
          <a:xfrm>
            <a:off x="10941722" y="6154109"/>
            <a:ext cx="1152452" cy="650347"/>
          </a:xfrm>
          <a:prstGeom prst="rect">
            <a:avLst/>
          </a:prstGeom>
        </p:spPr>
      </p:pic>
      <p:pic>
        <p:nvPicPr>
          <p:cNvPr id="9" name="Picture 8" descr="A green text on a white background&#10;&#10;Description automatically generated">
            <a:extLst>
              <a:ext uri="{FF2B5EF4-FFF2-40B4-BE49-F238E27FC236}">
                <a16:creationId xmlns:a16="http://schemas.microsoft.com/office/drawing/2014/main" id="{ECC7FB8D-F048-F34A-0D92-A22D163581C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167" r="4537"/>
          <a:stretch/>
        </p:blipFill>
        <p:spPr>
          <a:xfrm>
            <a:off x="1181100" y="53544"/>
            <a:ext cx="10741309" cy="1523501"/>
          </a:xfrm>
          <a:prstGeom prst="rect">
            <a:avLst/>
          </a:prstGeom>
        </p:spPr>
      </p:pic>
      <p:sp>
        <p:nvSpPr>
          <p:cNvPr id="10" name="TextBox 9">
            <a:extLst>
              <a:ext uri="{FF2B5EF4-FFF2-40B4-BE49-F238E27FC236}">
                <a16:creationId xmlns:a16="http://schemas.microsoft.com/office/drawing/2014/main" id="{819E7910-0C09-09A7-548D-963C888F7B11}"/>
              </a:ext>
            </a:extLst>
          </p:cNvPr>
          <p:cNvSpPr txBox="1"/>
          <p:nvPr userDrawn="1"/>
        </p:nvSpPr>
        <p:spPr>
          <a:xfrm>
            <a:off x="1181100" y="1456678"/>
            <a:ext cx="10020300" cy="4433073"/>
          </a:xfrm>
          <a:prstGeom prst="rect">
            <a:avLst/>
          </a:prstGeom>
          <a:noFill/>
        </p:spPr>
        <p:txBody>
          <a:bodyPr wrap="square" rtlCol="0">
            <a:spAutoFit/>
          </a:bodyPr>
          <a:lstStyle/>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Prioritize this training.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Consider including other staff members.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Take notes.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There will be opportunities for Q&amp;A.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When asked to engage, participate.</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This session will be recorded.</a:t>
            </a:r>
          </a:p>
        </p:txBody>
      </p:sp>
    </p:spTree>
    <p:extLst>
      <p:ext uri="{BB962C8B-B14F-4D97-AF65-F5344CB8AC3E}">
        <p14:creationId xmlns:p14="http://schemas.microsoft.com/office/powerpoint/2010/main" val="2508142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fter">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C04F0E33-41CB-0AE1-3D11-DF6B52EC13EF}"/>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2A86C55C-1408-84BB-C384-C0E7E82D3ECB}"/>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6" name="Picture 5">
            <a:extLst>
              <a:ext uri="{FF2B5EF4-FFF2-40B4-BE49-F238E27FC236}">
                <a16:creationId xmlns:a16="http://schemas.microsoft.com/office/drawing/2014/main" id="{E30E0EFA-7D99-05E3-AC00-A7A327AC1ACB}"/>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7" name="Picture 6">
            <a:extLst>
              <a:ext uri="{FF2B5EF4-FFF2-40B4-BE49-F238E27FC236}">
                <a16:creationId xmlns:a16="http://schemas.microsoft.com/office/drawing/2014/main" id="{1186C701-9819-4AF3-5786-F865DAE868A0}"/>
              </a:ext>
            </a:extLst>
          </p:cNvPr>
          <p:cNvPicPr>
            <a:picLocks noChangeAspect="1"/>
          </p:cNvPicPr>
          <p:nvPr userDrawn="1"/>
        </p:nvPicPr>
        <p:blipFill>
          <a:blip r:embed="rId4"/>
          <a:stretch>
            <a:fillRect/>
          </a:stretch>
        </p:blipFill>
        <p:spPr>
          <a:xfrm>
            <a:off x="10941722" y="6154109"/>
            <a:ext cx="1152452" cy="650347"/>
          </a:xfrm>
          <a:prstGeom prst="rect">
            <a:avLst/>
          </a:prstGeom>
        </p:spPr>
      </p:pic>
      <p:sp>
        <p:nvSpPr>
          <p:cNvPr id="10" name="TextBox 9">
            <a:extLst>
              <a:ext uri="{FF2B5EF4-FFF2-40B4-BE49-F238E27FC236}">
                <a16:creationId xmlns:a16="http://schemas.microsoft.com/office/drawing/2014/main" id="{819E7910-0C09-09A7-548D-963C888F7B11}"/>
              </a:ext>
            </a:extLst>
          </p:cNvPr>
          <p:cNvSpPr txBox="1"/>
          <p:nvPr userDrawn="1"/>
        </p:nvSpPr>
        <p:spPr>
          <a:xfrm>
            <a:off x="1181100" y="1456678"/>
            <a:ext cx="10020300" cy="3694409"/>
          </a:xfrm>
          <a:prstGeom prst="rect">
            <a:avLst/>
          </a:prstGeom>
          <a:noFill/>
        </p:spPr>
        <p:txBody>
          <a:bodyPr wrap="square" rtlCol="0">
            <a:spAutoFit/>
          </a:bodyPr>
          <a:lstStyle/>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Listen to the recording.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Share with your staff.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Access the Training Catalog.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Download the transcript. </a:t>
            </a:r>
          </a:p>
          <a:p>
            <a:pPr marL="514350" indent="-514350" algn="l">
              <a:lnSpc>
                <a:spcPct val="150000"/>
              </a:lnSpc>
              <a:buClr>
                <a:srgbClr val="0070C0"/>
              </a:buClr>
              <a:buFont typeface="+mj-lt"/>
              <a:buAutoNum type="arabicPeriod"/>
            </a:pPr>
            <a:r>
              <a:rPr lang="en-US" sz="3200" b="0" i="0" u="none" strike="noStrike">
                <a:solidFill>
                  <a:srgbClr val="000000"/>
                </a:solidFill>
                <a:effectLst/>
                <a:latin typeface="Arial" panose="020B0604020202020204" pitchFamily="34" charset="0"/>
                <a:cs typeface="Arial" panose="020B0604020202020204" pitchFamily="34" charset="0"/>
              </a:rPr>
              <a:t>Apply the guidance in your program operations. </a:t>
            </a:r>
          </a:p>
        </p:txBody>
      </p:sp>
      <p:pic>
        <p:nvPicPr>
          <p:cNvPr id="8" name="Picture 7">
            <a:extLst>
              <a:ext uri="{FF2B5EF4-FFF2-40B4-BE49-F238E27FC236}">
                <a16:creationId xmlns:a16="http://schemas.microsoft.com/office/drawing/2014/main" id="{5D0CD9F3-BFB0-A5BC-AEC5-EF17A98D53E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13196"/>
          <a:stretch/>
        </p:blipFill>
        <p:spPr>
          <a:xfrm>
            <a:off x="876892" y="0"/>
            <a:ext cx="10628715" cy="1539464"/>
          </a:xfrm>
          <a:prstGeom prst="rect">
            <a:avLst/>
          </a:prstGeom>
        </p:spPr>
      </p:pic>
    </p:spTree>
    <p:extLst>
      <p:ext uri="{BB962C8B-B14F-4D97-AF65-F5344CB8AC3E}">
        <p14:creationId xmlns:p14="http://schemas.microsoft.com/office/powerpoint/2010/main" val="4277634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eAgenc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39A0B55-BA00-394D-92D2-AB7833C6D8BC}"/>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1" name="Picture 10">
            <a:extLst>
              <a:ext uri="{FF2B5EF4-FFF2-40B4-BE49-F238E27FC236}">
                <a16:creationId xmlns:a16="http://schemas.microsoft.com/office/drawing/2014/main" id="{CFCC86CA-AC6C-4100-97CA-9D787DC22AB5}"/>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C849E320-D972-1BBF-8B7B-B0611B4130F3}"/>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A9853C7B-347C-3CA6-894F-DF20389500D3}"/>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5" name="Picture 4">
            <a:extLst>
              <a:ext uri="{FF2B5EF4-FFF2-40B4-BE49-F238E27FC236}">
                <a16:creationId xmlns:a16="http://schemas.microsoft.com/office/drawing/2014/main" id="{27DF2D99-DA50-443D-D65C-612E1B349BAA}"/>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6" name="Picture 5">
            <a:extLst>
              <a:ext uri="{FF2B5EF4-FFF2-40B4-BE49-F238E27FC236}">
                <a16:creationId xmlns:a16="http://schemas.microsoft.com/office/drawing/2014/main" id="{CCBF3DF5-84D8-CEC1-7D9D-A985AA39B772}"/>
              </a:ext>
            </a:extLst>
          </p:cNvPr>
          <p:cNvPicPr>
            <a:picLocks noChangeAspect="1"/>
          </p:cNvPicPr>
          <p:nvPr userDrawn="1"/>
        </p:nvPicPr>
        <p:blipFill>
          <a:blip r:embed="rId4"/>
          <a:stretch>
            <a:fillRect/>
          </a:stretch>
        </p:blipFill>
        <p:spPr>
          <a:xfrm>
            <a:off x="10941722" y="6154109"/>
            <a:ext cx="1152452" cy="650347"/>
          </a:xfrm>
          <a:prstGeom prst="rect">
            <a:avLst/>
          </a:prstGeom>
        </p:spPr>
      </p:pic>
      <p:pic>
        <p:nvPicPr>
          <p:cNvPr id="3" name="Picture 2">
            <a:extLst>
              <a:ext uri="{FF2B5EF4-FFF2-40B4-BE49-F238E27FC236}">
                <a16:creationId xmlns:a16="http://schemas.microsoft.com/office/drawing/2014/main" id="{4319491C-FD83-86B0-316E-D3E002E68DC5}"/>
              </a:ext>
            </a:extLst>
          </p:cNvPr>
          <p:cNvPicPr>
            <a:picLocks noChangeAspect="1"/>
          </p:cNvPicPr>
          <p:nvPr userDrawn="1"/>
        </p:nvPicPr>
        <p:blipFill>
          <a:blip r:embed="rId5"/>
          <a:stretch>
            <a:fillRect/>
          </a:stretch>
        </p:blipFill>
        <p:spPr>
          <a:xfrm>
            <a:off x="890184" y="22883"/>
            <a:ext cx="11936241" cy="1540607"/>
          </a:xfrm>
          <a:prstGeom prst="rect">
            <a:avLst/>
          </a:prstGeom>
        </p:spPr>
      </p:pic>
      <p:sp>
        <p:nvSpPr>
          <p:cNvPr id="7" name="TextBox 6">
            <a:extLst>
              <a:ext uri="{FF2B5EF4-FFF2-40B4-BE49-F238E27FC236}">
                <a16:creationId xmlns:a16="http://schemas.microsoft.com/office/drawing/2014/main" id="{4B534A9A-44C5-7544-7FAC-6FBFF6AF2A5B}"/>
              </a:ext>
            </a:extLst>
          </p:cNvPr>
          <p:cNvSpPr txBox="1"/>
          <p:nvPr userDrawn="1"/>
        </p:nvSpPr>
        <p:spPr>
          <a:xfrm>
            <a:off x="1398119" y="1462524"/>
            <a:ext cx="10036098" cy="4031873"/>
          </a:xfrm>
          <a:prstGeom prst="rect">
            <a:avLst/>
          </a:prstGeom>
          <a:noFill/>
        </p:spPr>
        <p:txBody>
          <a:bodyPr wrap="square" rtlCol="0">
            <a:spAutoFit/>
          </a:bodyPr>
          <a:lstStyle/>
          <a:p>
            <a:pPr algn="ctr"/>
            <a:r>
              <a:rPr lang="en-US" sz="3200"/>
              <a:t>Be the authority and resource for Georgia school nutrition programs so every child in school has healthy school meal choices every day.</a:t>
            </a:r>
          </a:p>
          <a:p>
            <a:pPr algn="ctr"/>
            <a:endParaRPr lang="en-US" sz="3200"/>
          </a:p>
          <a:p>
            <a:pPr algn="ctr"/>
            <a:r>
              <a:rPr lang="en-US" sz="3200"/>
              <a:t> </a:t>
            </a:r>
          </a:p>
          <a:p>
            <a:pPr algn="ctr"/>
            <a:r>
              <a:rPr lang="en-US" sz="3200" b="1"/>
              <a:t>Commitment of State Agency:</a:t>
            </a:r>
          </a:p>
          <a:p>
            <a:pPr algn="ctr"/>
            <a:r>
              <a:rPr lang="en-US" sz="3200" i="1"/>
              <a:t>Provide, Develop, and Communicate</a:t>
            </a:r>
            <a:br>
              <a:rPr lang="en-US" sz="3200" i="1"/>
            </a:br>
            <a:r>
              <a:rPr lang="en-US" sz="3200" i="1"/>
              <a:t>to support purposeful operations. </a:t>
            </a:r>
          </a:p>
        </p:txBody>
      </p:sp>
    </p:spTree>
    <p:extLst>
      <p:ext uri="{BB962C8B-B14F-4D97-AF65-F5344CB8AC3E}">
        <p14:creationId xmlns:p14="http://schemas.microsoft.com/office/powerpoint/2010/main" val="1152846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39A0B55-BA00-394D-92D2-AB7833C6D8BC}"/>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1" name="Picture 10">
            <a:extLst>
              <a:ext uri="{FF2B5EF4-FFF2-40B4-BE49-F238E27FC236}">
                <a16:creationId xmlns:a16="http://schemas.microsoft.com/office/drawing/2014/main" id="{CFCC86CA-AC6C-4100-97CA-9D787DC22AB5}"/>
              </a:ext>
            </a:extLst>
          </p:cNvPr>
          <p:cNvPicPr>
            <a:picLocks noChangeAspect="1"/>
          </p:cNvPicPr>
          <p:nvPr/>
        </p:nvPicPr>
        <p:blipFill rotWithShape="1">
          <a:blip r:embed="rId2"/>
          <a:srcRect r="4456"/>
          <a:stretch/>
        </p:blipFill>
        <p:spPr>
          <a:xfrm>
            <a:off x="0" y="0"/>
            <a:ext cx="890184" cy="6858000"/>
          </a:xfrm>
          <a:prstGeom prst="rect">
            <a:avLst/>
          </a:prstGeom>
        </p:spPr>
      </p:pic>
      <p:sp>
        <p:nvSpPr>
          <p:cNvPr id="16" name="Title 1">
            <a:extLst>
              <a:ext uri="{FF2B5EF4-FFF2-40B4-BE49-F238E27FC236}">
                <a16:creationId xmlns:a16="http://schemas.microsoft.com/office/drawing/2014/main" id="{0E8F184A-8138-E56C-6325-55C0A5B32516}"/>
              </a:ext>
            </a:extLst>
          </p:cNvPr>
          <p:cNvSpPr>
            <a:spLocks noGrp="1"/>
          </p:cNvSpPr>
          <p:nvPr>
            <p:ph type="title"/>
          </p:nvPr>
        </p:nvSpPr>
        <p:spPr>
          <a:xfrm>
            <a:off x="1145892" y="12357"/>
            <a:ext cx="10207906" cy="1325563"/>
          </a:xfrm>
        </p:spPr>
        <p:txBody>
          <a:bodyPr anchor="ctr"/>
          <a:lstStyle/>
          <a:p>
            <a:r>
              <a:rPr lang="en-US"/>
              <a:t>Click to edit Master title style</a:t>
            </a:r>
          </a:p>
        </p:txBody>
      </p:sp>
      <p:pic>
        <p:nvPicPr>
          <p:cNvPr id="2" name="Picture 1">
            <a:extLst>
              <a:ext uri="{FF2B5EF4-FFF2-40B4-BE49-F238E27FC236}">
                <a16:creationId xmlns:a16="http://schemas.microsoft.com/office/drawing/2014/main" id="{C849E320-D972-1BBF-8B7B-B0611B4130F3}"/>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A9853C7B-347C-3CA6-894F-DF20389500D3}"/>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5" name="Picture 4">
            <a:extLst>
              <a:ext uri="{FF2B5EF4-FFF2-40B4-BE49-F238E27FC236}">
                <a16:creationId xmlns:a16="http://schemas.microsoft.com/office/drawing/2014/main" id="{27DF2D99-DA50-443D-D65C-612E1B349BAA}"/>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6" name="Picture 5">
            <a:extLst>
              <a:ext uri="{FF2B5EF4-FFF2-40B4-BE49-F238E27FC236}">
                <a16:creationId xmlns:a16="http://schemas.microsoft.com/office/drawing/2014/main" id="{CCBF3DF5-84D8-CEC1-7D9D-A985AA39B772}"/>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311663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306BF7-0B31-9D48-8985-A79867633DC4}"/>
              </a:ext>
            </a:extLst>
          </p:cNvPr>
          <p:cNvSpPr>
            <a:spLocks noGrp="1"/>
          </p:cNvSpPr>
          <p:nvPr>
            <p:ph sz="half" idx="1"/>
          </p:nvPr>
        </p:nvSpPr>
        <p:spPr>
          <a:xfrm>
            <a:off x="1154501" y="1825625"/>
            <a:ext cx="4899949" cy="4135670"/>
          </a:xfrm>
          <a:prstGeom prst="rect">
            <a:avLst/>
          </a:prstGeom>
        </p:spPr>
        <p:txBody>
          <a:bodyPr/>
          <a:lstStyle>
            <a:lvl2pPr marL="685800" indent="-228600">
              <a:buClr>
                <a:schemeClr val="accent1"/>
              </a:buClr>
              <a:buFont typeface="Wingdings" panose="05000000000000000000" pitchFamily="2" charset="2"/>
              <a:buChar char="§"/>
              <a:defRPr/>
            </a:lvl2pPr>
            <a:lvl3pPr>
              <a:buClr>
                <a:schemeClr val="accent1"/>
              </a:buClr>
              <a:defRPr/>
            </a:lvl3p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90F179FB-AE92-AF4C-89CC-B01B8FA7551F}"/>
              </a:ext>
            </a:extLst>
          </p:cNvPr>
          <p:cNvSpPr>
            <a:spLocks noGrp="1"/>
          </p:cNvSpPr>
          <p:nvPr>
            <p:ph sz="half" idx="2"/>
          </p:nvPr>
        </p:nvSpPr>
        <p:spPr>
          <a:xfrm>
            <a:off x="6231927" y="1825625"/>
            <a:ext cx="5257800" cy="4135670"/>
          </a:xfrm>
          <a:prstGeom prst="rect">
            <a:avLst/>
          </a:prstGeom>
        </p:spPr>
        <p:txBody>
          <a:bodyPr/>
          <a:lstStyle>
            <a:lvl2pPr marL="685800" indent="-228600">
              <a:buClr>
                <a:schemeClr val="accent1"/>
              </a:buClr>
              <a:buFont typeface="Wingdings" panose="05000000000000000000" pitchFamily="2" charset="2"/>
              <a:buChar char="§"/>
              <a:defRPr/>
            </a:lvl2pPr>
          </a:lstStyle>
          <a:p>
            <a:pPr lvl="0"/>
            <a:r>
              <a:rPr lang="en-US"/>
              <a:t>Click to edit Master text styles</a:t>
            </a:r>
          </a:p>
          <a:p>
            <a:pPr lvl="1"/>
            <a:r>
              <a:rPr lang="en-US"/>
              <a:t>Second level</a:t>
            </a:r>
          </a:p>
          <a:p>
            <a:pPr lvl="2"/>
            <a:r>
              <a:rPr lang="en-US"/>
              <a:t>Third level</a:t>
            </a:r>
          </a:p>
        </p:txBody>
      </p:sp>
      <p:pic>
        <p:nvPicPr>
          <p:cNvPr id="17" name="Picture 16">
            <a:extLst>
              <a:ext uri="{FF2B5EF4-FFF2-40B4-BE49-F238E27FC236}">
                <a16:creationId xmlns:a16="http://schemas.microsoft.com/office/drawing/2014/main" id="{97DB970E-79C8-D74D-BFCC-444D5F9B4587}"/>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3" name="Picture 12">
            <a:extLst>
              <a:ext uri="{FF2B5EF4-FFF2-40B4-BE49-F238E27FC236}">
                <a16:creationId xmlns:a16="http://schemas.microsoft.com/office/drawing/2014/main" id="{755BC096-1888-47FD-9627-66F03239AE22}"/>
              </a:ext>
            </a:extLst>
          </p:cNvPr>
          <p:cNvPicPr>
            <a:picLocks noChangeAspect="1"/>
          </p:cNvPicPr>
          <p:nvPr/>
        </p:nvPicPr>
        <p:blipFill rotWithShape="1">
          <a:blip r:embed="rId2"/>
          <a:srcRect r="4456"/>
          <a:stretch/>
        </p:blipFill>
        <p:spPr>
          <a:xfrm>
            <a:off x="0" y="0"/>
            <a:ext cx="890184" cy="6858000"/>
          </a:xfrm>
          <a:prstGeom prst="rect">
            <a:avLst/>
          </a:prstGeom>
        </p:spPr>
      </p:pic>
      <p:sp>
        <p:nvSpPr>
          <p:cNvPr id="32" name="Title 1">
            <a:extLst>
              <a:ext uri="{FF2B5EF4-FFF2-40B4-BE49-F238E27FC236}">
                <a16:creationId xmlns:a16="http://schemas.microsoft.com/office/drawing/2014/main" id="{1BF23E50-2D8B-736D-CD5B-597E0757C5A9}"/>
              </a:ext>
            </a:extLst>
          </p:cNvPr>
          <p:cNvSpPr>
            <a:spLocks noGrp="1"/>
          </p:cNvSpPr>
          <p:nvPr>
            <p:ph type="title"/>
          </p:nvPr>
        </p:nvSpPr>
        <p:spPr>
          <a:xfrm>
            <a:off x="1145892" y="12357"/>
            <a:ext cx="10207906" cy="1325563"/>
          </a:xfrm>
        </p:spPr>
        <p:txBody>
          <a:bodyPr anchor="ctr"/>
          <a:lstStyle/>
          <a:p>
            <a:r>
              <a:rPr lang="en-US"/>
              <a:t>Click to edit Master title style</a:t>
            </a:r>
          </a:p>
        </p:txBody>
      </p:sp>
      <p:pic>
        <p:nvPicPr>
          <p:cNvPr id="2" name="Picture 1">
            <a:extLst>
              <a:ext uri="{FF2B5EF4-FFF2-40B4-BE49-F238E27FC236}">
                <a16:creationId xmlns:a16="http://schemas.microsoft.com/office/drawing/2014/main" id="{B1236BC3-3D9C-C01C-45AD-9295EC423386}"/>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5" name="TextBox 4">
            <a:extLst>
              <a:ext uri="{FF2B5EF4-FFF2-40B4-BE49-F238E27FC236}">
                <a16:creationId xmlns:a16="http://schemas.microsoft.com/office/drawing/2014/main" id="{9A57EBE2-B85A-788B-660A-C6B75DACE9DE}"/>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7" name="Picture 6">
            <a:extLst>
              <a:ext uri="{FF2B5EF4-FFF2-40B4-BE49-F238E27FC236}">
                <a16:creationId xmlns:a16="http://schemas.microsoft.com/office/drawing/2014/main" id="{BD21316D-903F-E22C-5362-EB2A805387F0}"/>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8" name="Picture 7">
            <a:extLst>
              <a:ext uri="{FF2B5EF4-FFF2-40B4-BE49-F238E27FC236}">
                <a16:creationId xmlns:a16="http://schemas.microsoft.com/office/drawing/2014/main" id="{7A771C6D-7B7B-3176-709D-FC0A55E59A2E}"/>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16056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3E83529-DAFC-1147-A5D6-70E708ABC04B}"/>
              </a:ext>
            </a:extLst>
          </p:cNvPr>
          <p:cNvSpPr>
            <a:spLocks noGrp="1"/>
          </p:cNvSpPr>
          <p:nvPr>
            <p:ph type="body" idx="1"/>
          </p:nvPr>
        </p:nvSpPr>
        <p:spPr>
          <a:xfrm>
            <a:off x="1145894" y="1731553"/>
            <a:ext cx="4979003"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B63D84-4173-B044-B43C-57F1E2B2461A}"/>
              </a:ext>
            </a:extLst>
          </p:cNvPr>
          <p:cNvSpPr>
            <a:spLocks noGrp="1"/>
          </p:cNvSpPr>
          <p:nvPr>
            <p:ph sz="half" idx="2"/>
          </p:nvPr>
        </p:nvSpPr>
        <p:spPr>
          <a:xfrm>
            <a:off x="1145892" y="2555465"/>
            <a:ext cx="4979005" cy="3456220"/>
          </a:xfrm>
          <a:prstGeom prst="rect">
            <a:avLst/>
          </a:prstGeom>
        </p:spPr>
        <p:txBody>
          <a:bodyPr/>
          <a:lstStyle>
            <a:lvl2pPr marL="685800" indent="-228600">
              <a:buClr>
                <a:schemeClr val="accent1"/>
              </a:buClr>
              <a:buFont typeface="Wingdings" panose="05000000000000000000" pitchFamily="2" charset="2"/>
              <a:buChar char="§"/>
              <a:defRPr/>
            </a:lvl2pPr>
            <a:lvl3pPr>
              <a:buClr>
                <a:schemeClr val="accent1"/>
              </a:buClr>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46DCEEE3-B129-2241-8865-37C8D5BFCD44}"/>
              </a:ext>
            </a:extLst>
          </p:cNvPr>
          <p:cNvSpPr>
            <a:spLocks noGrp="1"/>
          </p:cNvSpPr>
          <p:nvPr>
            <p:ph type="body" sz="quarter" idx="3"/>
          </p:nvPr>
        </p:nvSpPr>
        <p:spPr>
          <a:xfrm>
            <a:off x="6321749" y="1731553"/>
            <a:ext cx="5160961"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D83B2E-7114-A944-8756-A48A33684788}"/>
              </a:ext>
            </a:extLst>
          </p:cNvPr>
          <p:cNvSpPr>
            <a:spLocks noGrp="1"/>
          </p:cNvSpPr>
          <p:nvPr>
            <p:ph sz="quarter" idx="4"/>
          </p:nvPr>
        </p:nvSpPr>
        <p:spPr>
          <a:xfrm>
            <a:off x="6321748" y="2555465"/>
            <a:ext cx="5160961" cy="3456220"/>
          </a:xfrm>
          <a:prstGeom prst="rect">
            <a:avLst/>
          </a:prstGeom>
        </p:spPr>
        <p:txBody>
          <a:bodyPr/>
          <a:lstStyle>
            <a:lvl2pPr marL="685800" indent="-228600">
              <a:buClr>
                <a:schemeClr val="accent1"/>
              </a:buClr>
              <a:buFont typeface="Wingdings" panose="05000000000000000000" pitchFamily="2" charset="2"/>
              <a:buChar char="§"/>
              <a:defRPr/>
            </a:lvl2pPr>
            <a:lvl3pPr>
              <a:buClr>
                <a:schemeClr val="accent1"/>
              </a:buClr>
              <a:defRPr/>
            </a:lvl3pPr>
          </a:lstStyle>
          <a:p>
            <a:pPr lvl="0"/>
            <a:r>
              <a:rPr lang="en-US"/>
              <a:t>Click to edit Master text styles</a:t>
            </a:r>
          </a:p>
          <a:p>
            <a:pPr lvl="1"/>
            <a:r>
              <a:rPr lang="en-US"/>
              <a:t>Second level</a:t>
            </a:r>
          </a:p>
          <a:p>
            <a:pPr lvl="2"/>
            <a:r>
              <a:rPr lang="en-US"/>
              <a:t>Third level</a:t>
            </a:r>
          </a:p>
        </p:txBody>
      </p:sp>
      <p:pic>
        <p:nvPicPr>
          <p:cNvPr id="14" name="Picture 13">
            <a:extLst>
              <a:ext uri="{FF2B5EF4-FFF2-40B4-BE49-F238E27FC236}">
                <a16:creationId xmlns:a16="http://schemas.microsoft.com/office/drawing/2014/main" id="{320F1EBE-A0E5-C12A-D1B8-B3F424D31E97}"/>
              </a:ext>
            </a:extLst>
          </p:cNvPr>
          <p:cNvPicPr>
            <a:picLocks noChangeAspect="1"/>
          </p:cNvPicPr>
          <p:nvPr/>
        </p:nvPicPr>
        <p:blipFill rotWithShape="1">
          <a:blip r:embed="rId2"/>
          <a:srcRect r="4456"/>
          <a:stretch/>
        </p:blipFill>
        <p:spPr>
          <a:xfrm>
            <a:off x="0" y="0"/>
            <a:ext cx="890184" cy="6858000"/>
          </a:xfrm>
          <a:prstGeom prst="rect">
            <a:avLst/>
          </a:prstGeom>
        </p:spPr>
      </p:pic>
      <p:sp>
        <p:nvSpPr>
          <p:cNvPr id="17" name="Title 1">
            <a:extLst>
              <a:ext uri="{FF2B5EF4-FFF2-40B4-BE49-F238E27FC236}">
                <a16:creationId xmlns:a16="http://schemas.microsoft.com/office/drawing/2014/main" id="{19B53A39-9A1A-0628-BD92-3F1A0462BD71}"/>
              </a:ext>
            </a:extLst>
          </p:cNvPr>
          <p:cNvSpPr>
            <a:spLocks noGrp="1"/>
          </p:cNvSpPr>
          <p:nvPr>
            <p:ph type="title"/>
          </p:nvPr>
        </p:nvSpPr>
        <p:spPr>
          <a:xfrm>
            <a:off x="1145892" y="12357"/>
            <a:ext cx="10207906" cy="1325563"/>
          </a:xfrm>
        </p:spPr>
        <p:txBody>
          <a:bodyPr anchor="ctr"/>
          <a:lstStyle/>
          <a:p>
            <a:r>
              <a:rPr lang="en-US"/>
              <a:t>Click to edit Master title style</a:t>
            </a:r>
          </a:p>
        </p:txBody>
      </p:sp>
      <p:pic>
        <p:nvPicPr>
          <p:cNvPr id="2" name="Picture 1">
            <a:extLst>
              <a:ext uri="{FF2B5EF4-FFF2-40B4-BE49-F238E27FC236}">
                <a16:creationId xmlns:a16="http://schemas.microsoft.com/office/drawing/2014/main" id="{CD88F5C5-7A81-DBF4-C3EC-201451AE65A5}"/>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7" name="TextBox 6">
            <a:extLst>
              <a:ext uri="{FF2B5EF4-FFF2-40B4-BE49-F238E27FC236}">
                <a16:creationId xmlns:a16="http://schemas.microsoft.com/office/drawing/2014/main" id="{6E3FBB8A-1814-9CD0-4A3B-AD9875AD6BD0}"/>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9" name="Picture 8">
            <a:extLst>
              <a:ext uri="{FF2B5EF4-FFF2-40B4-BE49-F238E27FC236}">
                <a16:creationId xmlns:a16="http://schemas.microsoft.com/office/drawing/2014/main" id="{F39B1E14-E23F-5AEF-950E-5086AC5A3C8A}"/>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10" name="Picture 9">
            <a:extLst>
              <a:ext uri="{FF2B5EF4-FFF2-40B4-BE49-F238E27FC236}">
                <a16:creationId xmlns:a16="http://schemas.microsoft.com/office/drawing/2014/main" id="{99947D1A-3E9E-EE1B-6AC4-ACB4616A1150}"/>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193838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5A93-23C3-0746-A715-D64C3AD28BAE}"/>
              </a:ext>
            </a:extLst>
          </p:cNvPr>
          <p:cNvSpPr>
            <a:spLocks noGrp="1"/>
          </p:cNvSpPr>
          <p:nvPr>
            <p:ph type="title"/>
          </p:nvPr>
        </p:nvSpPr>
        <p:spPr>
          <a:xfrm>
            <a:off x="1013413" y="457200"/>
            <a:ext cx="3932237" cy="1600200"/>
          </a:xfrm>
        </p:spPr>
        <p:txBody>
          <a:bodyPr anchor="ctr">
            <a:noAutofit/>
          </a:bodyPr>
          <a:lstStyle>
            <a:lvl1pPr>
              <a:defRPr sz="4400"/>
            </a:lvl1pPr>
          </a:lstStyle>
          <a:p>
            <a:r>
              <a:rPr lang="en-US"/>
              <a:t>Click to edit Master title</a:t>
            </a:r>
          </a:p>
        </p:txBody>
      </p:sp>
      <p:sp>
        <p:nvSpPr>
          <p:cNvPr id="3" name="Content Placeholder 2">
            <a:extLst>
              <a:ext uri="{FF2B5EF4-FFF2-40B4-BE49-F238E27FC236}">
                <a16:creationId xmlns:a16="http://schemas.microsoft.com/office/drawing/2014/main" id="{9161BE06-20B9-5947-B648-4DF552BBBC88}"/>
              </a:ext>
            </a:extLst>
          </p:cNvPr>
          <p:cNvSpPr>
            <a:spLocks noGrp="1"/>
          </p:cNvSpPr>
          <p:nvPr>
            <p:ph idx="1"/>
          </p:nvPr>
        </p:nvSpPr>
        <p:spPr>
          <a:xfrm>
            <a:off x="5183188" y="987425"/>
            <a:ext cx="6172200" cy="4873625"/>
          </a:xfrm>
          <a:prstGeom prst="rect">
            <a:avLst/>
          </a:prstGeom>
        </p:spPr>
        <p:txBody>
          <a:bodyPr/>
          <a:lstStyle>
            <a:lvl1pPr>
              <a:defRPr sz="3200"/>
            </a:lvl1pPr>
            <a:lvl2pPr marL="685800" indent="-228600">
              <a:buClr>
                <a:schemeClr val="accent1"/>
              </a:buClr>
              <a:buFont typeface="Wingdings" panose="05000000000000000000" pitchFamily="2" charset="2"/>
              <a:buChar cha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4A443-8FC6-1342-B280-DB3551A6312B}"/>
              </a:ext>
            </a:extLst>
          </p:cNvPr>
          <p:cNvSpPr>
            <a:spLocks noGrp="1"/>
          </p:cNvSpPr>
          <p:nvPr>
            <p:ph type="body" sz="half" idx="2"/>
          </p:nvPr>
        </p:nvSpPr>
        <p:spPr>
          <a:xfrm>
            <a:off x="1013413" y="2057400"/>
            <a:ext cx="3932237" cy="3811588"/>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0" name="Picture 19">
            <a:extLst>
              <a:ext uri="{FF2B5EF4-FFF2-40B4-BE49-F238E27FC236}">
                <a16:creationId xmlns:a16="http://schemas.microsoft.com/office/drawing/2014/main" id="{E0E93CD1-E881-424A-B8FF-22DB41E08584}"/>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3" name="Picture 12">
            <a:extLst>
              <a:ext uri="{FF2B5EF4-FFF2-40B4-BE49-F238E27FC236}">
                <a16:creationId xmlns:a16="http://schemas.microsoft.com/office/drawing/2014/main" id="{32A6D4B1-0560-402A-9C83-C12408975591}"/>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F71FCB80-2374-A549-8493-0F14EE78CB72}"/>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6" name="TextBox 5">
            <a:extLst>
              <a:ext uri="{FF2B5EF4-FFF2-40B4-BE49-F238E27FC236}">
                <a16:creationId xmlns:a16="http://schemas.microsoft.com/office/drawing/2014/main" id="{35D5DD05-3135-9341-5E25-8A2D68C37139}"/>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8" name="Picture 7">
            <a:extLst>
              <a:ext uri="{FF2B5EF4-FFF2-40B4-BE49-F238E27FC236}">
                <a16:creationId xmlns:a16="http://schemas.microsoft.com/office/drawing/2014/main" id="{31C102A4-5310-A076-32B2-A42224F8C83C}"/>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9" name="Picture 8">
            <a:extLst>
              <a:ext uri="{FF2B5EF4-FFF2-40B4-BE49-F238E27FC236}">
                <a16:creationId xmlns:a16="http://schemas.microsoft.com/office/drawing/2014/main" id="{73C8A1BA-5D55-0A0E-151A-5C73FDD89E2B}"/>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64402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7C0B69-71D6-4445-AF21-1F5367AC9F9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5" name="Title 1">
            <a:extLst>
              <a:ext uri="{FF2B5EF4-FFF2-40B4-BE49-F238E27FC236}">
                <a16:creationId xmlns:a16="http://schemas.microsoft.com/office/drawing/2014/main" id="{1428C91C-012E-9445-80D1-A3C3DF892D6F}"/>
              </a:ext>
            </a:extLst>
          </p:cNvPr>
          <p:cNvSpPr>
            <a:spLocks noGrp="1"/>
          </p:cNvSpPr>
          <p:nvPr>
            <p:ph type="title"/>
          </p:nvPr>
        </p:nvSpPr>
        <p:spPr>
          <a:xfrm>
            <a:off x="1013413" y="457200"/>
            <a:ext cx="3932237" cy="1600200"/>
          </a:xfrm>
        </p:spPr>
        <p:txBody>
          <a:bodyPr anchor="ctr">
            <a:noAutofit/>
          </a:bodyPr>
          <a:lstStyle>
            <a:lvl1pPr>
              <a:defRPr sz="4400"/>
            </a:lvl1pPr>
          </a:lstStyle>
          <a:p>
            <a:r>
              <a:rPr lang="en-US"/>
              <a:t>Click to edit Master title</a:t>
            </a:r>
          </a:p>
        </p:txBody>
      </p:sp>
      <p:sp>
        <p:nvSpPr>
          <p:cNvPr id="36" name="Text Placeholder 3">
            <a:extLst>
              <a:ext uri="{FF2B5EF4-FFF2-40B4-BE49-F238E27FC236}">
                <a16:creationId xmlns:a16="http://schemas.microsoft.com/office/drawing/2014/main" id="{4735E7FF-08F1-C14B-8703-3F75F329583F}"/>
              </a:ext>
            </a:extLst>
          </p:cNvPr>
          <p:cNvSpPr>
            <a:spLocks noGrp="1"/>
          </p:cNvSpPr>
          <p:nvPr>
            <p:ph type="body" sz="half" idx="2"/>
          </p:nvPr>
        </p:nvSpPr>
        <p:spPr>
          <a:xfrm>
            <a:off x="1013413" y="2057400"/>
            <a:ext cx="3932237" cy="3811588"/>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7" name="Picture 26">
            <a:extLst>
              <a:ext uri="{FF2B5EF4-FFF2-40B4-BE49-F238E27FC236}">
                <a16:creationId xmlns:a16="http://schemas.microsoft.com/office/drawing/2014/main" id="{E6A0C610-EB47-4143-AA2A-BA7BADD522BF}"/>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3" name="Picture 12">
            <a:extLst>
              <a:ext uri="{FF2B5EF4-FFF2-40B4-BE49-F238E27FC236}">
                <a16:creationId xmlns:a16="http://schemas.microsoft.com/office/drawing/2014/main" id="{A5B5A2C7-C2EE-4347-80A2-56927D32BE66}"/>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C22EDBCE-16C3-99FC-9722-26365B84EE21}"/>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CC2410F0-63B5-E554-4398-D8E54EF31832}"/>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6" name="Picture 5">
            <a:extLst>
              <a:ext uri="{FF2B5EF4-FFF2-40B4-BE49-F238E27FC236}">
                <a16:creationId xmlns:a16="http://schemas.microsoft.com/office/drawing/2014/main" id="{1004FA51-1513-5ED1-3E46-556233F5F1CB}"/>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7" name="Picture 6">
            <a:extLst>
              <a:ext uri="{FF2B5EF4-FFF2-40B4-BE49-F238E27FC236}">
                <a16:creationId xmlns:a16="http://schemas.microsoft.com/office/drawing/2014/main" id="{0A5A4A72-EBE6-67EC-F308-79C6F0DD1437}"/>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224188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eakerSlide">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B42C9852-FF37-03E1-8BA5-02160913F40C}"/>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8" name="Picture Placeholder 7">
            <a:extLst>
              <a:ext uri="{FF2B5EF4-FFF2-40B4-BE49-F238E27FC236}">
                <a16:creationId xmlns:a16="http://schemas.microsoft.com/office/drawing/2014/main" id="{E6C779A3-7332-01AE-8F8D-0C2C1611DC39}"/>
              </a:ext>
            </a:extLst>
          </p:cNvPr>
          <p:cNvSpPr>
            <a:spLocks noGrp="1"/>
          </p:cNvSpPr>
          <p:nvPr>
            <p:ph type="pic" sz="quarter" idx="11"/>
          </p:nvPr>
        </p:nvSpPr>
        <p:spPr>
          <a:xfrm>
            <a:off x="5041541" y="666862"/>
            <a:ext cx="2805830" cy="3544865"/>
          </a:xfrm>
          <a:prstGeom prst="rect">
            <a:avLst/>
          </a:prstGeom>
          <a:ln>
            <a:solidFill>
              <a:schemeClr val="bg2">
                <a:lumMod val="50000"/>
              </a:schemeClr>
            </a:solidFill>
          </a:ln>
          <a:effectLst>
            <a:outerShdw blurRad="50800" dist="38100" dir="5400000" algn="t" rotWithShape="0">
              <a:prstClr val="black">
                <a:alpha val="40000"/>
              </a:prstClr>
            </a:outerShdw>
          </a:effectLst>
        </p:spPr>
        <p:txBody>
          <a:bodyPr/>
          <a:lstStyle/>
          <a:p>
            <a:endParaRPr lang="en-US"/>
          </a:p>
        </p:txBody>
      </p:sp>
      <p:sp>
        <p:nvSpPr>
          <p:cNvPr id="11" name="Text Placeholder 10">
            <a:extLst>
              <a:ext uri="{FF2B5EF4-FFF2-40B4-BE49-F238E27FC236}">
                <a16:creationId xmlns:a16="http://schemas.microsoft.com/office/drawing/2014/main" id="{6E01026D-712F-0687-5A0E-9A818474AC86}"/>
              </a:ext>
            </a:extLst>
          </p:cNvPr>
          <p:cNvSpPr>
            <a:spLocks noGrp="1"/>
          </p:cNvSpPr>
          <p:nvPr>
            <p:ph type="body" sz="quarter" idx="12" hasCustomPrompt="1"/>
          </p:nvPr>
        </p:nvSpPr>
        <p:spPr>
          <a:xfrm>
            <a:off x="3870325" y="4811713"/>
            <a:ext cx="5148263" cy="436692"/>
          </a:xfrm>
          <a:prstGeom prst="rect">
            <a:avLst/>
          </a:prstGeom>
        </p:spPr>
        <p:txBody>
          <a:bodyPr>
            <a:normAutofit/>
          </a:bodyPr>
          <a:lstStyle>
            <a:lvl1pPr algn="ctr">
              <a:defRPr sz="2400" i="1"/>
            </a:lvl1pPr>
          </a:lstStyle>
          <a:p>
            <a:pPr lvl="0"/>
            <a:r>
              <a:rPr lang="en-US"/>
              <a:t>Title if needed</a:t>
            </a:r>
          </a:p>
        </p:txBody>
      </p:sp>
      <p:sp>
        <p:nvSpPr>
          <p:cNvPr id="13" name="Text Placeholder 12">
            <a:extLst>
              <a:ext uri="{FF2B5EF4-FFF2-40B4-BE49-F238E27FC236}">
                <a16:creationId xmlns:a16="http://schemas.microsoft.com/office/drawing/2014/main" id="{8EF3C38E-39B7-68D3-D1B0-573029D1640C}"/>
              </a:ext>
            </a:extLst>
          </p:cNvPr>
          <p:cNvSpPr>
            <a:spLocks noGrp="1"/>
          </p:cNvSpPr>
          <p:nvPr>
            <p:ph type="body" sz="quarter" idx="13" hasCustomPrompt="1"/>
          </p:nvPr>
        </p:nvSpPr>
        <p:spPr>
          <a:xfrm>
            <a:off x="3870325" y="4284663"/>
            <a:ext cx="5148263" cy="527050"/>
          </a:xfrm>
          <a:prstGeom prst="rect">
            <a:avLst/>
          </a:prstGeom>
        </p:spPr>
        <p:txBody>
          <a:bodyPr/>
          <a:lstStyle>
            <a:lvl1pPr algn="ctr">
              <a:defRPr b="1" i="1"/>
            </a:lvl1pPr>
          </a:lstStyle>
          <a:p>
            <a:pPr lvl="0"/>
            <a:r>
              <a:rPr lang="en-US"/>
              <a:t>First name Last name</a:t>
            </a:r>
          </a:p>
          <a:p>
            <a:pPr lvl="1"/>
            <a:endParaRPr lang="en-US"/>
          </a:p>
        </p:txBody>
      </p:sp>
      <p:sp>
        <p:nvSpPr>
          <p:cNvPr id="16" name="Text Placeholder 15">
            <a:extLst>
              <a:ext uri="{FF2B5EF4-FFF2-40B4-BE49-F238E27FC236}">
                <a16:creationId xmlns:a16="http://schemas.microsoft.com/office/drawing/2014/main" id="{36B65E73-7261-3D19-B991-BEEFDA8EDD10}"/>
              </a:ext>
            </a:extLst>
          </p:cNvPr>
          <p:cNvSpPr>
            <a:spLocks noGrp="1"/>
          </p:cNvSpPr>
          <p:nvPr>
            <p:ph type="body" sz="quarter" idx="14" hasCustomPrompt="1"/>
          </p:nvPr>
        </p:nvSpPr>
        <p:spPr>
          <a:xfrm>
            <a:off x="3870325" y="5248275"/>
            <a:ext cx="5148263" cy="457200"/>
          </a:xfrm>
          <a:prstGeom prst="rect">
            <a:avLst/>
          </a:prstGeom>
        </p:spPr>
        <p:txBody>
          <a:bodyPr>
            <a:normAutofit/>
          </a:bodyPr>
          <a:lstStyle>
            <a:lvl1pPr algn="ctr">
              <a:defRPr sz="2000" u="sng">
                <a:solidFill>
                  <a:srgbClr val="EF6400"/>
                </a:solidFill>
              </a:defRPr>
            </a:lvl1pPr>
          </a:lstStyle>
          <a:p>
            <a:pPr lvl="0"/>
            <a:r>
              <a:rPr lang="en-US"/>
              <a:t>Email address</a:t>
            </a:r>
          </a:p>
        </p:txBody>
      </p:sp>
      <p:sp>
        <p:nvSpPr>
          <p:cNvPr id="3" name="TextBox 2">
            <a:extLst>
              <a:ext uri="{FF2B5EF4-FFF2-40B4-BE49-F238E27FC236}">
                <a16:creationId xmlns:a16="http://schemas.microsoft.com/office/drawing/2014/main" id="{DF6141E1-1006-3C87-A400-6648D5AAC876}"/>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4" name="Picture 3">
            <a:extLst>
              <a:ext uri="{FF2B5EF4-FFF2-40B4-BE49-F238E27FC236}">
                <a16:creationId xmlns:a16="http://schemas.microsoft.com/office/drawing/2014/main" id="{6BBE39DE-9274-1055-A46E-2309EE8CEE90}"/>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5" name="Picture 4">
            <a:extLst>
              <a:ext uri="{FF2B5EF4-FFF2-40B4-BE49-F238E27FC236}">
                <a16:creationId xmlns:a16="http://schemas.microsoft.com/office/drawing/2014/main" id="{1B90E66C-24EF-069E-F533-56E83FC41D08}"/>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719312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ac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sp>
        <p:nvSpPr>
          <p:cNvPr id="3" name="Title 1">
            <a:extLst>
              <a:ext uri="{FF2B5EF4-FFF2-40B4-BE49-F238E27FC236}">
                <a16:creationId xmlns:a16="http://schemas.microsoft.com/office/drawing/2014/main" id="{116A6759-2E20-6665-2BAD-8BCE527FD1BA}"/>
              </a:ext>
            </a:extLst>
          </p:cNvPr>
          <p:cNvSpPr>
            <a:spLocks noGrp="1"/>
          </p:cNvSpPr>
          <p:nvPr>
            <p:ph type="title" hasCustomPrompt="1"/>
          </p:nvPr>
        </p:nvSpPr>
        <p:spPr>
          <a:xfrm>
            <a:off x="1020198" y="742728"/>
            <a:ext cx="6198020" cy="697417"/>
          </a:xfrm>
        </p:spPr>
        <p:txBody>
          <a:bodyPr anchor="ctr"/>
          <a:lstStyle/>
          <a:p>
            <a:r>
              <a:rPr lang="en-US"/>
              <a:t>Contact Information</a:t>
            </a:r>
          </a:p>
        </p:txBody>
      </p:sp>
      <p:sp>
        <p:nvSpPr>
          <p:cNvPr id="4" name="Content Placeholder 2">
            <a:extLst>
              <a:ext uri="{FF2B5EF4-FFF2-40B4-BE49-F238E27FC236}">
                <a16:creationId xmlns:a16="http://schemas.microsoft.com/office/drawing/2014/main" id="{4A1C4358-31FD-C175-5E1E-4A5384F3932D}"/>
              </a:ext>
            </a:extLst>
          </p:cNvPr>
          <p:cNvSpPr>
            <a:spLocks noGrp="1"/>
          </p:cNvSpPr>
          <p:nvPr>
            <p:ph idx="1" hasCustomPrompt="1"/>
          </p:nvPr>
        </p:nvSpPr>
        <p:spPr>
          <a:xfrm>
            <a:off x="1020197" y="2607123"/>
            <a:ext cx="6198020" cy="3354171"/>
          </a:xfrm>
          <a:prstGeom prst="rect">
            <a:avLst/>
          </a:prstGeom>
        </p:spPr>
        <p:txBody>
          <a:bodyPr>
            <a:normAutofit/>
          </a:bodyPr>
          <a:lstStyle>
            <a:lvl1pPr marL="0" indent="0">
              <a:lnSpc>
                <a:spcPct val="100000"/>
              </a:lnSpc>
              <a:spcBef>
                <a:spcPts val="0"/>
              </a:spcBef>
              <a:buNone/>
              <a:defRPr sz="2400" b="0"/>
            </a:lvl1pPr>
          </a:lstStyle>
          <a:p>
            <a:pPr lvl="0"/>
            <a:r>
              <a:rPr lang="en-US"/>
              <a:t>Title/Position</a:t>
            </a:r>
            <a:br>
              <a:rPr lang="en-US"/>
            </a:br>
            <a:r>
              <a:rPr lang="en-US"/>
              <a:t>School Nutrition Division/Team</a:t>
            </a:r>
            <a:br>
              <a:rPr lang="en-US"/>
            </a:br>
            <a:r>
              <a:rPr lang="en-US"/>
              <a:t>Cell Phone: 404.XXX.XXXX</a:t>
            </a:r>
            <a:br>
              <a:rPr lang="en-US"/>
            </a:br>
            <a:r>
              <a:rPr lang="en-US"/>
              <a:t>email@doe.k12.ga.us</a:t>
            </a:r>
            <a:br>
              <a:rPr lang="en-US"/>
            </a:br>
            <a:r>
              <a:rPr lang="en-US"/>
              <a:t>Optional photo – place in space to right</a:t>
            </a:r>
          </a:p>
        </p:txBody>
      </p:sp>
      <p:sp>
        <p:nvSpPr>
          <p:cNvPr id="5" name="Content Placeholder 2">
            <a:extLst>
              <a:ext uri="{FF2B5EF4-FFF2-40B4-BE49-F238E27FC236}">
                <a16:creationId xmlns:a16="http://schemas.microsoft.com/office/drawing/2014/main" id="{C0E3E9AE-B866-911E-5038-306B70E392C1}"/>
              </a:ext>
            </a:extLst>
          </p:cNvPr>
          <p:cNvSpPr>
            <a:spLocks noGrp="1"/>
          </p:cNvSpPr>
          <p:nvPr>
            <p:ph idx="10" hasCustomPrompt="1"/>
          </p:nvPr>
        </p:nvSpPr>
        <p:spPr>
          <a:xfrm>
            <a:off x="1020197" y="2221050"/>
            <a:ext cx="6198020" cy="386073"/>
          </a:xfrm>
          <a:prstGeom prst="rect">
            <a:avLst/>
          </a:prstGeom>
        </p:spPr>
        <p:txBody>
          <a:bodyPr>
            <a:normAutofit/>
          </a:bodyPr>
          <a:lstStyle>
            <a:lvl1pPr marL="0" indent="0">
              <a:lnSpc>
                <a:spcPct val="100000"/>
              </a:lnSpc>
              <a:spcBef>
                <a:spcPts val="0"/>
              </a:spcBef>
              <a:buNone/>
              <a:defRPr sz="2400" b="1" i="1"/>
            </a:lvl1pPr>
          </a:lstStyle>
          <a:p>
            <a:pPr lvl="0"/>
            <a:r>
              <a:rPr lang="en-US" err="1"/>
              <a:t>Firstname</a:t>
            </a:r>
            <a:r>
              <a:rPr lang="en-US"/>
              <a:t> </a:t>
            </a:r>
            <a:r>
              <a:rPr lang="en-US" err="1"/>
              <a:t>Lastname</a:t>
            </a:r>
            <a:br>
              <a:rPr lang="en-US"/>
            </a:br>
            <a:endParaRPr lang="en-US"/>
          </a:p>
        </p:txBody>
      </p:sp>
      <p:pic>
        <p:nvPicPr>
          <p:cNvPr id="2" name="Picture 1">
            <a:extLst>
              <a:ext uri="{FF2B5EF4-FFF2-40B4-BE49-F238E27FC236}">
                <a16:creationId xmlns:a16="http://schemas.microsoft.com/office/drawing/2014/main" id="{B42C9852-FF37-03E1-8BA5-02160913F40C}"/>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6" name="TextBox 5">
            <a:extLst>
              <a:ext uri="{FF2B5EF4-FFF2-40B4-BE49-F238E27FC236}">
                <a16:creationId xmlns:a16="http://schemas.microsoft.com/office/drawing/2014/main" id="{9EB1FD12-139E-618B-C8DD-A868EE688C1E}"/>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7" name="Picture 6">
            <a:extLst>
              <a:ext uri="{FF2B5EF4-FFF2-40B4-BE49-F238E27FC236}">
                <a16:creationId xmlns:a16="http://schemas.microsoft.com/office/drawing/2014/main" id="{9DC5F6A1-3F22-3E3E-D58B-9EDCB2E9184B}"/>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9" name="Picture 8">
            <a:extLst>
              <a:ext uri="{FF2B5EF4-FFF2-40B4-BE49-F238E27FC236}">
                <a16:creationId xmlns:a16="http://schemas.microsoft.com/office/drawing/2014/main" id="{2DE20303-4491-CAD9-1F07-3FCE17DA45DA}"/>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877398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HeaderGirlDes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B9C602-1F54-BC4B-878D-16CEED62114E}"/>
              </a:ext>
            </a:extLst>
          </p:cNvPr>
          <p:cNvPicPr>
            <a:picLocks noChangeAspect="1"/>
          </p:cNvPicPr>
          <p:nvPr/>
        </p:nvPicPr>
        <p:blipFill rotWithShape="1">
          <a:blip r:embed="rId2"/>
          <a:srcRect b="11570"/>
          <a:stretch/>
        </p:blipFill>
        <p:spPr>
          <a:xfrm>
            <a:off x="-682" y="-46652"/>
            <a:ext cx="2900189" cy="6360231"/>
          </a:xfrm>
          <a:prstGeom prst="rect">
            <a:avLst/>
          </a:prstGeom>
        </p:spPr>
      </p:pic>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2942493" y="726832"/>
            <a:ext cx="8487507"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2942493" y="2841946"/>
            <a:ext cx="8487507" cy="1887372"/>
          </a:xfrm>
          <a:prstGeom prst="rect">
            <a:avLst/>
          </a:prstGeom>
        </p:spPr>
        <p:txBody>
          <a:bodyPr>
            <a:normAutofit/>
          </a:bodyPr>
          <a:lstStyle>
            <a:lvl1pPr marL="0" indent="0" algn="ctr">
              <a:buNone/>
              <a:defRPr sz="3200" b="1"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pSp>
        <p:nvGrpSpPr>
          <p:cNvPr id="17" name="Group 16">
            <a:extLst>
              <a:ext uri="{FF2B5EF4-FFF2-40B4-BE49-F238E27FC236}">
                <a16:creationId xmlns:a16="http://schemas.microsoft.com/office/drawing/2014/main" id="{5DFB8073-AF55-B525-E8A8-1032F6298F98}"/>
              </a:ext>
            </a:extLst>
          </p:cNvPr>
          <p:cNvGrpSpPr/>
          <p:nvPr userDrawn="1"/>
        </p:nvGrpSpPr>
        <p:grpSpPr>
          <a:xfrm rot="10800000" flipV="1">
            <a:off x="-1" y="6310776"/>
            <a:ext cx="10795819" cy="53731"/>
            <a:chOff x="1" y="6313580"/>
            <a:chExt cx="9186039" cy="45719"/>
          </a:xfrm>
        </p:grpSpPr>
        <p:sp>
          <p:nvSpPr>
            <p:cNvPr id="18" name="Rectangle 17">
              <a:extLst>
                <a:ext uri="{FF2B5EF4-FFF2-40B4-BE49-F238E27FC236}">
                  <a16:creationId xmlns:a16="http://schemas.microsoft.com/office/drawing/2014/main" id="{C03D08F9-E14F-8746-9EB5-311E0E5FD42D}"/>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BE87F9F-FD10-A133-C00E-65BB95192324}"/>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F9E0F48-5DA0-E3C7-06B4-35DA239619A5}"/>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EBF5506-0A55-D7E0-95A2-C4259317BFD8}"/>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ADDF7A6D-16BF-A3E4-5E60-772ACC8796FF}"/>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4" name="Picture 13">
            <a:extLst>
              <a:ext uri="{FF2B5EF4-FFF2-40B4-BE49-F238E27FC236}">
                <a16:creationId xmlns:a16="http://schemas.microsoft.com/office/drawing/2014/main" id="{49FE99A2-FABA-A22A-2FE2-04BCA169E0C2}"/>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2358677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HeaderBoyM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781A20-A2BE-4B42-8064-F9B450D08318}"/>
              </a:ext>
            </a:extLst>
          </p:cNvPr>
          <p:cNvPicPr>
            <a:picLocks noChangeAspect="1"/>
          </p:cNvPicPr>
          <p:nvPr/>
        </p:nvPicPr>
        <p:blipFill rotWithShape="1">
          <a:blip r:embed="rId2"/>
          <a:srcRect l="10731"/>
          <a:stretch/>
        </p:blipFill>
        <p:spPr>
          <a:xfrm>
            <a:off x="0" y="661645"/>
            <a:ext cx="3201730" cy="5882026"/>
          </a:xfrm>
          <a:prstGeom prst="rect">
            <a:avLst/>
          </a:prstGeom>
        </p:spPr>
      </p:pic>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2942493" y="726832"/>
            <a:ext cx="8496838"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2942493" y="2841946"/>
            <a:ext cx="8496838"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pSp>
        <p:nvGrpSpPr>
          <p:cNvPr id="3" name="Group 2">
            <a:extLst>
              <a:ext uri="{FF2B5EF4-FFF2-40B4-BE49-F238E27FC236}">
                <a16:creationId xmlns:a16="http://schemas.microsoft.com/office/drawing/2014/main" id="{5993254D-605A-4442-542F-F0C8AF265C1D}"/>
              </a:ext>
            </a:extLst>
          </p:cNvPr>
          <p:cNvGrpSpPr/>
          <p:nvPr userDrawn="1"/>
        </p:nvGrpSpPr>
        <p:grpSpPr>
          <a:xfrm rot="10800000" flipV="1">
            <a:off x="-1" y="6310776"/>
            <a:ext cx="10795819" cy="53731"/>
            <a:chOff x="1" y="6313580"/>
            <a:chExt cx="9186039" cy="45719"/>
          </a:xfrm>
        </p:grpSpPr>
        <p:sp>
          <p:nvSpPr>
            <p:cNvPr id="5" name="Rectangle 4">
              <a:extLst>
                <a:ext uri="{FF2B5EF4-FFF2-40B4-BE49-F238E27FC236}">
                  <a16:creationId xmlns:a16="http://schemas.microsoft.com/office/drawing/2014/main" id="{BC2E936A-CF8B-515D-4827-D0FE465D76BB}"/>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CDFABB4-8EB1-6CE8-E741-BF623DB716F1}"/>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CFEE7C0-9733-D892-4B80-01E0A925D76D}"/>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E926CFF-B929-F991-2BFD-6DFBC45464AE}"/>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26495073-9172-9B4A-8BF1-8DD144B1AB7A}"/>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1" name="Picture 10">
            <a:extLst>
              <a:ext uri="{FF2B5EF4-FFF2-40B4-BE49-F238E27FC236}">
                <a16:creationId xmlns:a16="http://schemas.microsoft.com/office/drawing/2014/main" id="{F0FDF6CF-CBD9-2BF9-1081-240C291AFB33}"/>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3287011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HeaderBoy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2942493" y="726832"/>
            <a:ext cx="8496838"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2942493" y="2841946"/>
            <a:ext cx="8496838"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1" name="Picture 10">
            <a:extLst>
              <a:ext uri="{FF2B5EF4-FFF2-40B4-BE49-F238E27FC236}">
                <a16:creationId xmlns:a16="http://schemas.microsoft.com/office/drawing/2014/main" id="{D772D5ED-6371-CB5E-915E-CEA3F6276BE3}"/>
              </a:ext>
            </a:extLst>
          </p:cNvPr>
          <p:cNvPicPr>
            <a:picLocks noChangeAspect="1"/>
          </p:cNvPicPr>
          <p:nvPr/>
        </p:nvPicPr>
        <p:blipFill>
          <a:blip r:embed="rId2"/>
          <a:stretch>
            <a:fillRect/>
          </a:stretch>
        </p:blipFill>
        <p:spPr>
          <a:xfrm>
            <a:off x="-19046" y="500785"/>
            <a:ext cx="2725148" cy="5809992"/>
          </a:xfrm>
          <a:prstGeom prst="rect">
            <a:avLst/>
          </a:prstGeom>
        </p:spPr>
      </p:pic>
      <p:pic>
        <p:nvPicPr>
          <p:cNvPr id="18" name="Picture 17">
            <a:extLst>
              <a:ext uri="{FF2B5EF4-FFF2-40B4-BE49-F238E27FC236}">
                <a16:creationId xmlns:a16="http://schemas.microsoft.com/office/drawing/2014/main" id="{62C06679-E696-06BC-4B61-EA9D6C79CDC9}"/>
              </a:ext>
            </a:extLst>
          </p:cNvPr>
          <p:cNvPicPr>
            <a:picLocks noChangeAspect="1"/>
          </p:cNvPicPr>
          <p:nvPr userDrawn="1"/>
        </p:nvPicPr>
        <p:blipFill>
          <a:blip r:embed="rId2"/>
          <a:stretch>
            <a:fillRect/>
          </a:stretch>
        </p:blipFill>
        <p:spPr>
          <a:xfrm>
            <a:off x="-19046" y="500785"/>
            <a:ext cx="2725148" cy="5809992"/>
          </a:xfrm>
          <a:prstGeom prst="rect">
            <a:avLst/>
          </a:prstGeom>
        </p:spPr>
      </p:pic>
      <p:grpSp>
        <p:nvGrpSpPr>
          <p:cNvPr id="3" name="Group 2">
            <a:extLst>
              <a:ext uri="{FF2B5EF4-FFF2-40B4-BE49-F238E27FC236}">
                <a16:creationId xmlns:a16="http://schemas.microsoft.com/office/drawing/2014/main" id="{C8DE95DA-1CFE-83C0-5158-4F3CC79DBB31}"/>
              </a:ext>
            </a:extLst>
          </p:cNvPr>
          <p:cNvGrpSpPr/>
          <p:nvPr userDrawn="1"/>
        </p:nvGrpSpPr>
        <p:grpSpPr>
          <a:xfrm rot="10800000" flipV="1">
            <a:off x="-1" y="6310776"/>
            <a:ext cx="10795819" cy="53731"/>
            <a:chOff x="1" y="6313580"/>
            <a:chExt cx="9186039" cy="45719"/>
          </a:xfrm>
        </p:grpSpPr>
        <p:sp>
          <p:nvSpPr>
            <p:cNvPr id="5" name="Rectangle 4">
              <a:extLst>
                <a:ext uri="{FF2B5EF4-FFF2-40B4-BE49-F238E27FC236}">
                  <a16:creationId xmlns:a16="http://schemas.microsoft.com/office/drawing/2014/main" id="{A7623181-C84A-5C22-B602-18F155AF68D4}"/>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2DB627F-7C0A-A05D-5C85-28B611A7CFB2}"/>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D60FB7-E3AC-1919-E84D-0D73ECCAAA02}"/>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CE2FBF3-2B00-C0AA-D589-0462ED264C97}"/>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D8D6B447-813C-2658-7767-5847FC22F27F}"/>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9" name="Picture 18">
            <a:extLst>
              <a:ext uri="{FF2B5EF4-FFF2-40B4-BE49-F238E27FC236}">
                <a16:creationId xmlns:a16="http://schemas.microsoft.com/office/drawing/2014/main" id="{37D88F9A-47F3-EB29-BDE4-84F474A16C24}"/>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1850863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HeaderGirl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2942493" y="726832"/>
            <a:ext cx="8496838"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2942493" y="2841946"/>
            <a:ext cx="8496838"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1" name="Picture 10">
            <a:extLst>
              <a:ext uri="{FF2B5EF4-FFF2-40B4-BE49-F238E27FC236}">
                <a16:creationId xmlns:a16="http://schemas.microsoft.com/office/drawing/2014/main" id="{D772D5ED-6371-CB5E-915E-CEA3F6276BE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89" y="1299959"/>
            <a:ext cx="2725148" cy="5175490"/>
          </a:xfrm>
          <a:prstGeom prst="rect">
            <a:avLst/>
          </a:prstGeom>
        </p:spPr>
      </p:pic>
      <p:pic>
        <p:nvPicPr>
          <p:cNvPr id="18" name="Picture 17">
            <a:extLst>
              <a:ext uri="{FF2B5EF4-FFF2-40B4-BE49-F238E27FC236}">
                <a16:creationId xmlns:a16="http://schemas.microsoft.com/office/drawing/2014/main" id="{A5573A51-C0AC-9F5F-5849-229BA1428E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89" y="1299959"/>
            <a:ext cx="2725148" cy="5175490"/>
          </a:xfrm>
          <a:prstGeom prst="rect">
            <a:avLst/>
          </a:prstGeom>
        </p:spPr>
      </p:pic>
      <p:grpSp>
        <p:nvGrpSpPr>
          <p:cNvPr id="3" name="Group 2">
            <a:extLst>
              <a:ext uri="{FF2B5EF4-FFF2-40B4-BE49-F238E27FC236}">
                <a16:creationId xmlns:a16="http://schemas.microsoft.com/office/drawing/2014/main" id="{724D8089-A4C1-765F-C335-FE8B975377CC}"/>
              </a:ext>
            </a:extLst>
          </p:cNvPr>
          <p:cNvGrpSpPr/>
          <p:nvPr userDrawn="1"/>
        </p:nvGrpSpPr>
        <p:grpSpPr>
          <a:xfrm rot="10800000" flipV="1">
            <a:off x="-1" y="6310776"/>
            <a:ext cx="10795819" cy="53731"/>
            <a:chOff x="1" y="6313580"/>
            <a:chExt cx="9186039" cy="45719"/>
          </a:xfrm>
        </p:grpSpPr>
        <p:sp>
          <p:nvSpPr>
            <p:cNvPr id="5" name="Rectangle 4">
              <a:extLst>
                <a:ext uri="{FF2B5EF4-FFF2-40B4-BE49-F238E27FC236}">
                  <a16:creationId xmlns:a16="http://schemas.microsoft.com/office/drawing/2014/main" id="{B7705AAC-6A5E-4D04-BB61-154FA1A6C0FF}"/>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BD0047-D448-4BB4-118C-EE98EE064192}"/>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F767894-B660-170E-D1A5-5AF481C1814D}"/>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E2FC352-6F05-A96C-B129-0223FBCA62AF}"/>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F0A3E758-D9AB-5F00-37FB-4AC4C884A7FB}"/>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9" name="Picture 18">
            <a:extLst>
              <a:ext uri="{FF2B5EF4-FFF2-40B4-BE49-F238E27FC236}">
                <a16:creationId xmlns:a16="http://schemas.microsoft.com/office/drawing/2014/main" id="{01CCC2C4-A6C2-47A7-7E77-535B7D329041}"/>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1208688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GirlLeftHearingDisabl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2942493" y="726832"/>
            <a:ext cx="8496838"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2942493" y="2841946"/>
            <a:ext cx="8496838"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1" name="Picture 10">
            <a:extLst>
              <a:ext uri="{FF2B5EF4-FFF2-40B4-BE49-F238E27FC236}">
                <a16:creationId xmlns:a16="http://schemas.microsoft.com/office/drawing/2014/main" id="{C3B7BD17-49C9-C22B-930B-2D88A7DFD44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357" y="1114369"/>
            <a:ext cx="4182218" cy="5194242"/>
          </a:xfrm>
          <a:prstGeom prst="rect">
            <a:avLst/>
          </a:prstGeom>
        </p:spPr>
      </p:pic>
      <p:pic>
        <p:nvPicPr>
          <p:cNvPr id="18" name="Picture 17">
            <a:extLst>
              <a:ext uri="{FF2B5EF4-FFF2-40B4-BE49-F238E27FC236}">
                <a16:creationId xmlns:a16="http://schemas.microsoft.com/office/drawing/2014/main" id="{100B84B8-FB56-72AB-1826-4122D8807D2C}"/>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2357" y="1126092"/>
            <a:ext cx="4182218" cy="5194242"/>
          </a:xfrm>
          <a:prstGeom prst="rect">
            <a:avLst/>
          </a:prstGeom>
        </p:spPr>
      </p:pic>
      <p:grpSp>
        <p:nvGrpSpPr>
          <p:cNvPr id="3" name="Group 2">
            <a:extLst>
              <a:ext uri="{FF2B5EF4-FFF2-40B4-BE49-F238E27FC236}">
                <a16:creationId xmlns:a16="http://schemas.microsoft.com/office/drawing/2014/main" id="{B8731FC7-46FA-713D-635C-99F921C0B0F3}"/>
              </a:ext>
            </a:extLst>
          </p:cNvPr>
          <p:cNvGrpSpPr/>
          <p:nvPr userDrawn="1"/>
        </p:nvGrpSpPr>
        <p:grpSpPr>
          <a:xfrm rot="10800000" flipV="1">
            <a:off x="-1" y="6310776"/>
            <a:ext cx="10795819" cy="53731"/>
            <a:chOff x="1" y="6313580"/>
            <a:chExt cx="9186039" cy="45719"/>
          </a:xfrm>
        </p:grpSpPr>
        <p:sp>
          <p:nvSpPr>
            <p:cNvPr id="5" name="Rectangle 4">
              <a:extLst>
                <a:ext uri="{FF2B5EF4-FFF2-40B4-BE49-F238E27FC236}">
                  <a16:creationId xmlns:a16="http://schemas.microsoft.com/office/drawing/2014/main" id="{A6D7E9B1-199D-ECB3-1A51-1D308A78942B}"/>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BB33ED5-D40D-DC38-FF34-BDAAF5FF6CBF}"/>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DF80807-FBE8-2D80-F544-713A8764FA15}"/>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54259F1-3533-763D-C67A-820F3B9E322C}"/>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8643318D-21E5-3A7C-D71F-CFBD163851B5}"/>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9" name="Picture 18">
            <a:extLst>
              <a:ext uri="{FF2B5EF4-FFF2-40B4-BE49-F238E27FC236}">
                <a16:creationId xmlns:a16="http://schemas.microsoft.com/office/drawing/2014/main" id="{C5003526-9318-8D84-5832-D2FFDC3AD1C0}"/>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696904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HeaderGirlRigh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53EC34-2F36-E44A-9A57-AD70BB3D4934}"/>
              </a:ext>
            </a:extLst>
          </p:cNvPr>
          <p:cNvPicPr>
            <a:picLocks noChangeAspect="1"/>
          </p:cNvPicPr>
          <p:nvPr/>
        </p:nvPicPr>
        <p:blipFill rotWithShape="1">
          <a:blip r:embed="rId2"/>
          <a:srcRect r="12629"/>
          <a:stretch/>
        </p:blipFill>
        <p:spPr>
          <a:xfrm>
            <a:off x="9451240" y="575421"/>
            <a:ext cx="2740760" cy="5880100"/>
          </a:xfrm>
          <a:prstGeom prst="rect">
            <a:avLst/>
          </a:prstGeom>
        </p:spPr>
      </p:pic>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752503" y="726832"/>
            <a:ext cx="8372835"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752505" y="2841946"/>
            <a:ext cx="8372832"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pSp>
        <p:nvGrpSpPr>
          <p:cNvPr id="7" name="Group 6">
            <a:extLst>
              <a:ext uri="{FF2B5EF4-FFF2-40B4-BE49-F238E27FC236}">
                <a16:creationId xmlns:a16="http://schemas.microsoft.com/office/drawing/2014/main" id="{CFE77764-09BF-DEDB-E732-CB25E2D1AFB1}"/>
              </a:ext>
            </a:extLst>
          </p:cNvPr>
          <p:cNvGrpSpPr/>
          <p:nvPr userDrawn="1"/>
        </p:nvGrpSpPr>
        <p:grpSpPr>
          <a:xfrm rot="10800000" flipV="1">
            <a:off x="1401079" y="6310776"/>
            <a:ext cx="10795819" cy="53731"/>
            <a:chOff x="1" y="6313580"/>
            <a:chExt cx="9186039" cy="45719"/>
          </a:xfrm>
        </p:grpSpPr>
        <p:sp>
          <p:nvSpPr>
            <p:cNvPr id="8" name="Rectangle 7">
              <a:extLst>
                <a:ext uri="{FF2B5EF4-FFF2-40B4-BE49-F238E27FC236}">
                  <a16:creationId xmlns:a16="http://schemas.microsoft.com/office/drawing/2014/main" id="{B7CEE563-503C-78F7-34DF-139C62E14552}"/>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86FB1B-F8BB-AAB8-4323-3BFC53632080}"/>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4534BE-6542-C850-244D-FB0C80D3F3EB}"/>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A5E41F-F90F-E832-618D-89C91B6BFCF8}"/>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3389B0BA-17B8-B718-50F5-28C9ECC29910}"/>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5" name="Picture 14">
            <a:extLst>
              <a:ext uri="{FF2B5EF4-FFF2-40B4-BE49-F238E27FC236}">
                <a16:creationId xmlns:a16="http://schemas.microsoft.com/office/drawing/2014/main" id="{804092A0-32D6-8178-EDFB-2EE1BE7470CE}"/>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1558253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GirlHearingDisabled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752503" y="726832"/>
            <a:ext cx="8372835"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752505" y="2841946"/>
            <a:ext cx="8372832"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3" name="Picture 2">
            <a:extLst>
              <a:ext uri="{FF2B5EF4-FFF2-40B4-BE49-F238E27FC236}">
                <a16:creationId xmlns:a16="http://schemas.microsoft.com/office/drawing/2014/main" id="{0C8F684C-F5CC-36B8-6FA0-A54702AD616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790307" y="1052479"/>
            <a:ext cx="4401693" cy="5249111"/>
          </a:xfrm>
          <a:prstGeom prst="rect">
            <a:avLst/>
          </a:prstGeom>
        </p:spPr>
      </p:pic>
      <p:pic>
        <p:nvPicPr>
          <p:cNvPr id="16" name="Picture 15">
            <a:extLst>
              <a:ext uri="{FF2B5EF4-FFF2-40B4-BE49-F238E27FC236}">
                <a16:creationId xmlns:a16="http://schemas.microsoft.com/office/drawing/2014/main" id="{B2D373F6-A986-62C9-7F68-4E67FC7CA007}"/>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7790307" y="1067227"/>
            <a:ext cx="4401693" cy="5249111"/>
          </a:xfrm>
          <a:prstGeom prst="rect">
            <a:avLst/>
          </a:prstGeom>
        </p:spPr>
      </p:pic>
      <p:grpSp>
        <p:nvGrpSpPr>
          <p:cNvPr id="5" name="Group 4">
            <a:extLst>
              <a:ext uri="{FF2B5EF4-FFF2-40B4-BE49-F238E27FC236}">
                <a16:creationId xmlns:a16="http://schemas.microsoft.com/office/drawing/2014/main" id="{57869DE5-78EB-B3F0-4595-E271906F90BF}"/>
              </a:ext>
            </a:extLst>
          </p:cNvPr>
          <p:cNvGrpSpPr/>
          <p:nvPr userDrawn="1"/>
        </p:nvGrpSpPr>
        <p:grpSpPr>
          <a:xfrm rot="10800000" flipV="1">
            <a:off x="1401079" y="6310776"/>
            <a:ext cx="10795819" cy="53731"/>
            <a:chOff x="1" y="6313580"/>
            <a:chExt cx="9186039" cy="45719"/>
          </a:xfrm>
        </p:grpSpPr>
        <p:sp>
          <p:nvSpPr>
            <p:cNvPr id="6" name="Rectangle 5">
              <a:extLst>
                <a:ext uri="{FF2B5EF4-FFF2-40B4-BE49-F238E27FC236}">
                  <a16:creationId xmlns:a16="http://schemas.microsoft.com/office/drawing/2014/main" id="{03F5E28D-96A3-D73B-7EC7-87F2B4F63CBE}"/>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A785701-B018-3CA3-0A7E-439EAECEF32B}"/>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7C8F376-C288-21FE-F749-075DBA590FD6}"/>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AABE60E-3928-CF51-0330-4CAD843505B5}"/>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6795973A-FB4E-F336-0135-6B89947BAEB0}"/>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3" name="Picture 12">
            <a:extLst>
              <a:ext uri="{FF2B5EF4-FFF2-40B4-BE49-F238E27FC236}">
                <a16:creationId xmlns:a16="http://schemas.microsoft.com/office/drawing/2014/main" id="{7C2BD907-61BF-BC6F-364B-DD2ADE667129}"/>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925207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oyHearingDisabled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752503" y="726832"/>
            <a:ext cx="8372835"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752505" y="2841946"/>
            <a:ext cx="8372832"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3" name="Picture 2">
            <a:extLst>
              <a:ext uri="{FF2B5EF4-FFF2-40B4-BE49-F238E27FC236}">
                <a16:creationId xmlns:a16="http://schemas.microsoft.com/office/drawing/2014/main" id="{0C8F684C-F5CC-36B8-6FA0-A54702AD616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949833" y="1052479"/>
            <a:ext cx="4082641" cy="5249111"/>
          </a:xfrm>
          <a:prstGeom prst="rect">
            <a:avLst/>
          </a:prstGeom>
        </p:spPr>
      </p:pic>
      <p:pic>
        <p:nvPicPr>
          <p:cNvPr id="16" name="Picture 15">
            <a:extLst>
              <a:ext uri="{FF2B5EF4-FFF2-40B4-BE49-F238E27FC236}">
                <a16:creationId xmlns:a16="http://schemas.microsoft.com/office/drawing/2014/main" id="{44067D61-9AC2-95EC-86D0-EDD65FF43EC0}"/>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949833" y="1067227"/>
            <a:ext cx="4082641" cy="5249111"/>
          </a:xfrm>
          <a:prstGeom prst="rect">
            <a:avLst/>
          </a:prstGeom>
        </p:spPr>
      </p:pic>
      <p:grpSp>
        <p:nvGrpSpPr>
          <p:cNvPr id="5" name="Group 4">
            <a:extLst>
              <a:ext uri="{FF2B5EF4-FFF2-40B4-BE49-F238E27FC236}">
                <a16:creationId xmlns:a16="http://schemas.microsoft.com/office/drawing/2014/main" id="{28D93521-13F5-CA57-CCF5-6773125A3999}"/>
              </a:ext>
            </a:extLst>
          </p:cNvPr>
          <p:cNvGrpSpPr/>
          <p:nvPr userDrawn="1"/>
        </p:nvGrpSpPr>
        <p:grpSpPr>
          <a:xfrm rot="10800000" flipV="1">
            <a:off x="1401079" y="6310776"/>
            <a:ext cx="10795819" cy="53731"/>
            <a:chOff x="1" y="6313580"/>
            <a:chExt cx="9186039" cy="45719"/>
          </a:xfrm>
        </p:grpSpPr>
        <p:sp>
          <p:nvSpPr>
            <p:cNvPr id="6" name="Rectangle 5">
              <a:extLst>
                <a:ext uri="{FF2B5EF4-FFF2-40B4-BE49-F238E27FC236}">
                  <a16:creationId xmlns:a16="http://schemas.microsoft.com/office/drawing/2014/main" id="{81EF8443-8352-8BBA-D750-02FCFC51CC27}"/>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1F3E33C-CF12-A28C-44B3-84806EFEE758}"/>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E897CF-D1BC-9B71-ED5C-15AE6E3B21A4}"/>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15FBF77-5F05-00FE-C5E3-35AA885CB299}"/>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2716DE37-F2CB-1F1C-0974-2275D951CFD1}"/>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3" name="Picture 12">
            <a:extLst>
              <a:ext uri="{FF2B5EF4-FFF2-40B4-BE49-F238E27FC236}">
                <a16:creationId xmlns:a16="http://schemas.microsoft.com/office/drawing/2014/main" id="{523A7E75-2E9A-C0D4-4EBF-9AB76AAE3229}"/>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963297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HeaderWheelchai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752503" y="726832"/>
            <a:ext cx="8372835" cy="1987336"/>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752505" y="2841946"/>
            <a:ext cx="8372832" cy="1887372"/>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3" name="Picture 2" descr="A close up of a logo&#10;&#10;Description automatically generated">
            <a:extLst>
              <a:ext uri="{FF2B5EF4-FFF2-40B4-BE49-F238E27FC236}">
                <a16:creationId xmlns:a16="http://schemas.microsoft.com/office/drawing/2014/main" id="{4DF6D535-5DE5-2534-8254-CA3AD7CA66B4}"/>
              </a:ext>
            </a:extLst>
          </p:cNvPr>
          <p:cNvPicPr>
            <a:picLocks noChangeAspect="1"/>
          </p:cNvPicPr>
          <p:nvPr/>
        </p:nvPicPr>
        <p:blipFill rotWithShape="1">
          <a:blip r:embed="rId2">
            <a:clrChange>
              <a:clrFrom>
                <a:srgbClr val="FFFFFF"/>
              </a:clrFrom>
              <a:clrTo>
                <a:srgbClr val="FFFFFF">
                  <a:alpha val="0"/>
                </a:srgbClr>
              </a:clrTo>
            </a:clrChange>
          </a:blip>
          <a:srcRect r="11520"/>
          <a:stretch/>
        </p:blipFill>
        <p:spPr>
          <a:xfrm>
            <a:off x="7611298" y="1352328"/>
            <a:ext cx="4561732" cy="5021518"/>
          </a:xfrm>
          <a:prstGeom prst="rect">
            <a:avLst/>
          </a:prstGeom>
        </p:spPr>
      </p:pic>
      <p:pic>
        <p:nvPicPr>
          <p:cNvPr id="16" name="Picture 15" descr="A close up of a logo&#10;&#10;Description automatically generated">
            <a:extLst>
              <a:ext uri="{FF2B5EF4-FFF2-40B4-BE49-F238E27FC236}">
                <a16:creationId xmlns:a16="http://schemas.microsoft.com/office/drawing/2014/main" id="{C1193DAB-469E-B285-F944-FA88B882ADCB}"/>
              </a:ext>
            </a:extLst>
          </p:cNvPr>
          <p:cNvPicPr>
            <a:picLocks noChangeAspect="1"/>
          </p:cNvPicPr>
          <p:nvPr userDrawn="1"/>
        </p:nvPicPr>
        <p:blipFill rotWithShape="1">
          <a:blip r:embed="rId2">
            <a:clrChange>
              <a:clrFrom>
                <a:srgbClr val="FFFFFF"/>
              </a:clrFrom>
              <a:clrTo>
                <a:srgbClr val="FFFFFF">
                  <a:alpha val="0"/>
                </a:srgbClr>
              </a:clrTo>
            </a:clrChange>
          </a:blip>
          <a:srcRect r="11520"/>
          <a:stretch/>
        </p:blipFill>
        <p:spPr>
          <a:xfrm>
            <a:off x="7611298" y="1382308"/>
            <a:ext cx="4561732" cy="5021518"/>
          </a:xfrm>
          <a:prstGeom prst="rect">
            <a:avLst/>
          </a:prstGeom>
        </p:spPr>
      </p:pic>
      <p:grpSp>
        <p:nvGrpSpPr>
          <p:cNvPr id="5" name="Group 4">
            <a:extLst>
              <a:ext uri="{FF2B5EF4-FFF2-40B4-BE49-F238E27FC236}">
                <a16:creationId xmlns:a16="http://schemas.microsoft.com/office/drawing/2014/main" id="{3814E30B-F7CF-50D9-3F8E-65C5453D17F4}"/>
              </a:ext>
            </a:extLst>
          </p:cNvPr>
          <p:cNvGrpSpPr/>
          <p:nvPr userDrawn="1"/>
        </p:nvGrpSpPr>
        <p:grpSpPr>
          <a:xfrm rot="10800000" flipV="1">
            <a:off x="1401079" y="6310776"/>
            <a:ext cx="10795819" cy="53731"/>
            <a:chOff x="1" y="6313580"/>
            <a:chExt cx="9186039" cy="45719"/>
          </a:xfrm>
        </p:grpSpPr>
        <p:sp>
          <p:nvSpPr>
            <p:cNvPr id="6" name="Rectangle 5">
              <a:extLst>
                <a:ext uri="{FF2B5EF4-FFF2-40B4-BE49-F238E27FC236}">
                  <a16:creationId xmlns:a16="http://schemas.microsoft.com/office/drawing/2014/main" id="{EE1FA2C2-50AB-6955-3BC1-F7E4FD2157FA}"/>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10AAA22-E128-B084-91FD-3C86D7E5F770}"/>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3FDC709-60AC-92B0-95D3-EBB368583E11}"/>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98F5C75-31B7-839F-941C-AEEE41258285}"/>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FC817440-4C01-FFED-D733-69FD9B599F80}"/>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2" name="Picture 11">
            <a:extLst>
              <a:ext uri="{FF2B5EF4-FFF2-40B4-BE49-F238E27FC236}">
                <a16:creationId xmlns:a16="http://schemas.microsoft.com/office/drawing/2014/main" id="{07E19017-E517-F95F-DA5B-B2EBDC66A924}"/>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3368595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ection Header Brail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0" y="3954400"/>
            <a:ext cx="12192000" cy="1231357"/>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0" y="5313536"/>
            <a:ext cx="12191999" cy="637495"/>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4" name="Picture 3">
            <a:extLst>
              <a:ext uri="{FF2B5EF4-FFF2-40B4-BE49-F238E27FC236}">
                <a16:creationId xmlns:a16="http://schemas.microsoft.com/office/drawing/2014/main" id="{E847D658-40BA-E12F-1060-74C81D8F07E2}"/>
              </a:ext>
            </a:extLst>
          </p:cNvPr>
          <p:cNvPicPr>
            <a:picLocks noChangeAspect="1"/>
          </p:cNvPicPr>
          <p:nvPr/>
        </p:nvPicPr>
        <p:blipFill>
          <a:blip r:embed="rId2"/>
          <a:stretch>
            <a:fillRect/>
          </a:stretch>
        </p:blipFill>
        <p:spPr>
          <a:xfrm>
            <a:off x="3104703" y="0"/>
            <a:ext cx="5982591" cy="3936974"/>
          </a:xfrm>
          <a:prstGeom prst="rect">
            <a:avLst/>
          </a:prstGeom>
        </p:spPr>
      </p:pic>
      <p:pic>
        <p:nvPicPr>
          <p:cNvPr id="16" name="Picture 15">
            <a:extLst>
              <a:ext uri="{FF2B5EF4-FFF2-40B4-BE49-F238E27FC236}">
                <a16:creationId xmlns:a16="http://schemas.microsoft.com/office/drawing/2014/main" id="{C47277B8-AF99-A406-770E-1F19546658B0}"/>
              </a:ext>
            </a:extLst>
          </p:cNvPr>
          <p:cNvPicPr>
            <a:picLocks noChangeAspect="1"/>
          </p:cNvPicPr>
          <p:nvPr userDrawn="1"/>
        </p:nvPicPr>
        <p:blipFill>
          <a:blip r:embed="rId2"/>
          <a:stretch>
            <a:fillRect/>
          </a:stretch>
        </p:blipFill>
        <p:spPr>
          <a:xfrm>
            <a:off x="3104703" y="0"/>
            <a:ext cx="5982591" cy="3936974"/>
          </a:xfrm>
          <a:prstGeom prst="rect">
            <a:avLst/>
          </a:prstGeom>
        </p:spPr>
      </p:pic>
      <p:grpSp>
        <p:nvGrpSpPr>
          <p:cNvPr id="5" name="Group 4">
            <a:extLst>
              <a:ext uri="{FF2B5EF4-FFF2-40B4-BE49-F238E27FC236}">
                <a16:creationId xmlns:a16="http://schemas.microsoft.com/office/drawing/2014/main" id="{E92D68AD-7845-ECBC-04C3-0A026DF49B03}"/>
              </a:ext>
            </a:extLst>
          </p:cNvPr>
          <p:cNvGrpSpPr/>
          <p:nvPr userDrawn="1"/>
        </p:nvGrpSpPr>
        <p:grpSpPr>
          <a:xfrm rot="10800000" flipV="1">
            <a:off x="1401079" y="6310776"/>
            <a:ext cx="10795819" cy="53731"/>
            <a:chOff x="1" y="6313580"/>
            <a:chExt cx="9186039" cy="45719"/>
          </a:xfrm>
        </p:grpSpPr>
        <p:sp>
          <p:nvSpPr>
            <p:cNvPr id="6" name="Rectangle 5">
              <a:extLst>
                <a:ext uri="{FF2B5EF4-FFF2-40B4-BE49-F238E27FC236}">
                  <a16:creationId xmlns:a16="http://schemas.microsoft.com/office/drawing/2014/main" id="{3CB0F43B-0AB4-977E-D5E3-8CF8F80E8822}"/>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311D35-698E-D454-DECE-26B594B49C88}"/>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6178A4-6D9B-4337-F801-060182EDB292}"/>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2A4599A-4229-F570-BEC3-E1124CE89EC2}"/>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773D12A4-8205-6BAF-AC76-EB900EB2D5A1}"/>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3" name="Picture 12">
            <a:extLst>
              <a:ext uri="{FF2B5EF4-FFF2-40B4-BE49-F238E27FC236}">
                <a16:creationId xmlns:a16="http://schemas.microsoft.com/office/drawing/2014/main" id="{23C2BA46-45C5-F889-2E83-818231960CAF}"/>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3022316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HeaderGroup">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73EFB-3179-894F-AF60-3B5447DFF3ED}"/>
              </a:ext>
            </a:extLst>
          </p:cNvPr>
          <p:cNvPicPr>
            <a:picLocks noChangeAspect="1"/>
          </p:cNvPicPr>
          <p:nvPr/>
        </p:nvPicPr>
        <p:blipFill rotWithShape="1">
          <a:blip r:embed="rId2"/>
          <a:srcRect l="8888" b="13764"/>
          <a:stretch/>
        </p:blipFill>
        <p:spPr>
          <a:xfrm>
            <a:off x="0" y="1484521"/>
            <a:ext cx="5243802" cy="4829060"/>
          </a:xfrm>
          <a:prstGeom prst="rect">
            <a:avLst/>
          </a:prstGeom>
        </p:spPr>
      </p:pic>
      <p:sp>
        <p:nvSpPr>
          <p:cNvPr id="2" name="Title 1">
            <a:extLst>
              <a:ext uri="{FF2B5EF4-FFF2-40B4-BE49-F238E27FC236}">
                <a16:creationId xmlns:a16="http://schemas.microsoft.com/office/drawing/2014/main" id="{17A5B066-8059-C949-AEA0-571E7B4D7771}"/>
              </a:ext>
            </a:extLst>
          </p:cNvPr>
          <p:cNvSpPr>
            <a:spLocks noGrp="1"/>
          </p:cNvSpPr>
          <p:nvPr>
            <p:ph type="title"/>
          </p:nvPr>
        </p:nvSpPr>
        <p:spPr>
          <a:xfrm>
            <a:off x="785191" y="498699"/>
            <a:ext cx="10664079" cy="1514769"/>
          </a:xfrm>
        </p:spPr>
        <p:txBody>
          <a:bodyPr anchor="ctr">
            <a:normAutofit/>
          </a:bodyPr>
          <a:lstStyle>
            <a:lvl1pPr algn="ctr">
              <a:defRPr sz="4800">
                <a:solidFill>
                  <a:srgbClr val="44883E"/>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4817311" y="2272081"/>
            <a:ext cx="6622020" cy="2457237"/>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pSp>
        <p:nvGrpSpPr>
          <p:cNvPr id="5" name="Group 4">
            <a:extLst>
              <a:ext uri="{FF2B5EF4-FFF2-40B4-BE49-F238E27FC236}">
                <a16:creationId xmlns:a16="http://schemas.microsoft.com/office/drawing/2014/main" id="{EB8B1624-D606-19BA-AE87-10ACD6EA4B0D}"/>
              </a:ext>
            </a:extLst>
          </p:cNvPr>
          <p:cNvGrpSpPr/>
          <p:nvPr userDrawn="1"/>
        </p:nvGrpSpPr>
        <p:grpSpPr>
          <a:xfrm rot="10800000" flipV="1">
            <a:off x="-1" y="6310776"/>
            <a:ext cx="10795819" cy="53731"/>
            <a:chOff x="1" y="6313580"/>
            <a:chExt cx="9186039" cy="45719"/>
          </a:xfrm>
        </p:grpSpPr>
        <p:sp>
          <p:nvSpPr>
            <p:cNvPr id="12" name="Rectangle 11">
              <a:extLst>
                <a:ext uri="{FF2B5EF4-FFF2-40B4-BE49-F238E27FC236}">
                  <a16:creationId xmlns:a16="http://schemas.microsoft.com/office/drawing/2014/main" id="{88537BE2-D1DD-BB28-18CE-C164AE019691}"/>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5EF31D9-4FEE-1C41-4E60-9DABD2094DD0}"/>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6DC2EC1-6A4A-377F-1E3E-71E3DDB5D6B2}"/>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E4B1DF9-9A13-0087-5067-5AE9386190DA}"/>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A66B8954-1628-41CE-8F5C-343972FECBBD}"/>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8" name="Picture 17">
            <a:extLst>
              <a:ext uri="{FF2B5EF4-FFF2-40B4-BE49-F238E27FC236}">
                <a16:creationId xmlns:a16="http://schemas.microsoft.com/office/drawing/2014/main" id="{3B0D9D24-14CA-8B07-A93B-52B3D7C5FBED}"/>
              </a:ext>
            </a:extLst>
          </p:cNvPr>
          <p:cNvPicPr>
            <a:picLocks noChangeAspect="1"/>
          </p:cNvPicPr>
          <p:nvPr userDrawn="1"/>
        </p:nvPicPr>
        <p:blipFill>
          <a:blip r:embed="rId3"/>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3686986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73EFB-3179-894F-AF60-3B5447DFF3ED}"/>
              </a:ext>
            </a:extLst>
          </p:cNvPr>
          <p:cNvPicPr>
            <a:picLocks noChangeAspect="1"/>
          </p:cNvPicPr>
          <p:nvPr/>
        </p:nvPicPr>
        <p:blipFill rotWithShape="1">
          <a:blip r:embed="rId2"/>
          <a:srcRect l="8888" b="13764"/>
          <a:stretch/>
        </p:blipFill>
        <p:spPr>
          <a:xfrm>
            <a:off x="0" y="1484521"/>
            <a:ext cx="5243802" cy="4829060"/>
          </a:xfrm>
          <a:prstGeom prst="rect">
            <a:avLst/>
          </a:prstGeom>
        </p:spPr>
      </p:pic>
      <p:sp>
        <p:nvSpPr>
          <p:cNvPr id="17" name="Text Placeholder 9">
            <a:extLst>
              <a:ext uri="{FF2B5EF4-FFF2-40B4-BE49-F238E27FC236}">
                <a16:creationId xmlns:a16="http://schemas.microsoft.com/office/drawing/2014/main" id="{87487863-32DB-9D2D-BB17-DF37BE125CFB}"/>
              </a:ext>
            </a:extLst>
          </p:cNvPr>
          <p:cNvSpPr>
            <a:spLocks noGrp="1"/>
          </p:cNvSpPr>
          <p:nvPr>
            <p:ph type="body" sz="quarter" idx="13" hasCustomPrompt="1"/>
          </p:nvPr>
        </p:nvSpPr>
        <p:spPr>
          <a:xfrm>
            <a:off x="4827030" y="2179212"/>
            <a:ext cx="6622020" cy="1131814"/>
          </a:xfrm>
          <a:prstGeom prst="rect">
            <a:avLst/>
          </a:prstGeom>
        </p:spPr>
        <p:txBody>
          <a:bodyPr>
            <a:normAutofit/>
          </a:bodyPr>
          <a:lstStyle>
            <a:lvl1pPr marL="0" indent="0" algn="ctr">
              <a:buNone/>
              <a:defRPr sz="32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Question </a:t>
            </a:r>
          </a:p>
        </p:txBody>
      </p:sp>
      <p:sp>
        <p:nvSpPr>
          <p:cNvPr id="21" name="Text Placeholder 4">
            <a:extLst>
              <a:ext uri="{FF2B5EF4-FFF2-40B4-BE49-F238E27FC236}">
                <a16:creationId xmlns:a16="http://schemas.microsoft.com/office/drawing/2014/main" id="{3C3ACEAC-5A06-8CB3-B0CC-33F715DF52FE}"/>
              </a:ext>
            </a:extLst>
          </p:cNvPr>
          <p:cNvSpPr>
            <a:spLocks noGrp="1"/>
          </p:cNvSpPr>
          <p:nvPr>
            <p:ph type="body" sz="quarter" idx="14" hasCustomPrompt="1"/>
          </p:nvPr>
        </p:nvSpPr>
        <p:spPr>
          <a:xfrm>
            <a:off x="4824413" y="3442237"/>
            <a:ext cx="6624637" cy="2411413"/>
          </a:xfrm>
          <a:prstGeom prst="rect">
            <a:avLst/>
          </a:prstGeom>
        </p:spPr>
        <p:txBody>
          <a:bodyPr/>
          <a:lstStyle>
            <a:lvl1pPr>
              <a:defRPr>
                <a:solidFill>
                  <a:schemeClr val="accent1"/>
                </a:solidFill>
              </a:defRPr>
            </a:lvl1pPr>
            <a:lvl2pPr marL="914400" indent="-457200">
              <a:buClrTx/>
              <a:buFont typeface="+mj-lt"/>
              <a:buAutoNum type="alphaUcPeriod"/>
              <a:defRPr>
                <a:solidFill>
                  <a:schemeClr val="accent1"/>
                </a:solidFill>
              </a:defRPr>
            </a:lvl2pPr>
          </a:lstStyle>
          <a:p>
            <a:pPr lvl="0"/>
            <a:r>
              <a:rPr lang="en-US"/>
              <a:t>Answers to choose from</a:t>
            </a:r>
          </a:p>
          <a:p>
            <a:pPr lvl="1"/>
            <a:r>
              <a:rPr lang="en-US"/>
              <a:t>Second level</a:t>
            </a:r>
          </a:p>
          <a:p>
            <a:pPr lvl="1"/>
            <a:endParaRPr lang="en-US"/>
          </a:p>
        </p:txBody>
      </p:sp>
      <p:pic>
        <p:nvPicPr>
          <p:cNvPr id="13" name="Picture 12">
            <a:extLst>
              <a:ext uri="{FF2B5EF4-FFF2-40B4-BE49-F238E27FC236}">
                <a16:creationId xmlns:a16="http://schemas.microsoft.com/office/drawing/2014/main" id="{7F5E7B87-050A-A1ED-ABDE-B8B372F5C765}"/>
              </a:ext>
            </a:extLst>
          </p:cNvPr>
          <p:cNvPicPr>
            <a:picLocks noChangeAspect="1"/>
          </p:cNvPicPr>
          <p:nvPr userDrawn="1"/>
        </p:nvPicPr>
        <p:blipFill>
          <a:blip r:embed="rId3"/>
          <a:stretch>
            <a:fillRect/>
          </a:stretch>
        </p:blipFill>
        <p:spPr>
          <a:xfrm>
            <a:off x="0" y="176712"/>
            <a:ext cx="12192000" cy="1773936"/>
          </a:xfrm>
          <a:prstGeom prst="rect">
            <a:avLst/>
          </a:prstGeom>
        </p:spPr>
      </p:pic>
      <p:grpSp>
        <p:nvGrpSpPr>
          <p:cNvPr id="5" name="Group 4">
            <a:extLst>
              <a:ext uri="{FF2B5EF4-FFF2-40B4-BE49-F238E27FC236}">
                <a16:creationId xmlns:a16="http://schemas.microsoft.com/office/drawing/2014/main" id="{52AE2AD4-919F-D58C-D7FC-551A583D1A5E}"/>
              </a:ext>
            </a:extLst>
          </p:cNvPr>
          <p:cNvGrpSpPr/>
          <p:nvPr userDrawn="1"/>
        </p:nvGrpSpPr>
        <p:grpSpPr>
          <a:xfrm rot="10800000" flipV="1">
            <a:off x="-1" y="6310776"/>
            <a:ext cx="10795819" cy="53731"/>
            <a:chOff x="1" y="6313580"/>
            <a:chExt cx="9186039" cy="45719"/>
          </a:xfrm>
        </p:grpSpPr>
        <p:sp>
          <p:nvSpPr>
            <p:cNvPr id="10" name="Rectangle 9">
              <a:extLst>
                <a:ext uri="{FF2B5EF4-FFF2-40B4-BE49-F238E27FC236}">
                  <a16:creationId xmlns:a16="http://schemas.microsoft.com/office/drawing/2014/main" id="{6CC38CB8-68D3-2ABE-7A33-9BDF7E61E67F}"/>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41A76A-7801-D1F8-C3E9-C92AA2CDC985}"/>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0914C4-58E9-5D17-D54A-BA7CE9735440}"/>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9139E2D-2D2F-3FEE-79D1-250335761073}"/>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FB3F9F7E-081D-FE22-71F8-258EF5405D08}"/>
              </a:ext>
            </a:extLst>
          </p:cNvPr>
          <p:cNvSpPr txBox="1"/>
          <p:nvPr userDrawn="1"/>
        </p:nvSpPr>
        <p:spPr>
          <a:xfrm>
            <a:off x="-11723" y="6397222"/>
            <a:ext cx="1092999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Fueling Georgia’s Future</a:t>
            </a:r>
            <a:endParaRPr lang="en-US" sz="1400"/>
          </a:p>
        </p:txBody>
      </p:sp>
      <p:pic>
        <p:nvPicPr>
          <p:cNvPr id="18" name="Picture 17">
            <a:extLst>
              <a:ext uri="{FF2B5EF4-FFF2-40B4-BE49-F238E27FC236}">
                <a16:creationId xmlns:a16="http://schemas.microsoft.com/office/drawing/2014/main" id="{29FA7B29-E53A-D9F6-B483-D657862D52A8}"/>
              </a:ext>
            </a:extLst>
          </p:cNvPr>
          <p:cNvPicPr>
            <a:picLocks noChangeAspect="1"/>
          </p:cNvPicPr>
          <p:nvPr userDrawn="1"/>
        </p:nvPicPr>
        <p:blipFill>
          <a:blip r:embed="rId4"/>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1719837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ssignm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73EFB-3179-894F-AF60-3B5447DFF3ED}"/>
              </a:ext>
            </a:extLst>
          </p:cNvPr>
          <p:cNvPicPr>
            <a:picLocks noChangeAspect="1"/>
          </p:cNvPicPr>
          <p:nvPr/>
        </p:nvPicPr>
        <p:blipFill rotWithShape="1">
          <a:blip r:embed="rId2"/>
          <a:srcRect l="8888" b="13764"/>
          <a:stretch/>
        </p:blipFill>
        <p:spPr>
          <a:xfrm flipH="1">
            <a:off x="6948198" y="1482534"/>
            <a:ext cx="5243802" cy="4829060"/>
          </a:xfrm>
          <a:prstGeom prst="rect">
            <a:avLst/>
          </a:prstGeom>
        </p:spPr>
      </p:pic>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405948" y="2729184"/>
            <a:ext cx="6622020" cy="2457237"/>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5" name="Picture 4">
            <a:extLst>
              <a:ext uri="{FF2B5EF4-FFF2-40B4-BE49-F238E27FC236}">
                <a16:creationId xmlns:a16="http://schemas.microsoft.com/office/drawing/2014/main" id="{631A9259-56E1-CA1C-E74E-A590093B5B15}"/>
              </a:ext>
            </a:extLst>
          </p:cNvPr>
          <p:cNvPicPr>
            <a:picLocks noChangeAspect="1"/>
          </p:cNvPicPr>
          <p:nvPr userDrawn="1"/>
        </p:nvPicPr>
        <p:blipFill>
          <a:blip r:embed="rId3"/>
          <a:stretch>
            <a:fillRect/>
          </a:stretch>
        </p:blipFill>
        <p:spPr>
          <a:xfrm>
            <a:off x="0" y="202889"/>
            <a:ext cx="12192000" cy="1773936"/>
          </a:xfrm>
          <a:prstGeom prst="rect">
            <a:avLst/>
          </a:prstGeom>
        </p:spPr>
      </p:pic>
      <p:grpSp>
        <p:nvGrpSpPr>
          <p:cNvPr id="2" name="Group 1">
            <a:extLst>
              <a:ext uri="{FF2B5EF4-FFF2-40B4-BE49-F238E27FC236}">
                <a16:creationId xmlns:a16="http://schemas.microsoft.com/office/drawing/2014/main" id="{14D27705-01A8-BE82-B224-529B6206AB6B}"/>
              </a:ext>
            </a:extLst>
          </p:cNvPr>
          <p:cNvGrpSpPr/>
          <p:nvPr userDrawn="1"/>
        </p:nvGrpSpPr>
        <p:grpSpPr>
          <a:xfrm rot="10800000" flipV="1">
            <a:off x="1401079" y="6310776"/>
            <a:ext cx="10795819" cy="53731"/>
            <a:chOff x="1" y="6313580"/>
            <a:chExt cx="9186039" cy="45719"/>
          </a:xfrm>
        </p:grpSpPr>
        <p:sp>
          <p:nvSpPr>
            <p:cNvPr id="3" name="Rectangle 2">
              <a:extLst>
                <a:ext uri="{FF2B5EF4-FFF2-40B4-BE49-F238E27FC236}">
                  <a16:creationId xmlns:a16="http://schemas.microsoft.com/office/drawing/2014/main" id="{2AC15F1E-1A1C-20A8-159E-ACFCAB5A5D44}"/>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C4B16D-269D-8F5B-A86D-95209AB9E30F}"/>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02F01DC-E3F6-7834-00CC-22BD111D4B02}"/>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3EE9D5F-9D42-704E-EF67-0950D5CDAF23}"/>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06D0493F-BACB-B240-742D-70C386D1F2A4}"/>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Fueling Georgia’s Future</a:t>
            </a:r>
          </a:p>
          <a:p>
            <a:pPr algn="r"/>
            <a:endParaRPr lang="en-US" sz="1400"/>
          </a:p>
        </p:txBody>
      </p:sp>
      <p:pic>
        <p:nvPicPr>
          <p:cNvPr id="11" name="Picture 10">
            <a:extLst>
              <a:ext uri="{FF2B5EF4-FFF2-40B4-BE49-F238E27FC236}">
                <a16:creationId xmlns:a16="http://schemas.microsoft.com/office/drawing/2014/main" id="{5E8A6D17-F676-58E4-27D4-7BA500BCEFA8}"/>
              </a:ext>
            </a:extLst>
          </p:cNvPr>
          <p:cNvPicPr>
            <a:picLocks noChangeAspect="1"/>
          </p:cNvPicPr>
          <p:nvPr userDrawn="1"/>
        </p:nvPicPr>
        <p:blipFill>
          <a:blip r:embed="rId4"/>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4238541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eakoutGroup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73EFB-3179-894F-AF60-3B5447DFF3ED}"/>
              </a:ext>
            </a:extLst>
          </p:cNvPr>
          <p:cNvPicPr>
            <a:picLocks noChangeAspect="1"/>
          </p:cNvPicPr>
          <p:nvPr/>
        </p:nvPicPr>
        <p:blipFill rotWithShape="1">
          <a:blip r:embed="rId2"/>
          <a:srcRect l="8888" b="13764"/>
          <a:stretch/>
        </p:blipFill>
        <p:spPr>
          <a:xfrm>
            <a:off x="0" y="1484521"/>
            <a:ext cx="5243802" cy="4829060"/>
          </a:xfrm>
          <a:prstGeom prst="rect">
            <a:avLst/>
          </a:prstGeom>
        </p:spPr>
      </p:pic>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4817311" y="2697616"/>
            <a:ext cx="6622020" cy="2457237"/>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3" name="Picture 12">
            <a:extLst>
              <a:ext uri="{FF2B5EF4-FFF2-40B4-BE49-F238E27FC236}">
                <a16:creationId xmlns:a16="http://schemas.microsoft.com/office/drawing/2014/main" id="{5A7843A7-0A78-9F8E-3263-2E019D2AB683}"/>
              </a:ext>
            </a:extLst>
          </p:cNvPr>
          <p:cNvPicPr>
            <a:picLocks noChangeAspect="1"/>
          </p:cNvPicPr>
          <p:nvPr userDrawn="1"/>
        </p:nvPicPr>
        <p:blipFill>
          <a:blip r:embed="rId3"/>
          <a:stretch>
            <a:fillRect/>
          </a:stretch>
        </p:blipFill>
        <p:spPr>
          <a:xfrm>
            <a:off x="0" y="163193"/>
            <a:ext cx="12192000" cy="1773936"/>
          </a:xfrm>
          <a:prstGeom prst="rect">
            <a:avLst/>
          </a:prstGeom>
        </p:spPr>
      </p:pic>
      <p:grpSp>
        <p:nvGrpSpPr>
          <p:cNvPr id="6" name="Group 5">
            <a:extLst>
              <a:ext uri="{FF2B5EF4-FFF2-40B4-BE49-F238E27FC236}">
                <a16:creationId xmlns:a16="http://schemas.microsoft.com/office/drawing/2014/main" id="{E35A24EC-B413-7D80-080E-309A70D32953}"/>
              </a:ext>
            </a:extLst>
          </p:cNvPr>
          <p:cNvGrpSpPr/>
          <p:nvPr userDrawn="1"/>
        </p:nvGrpSpPr>
        <p:grpSpPr>
          <a:xfrm rot="10800000" flipV="1">
            <a:off x="-1" y="6310776"/>
            <a:ext cx="10795819" cy="53731"/>
            <a:chOff x="1" y="6313580"/>
            <a:chExt cx="9186039" cy="45719"/>
          </a:xfrm>
        </p:grpSpPr>
        <p:sp>
          <p:nvSpPr>
            <p:cNvPr id="12" name="Rectangle 11">
              <a:extLst>
                <a:ext uri="{FF2B5EF4-FFF2-40B4-BE49-F238E27FC236}">
                  <a16:creationId xmlns:a16="http://schemas.microsoft.com/office/drawing/2014/main" id="{4CFBDEBA-F8CB-913C-EE96-883FF3630022}"/>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4E2B9D-1D5D-BC84-949E-474D3647C7D7}"/>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6D907D-F6D5-24B9-A514-F3ACA696C0E4}"/>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0E7842D-9C07-84D1-9732-26D66FDDD9DB}"/>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BA40E553-7F83-E3AA-43B1-24F3D3209789}"/>
              </a:ext>
            </a:extLst>
          </p:cNvPr>
          <p:cNvSpPr txBox="1"/>
          <p:nvPr userDrawn="1"/>
        </p:nvSpPr>
        <p:spPr>
          <a:xfrm>
            <a:off x="-11723" y="6397222"/>
            <a:ext cx="109299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Fueling Georgia’s Future</a:t>
            </a:r>
          </a:p>
          <a:p>
            <a:pPr algn="r"/>
            <a:endParaRPr lang="en-US" sz="1400"/>
          </a:p>
        </p:txBody>
      </p:sp>
      <p:pic>
        <p:nvPicPr>
          <p:cNvPr id="18" name="Picture 17">
            <a:extLst>
              <a:ext uri="{FF2B5EF4-FFF2-40B4-BE49-F238E27FC236}">
                <a16:creationId xmlns:a16="http://schemas.microsoft.com/office/drawing/2014/main" id="{A93147E6-780F-40BB-135F-3D017BBFC0D0}"/>
              </a:ext>
            </a:extLst>
          </p:cNvPr>
          <p:cNvPicPr>
            <a:picLocks noChangeAspect="1"/>
          </p:cNvPicPr>
          <p:nvPr userDrawn="1"/>
        </p:nvPicPr>
        <p:blipFill>
          <a:blip r:embed="rId4"/>
          <a:stretch>
            <a:fillRect/>
          </a:stretch>
        </p:blipFill>
        <p:spPr>
          <a:xfrm>
            <a:off x="10912226" y="6095117"/>
            <a:ext cx="1152452" cy="650347"/>
          </a:xfrm>
          <a:prstGeom prst="rect">
            <a:avLst/>
          </a:prstGeom>
        </p:spPr>
      </p:pic>
    </p:spTree>
    <p:extLst>
      <p:ext uri="{BB962C8B-B14F-4D97-AF65-F5344CB8AC3E}">
        <p14:creationId xmlns:p14="http://schemas.microsoft.com/office/powerpoint/2010/main" val="3889752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73EFB-3179-894F-AF60-3B5447DFF3ED}"/>
              </a:ext>
            </a:extLst>
          </p:cNvPr>
          <p:cNvPicPr>
            <a:picLocks noChangeAspect="1"/>
          </p:cNvPicPr>
          <p:nvPr/>
        </p:nvPicPr>
        <p:blipFill rotWithShape="1">
          <a:blip r:embed="rId2"/>
          <a:srcRect l="8888" b="13764"/>
          <a:stretch/>
        </p:blipFill>
        <p:spPr>
          <a:xfrm flipH="1">
            <a:off x="6948198" y="1467786"/>
            <a:ext cx="5243802" cy="4829060"/>
          </a:xfrm>
          <a:prstGeom prst="rect">
            <a:avLst/>
          </a:prstGeom>
        </p:spPr>
      </p:pic>
      <p:sp>
        <p:nvSpPr>
          <p:cNvPr id="10" name="Text Placeholder 9">
            <a:extLst>
              <a:ext uri="{FF2B5EF4-FFF2-40B4-BE49-F238E27FC236}">
                <a16:creationId xmlns:a16="http://schemas.microsoft.com/office/drawing/2014/main" id="{6652442A-998D-BA4A-B87F-38712FA6CF5E}"/>
              </a:ext>
            </a:extLst>
          </p:cNvPr>
          <p:cNvSpPr>
            <a:spLocks noGrp="1"/>
          </p:cNvSpPr>
          <p:nvPr>
            <p:ph type="body" sz="quarter" idx="13" hasCustomPrompt="1"/>
          </p:nvPr>
        </p:nvSpPr>
        <p:spPr>
          <a:xfrm>
            <a:off x="405948" y="2729184"/>
            <a:ext cx="6622020" cy="2457237"/>
          </a:xfrm>
          <a:prstGeom prst="rect">
            <a:avLst/>
          </a:prstGeom>
        </p:spPr>
        <p:txBody>
          <a:bodyPr>
            <a:normAutofit/>
          </a:bodyPr>
          <a:lstStyle>
            <a:lvl1pPr marL="0" indent="0" algn="ctr">
              <a:buNone/>
              <a:defRPr sz="3200" b="1">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5" name="Picture 4">
            <a:extLst>
              <a:ext uri="{FF2B5EF4-FFF2-40B4-BE49-F238E27FC236}">
                <a16:creationId xmlns:a16="http://schemas.microsoft.com/office/drawing/2014/main" id="{C8CE3795-C626-589E-F4AF-9320BBB4C742}"/>
              </a:ext>
            </a:extLst>
          </p:cNvPr>
          <p:cNvPicPr>
            <a:picLocks noChangeAspect="1"/>
          </p:cNvPicPr>
          <p:nvPr userDrawn="1"/>
        </p:nvPicPr>
        <p:blipFill>
          <a:blip r:embed="rId3"/>
          <a:stretch>
            <a:fillRect/>
          </a:stretch>
        </p:blipFill>
        <p:spPr>
          <a:xfrm>
            <a:off x="-3" y="205840"/>
            <a:ext cx="12192000" cy="1773936"/>
          </a:xfrm>
          <a:prstGeom prst="rect">
            <a:avLst/>
          </a:prstGeom>
        </p:spPr>
      </p:pic>
      <p:grpSp>
        <p:nvGrpSpPr>
          <p:cNvPr id="2" name="Group 1">
            <a:extLst>
              <a:ext uri="{FF2B5EF4-FFF2-40B4-BE49-F238E27FC236}">
                <a16:creationId xmlns:a16="http://schemas.microsoft.com/office/drawing/2014/main" id="{F89FB1C5-5039-B1D8-ADFA-3F23D2DA255D}"/>
              </a:ext>
            </a:extLst>
          </p:cNvPr>
          <p:cNvGrpSpPr/>
          <p:nvPr userDrawn="1"/>
        </p:nvGrpSpPr>
        <p:grpSpPr>
          <a:xfrm rot="10800000" flipV="1">
            <a:off x="1401079" y="6310776"/>
            <a:ext cx="10795819" cy="53731"/>
            <a:chOff x="1" y="6313580"/>
            <a:chExt cx="9186039" cy="45719"/>
          </a:xfrm>
        </p:grpSpPr>
        <p:sp>
          <p:nvSpPr>
            <p:cNvPr id="3" name="Rectangle 2">
              <a:extLst>
                <a:ext uri="{FF2B5EF4-FFF2-40B4-BE49-F238E27FC236}">
                  <a16:creationId xmlns:a16="http://schemas.microsoft.com/office/drawing/2014/main" id="{E8A88D61-73C3-18C1-4E1F-3FFD67C6463C}"/>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CC3BFCF-F039-4FC7-271F-3B60C0FF4CFA}"/>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0A1B58-FA60-5D9E-29F2-B02A70186E41}"/>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89860D4-27F9-1100-4B83-817A095C06D4}"/>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3AABA771-F20B-4D8A-9286-1E387B8D7131}"/>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Fueling Georgia’s Future</a:t>
            </a:r>
          </a:p>
          <a:p>
            <a:pPr algn="r"/>
            <a:endParaRPr lang="en-US" sz="1400"/>
          </a:p>
        </p:txBody>
      </p:sp>
      <p:pic>
        <p:nvPicPr>
          <p:cNvPr id="11" name="Picture 10">
            <a:extLst>
              <a:ext uri="{FF2B5EF4-FFF2-40B4-BE49-F238E27FC236}">
                <a16:creationId xmlns:a16="http://schemas.microsoft.com/office/drawing/2014/main" id="{71F2C932-099D-249C-DB50-8C5758883331}"/>
              </a:ext>
            </a:extLst>
          </p:cNvPr>
          <p:cNvPicPr>
            <a:picLocks noChangeAspect="1"/>
          </p:cNvPicPr>
          <p:nvPr userDrawn="1"/>
        </p:nvPicPr>
        <p:blipFill>
          <a:blip r:embed="rId4"/>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31619195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TopicSpeaker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A6980-D001-A04C-A711-17C6436B89A7}"/>
              </a:ext>
            </a:extLst>
          </p:cNvPr>
          <p:cNvSpPr>
            <a:spLocks noGrp="1"/>
          </p:cNvSpPr>
          <p:nvPr>
            <p:ph type="title" hasCustomPrompt="1"/>
          </p:nvPr>
        </p:nvSpPr>
        <p:spPr>
          <a:xfrm>
            <a:off x="1192192" y="725764"/>
            <a:ext cx="10155258" cy="2852737"/>
          </a:xfrm>
        </p:spPr>
        <p:txBody>
          <a:bodyPr anchor="b">
            <a:normAutofit/>
          </a:bodyPr>
          <a:lstStyle>
            <a:lvl1pPr>
              <a:defRPr sz="4800"/>
            </a:lvl1pPr>
          </a:lstStyle>
          <a:p>
            <a:r>
              <a:rPr lang="en-US"/>
              <a:t>Topic Title</a:t>
            </a:r>
          </a:p>
        </p:txBody>
      </p:sp>
      <p:sp>
        <p:nvSpPr>
          <p:cNvPr id="3" name="Text Placeholder 2">
            <a:extLst>
              <a:ext uri="{FF2B5EF4-FFF2-40B4-BE49-F238E27FC236}">
                <a16:creationId xmlns:a16="http://schemas.microsoft.com/office/drawing/2014/main" id="{59AA0E84-26B4-CF4A-9B8A-8FE4CE88B904}"/>
              </a:ext>
            </a:extLst>
          </p:cNvPr>
          <p:cNvSpPr>
            <a:spLocks noGrp="1"/>
          </p:cNvSpPr>
          <p:nvPr>
            <p:ph type="body" idx="1" hasCustomPrompt="1"/>
          </p:nvPr>
        </p:nvSpPr>
        <p:spPr>
          <a:xfrm>
            <a:off x="1192192" y="3702953"/>
            <a:ext cx="10155258" cy="523220"/>
          </a:xfrm>
          <a:prstGeom prst="rect">
            <a:avLst/>
          </a:prstGeom>
        </p:spPr>
        <p:txBody>
          <a:bodyPr>
            <a:normAutofit/>
          </a:bodyPr>
          <a:lstStyle>
            <a:lvl1pPr marL="0" indent="0">
              <a:buNone/>
              <a:defRPr sz="3200" b="1">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Speaker Name</a:t>
            </a:r>
            <a:br>
              <a:rPr lang="en-US"/>
            </a:br>
            <a:endParaRPr lang="en-US"/>
          </a:p>
        </p:txBody>
      </p:sp>
      <p:sp>
        <p:nvSpPr>
          <p:cNvPr id="14" name="TextBox 13">
            <a:extLst>
              <a:ext uri="{FF2B5EF4-FFF2-40B4-BE49-F238E27FC236}">
                <a16:creationId xmlns:a16="http://schemas.microsoft.com/office/drawing/2014/main" id="{FE34C9CA-8EC4-345C-1FD5-EDE5A3A6B83F}"/>
              </a:ext>
            </a:extLst>
          </p:cNvPr>
          <p:cNvSpPr txBox="1"/>
          <p:nvPr userDrawn="1"/>
        </p:nvSpPr>
        <p:spPr>
          <a:xfrm>
            <a:off x="1192192" y="4266556"/>
            <a:ext cx="6096000" cy="523220"/>
          </a:xfrm>
          <a:prstGeom prst="rect">
            <a:avLst/>
          </a:prstGeom>
          <a:noFill/>
        </p:spPr>
        <p:txBody>
          <a:bodyPr wrap="square">
            <a:spAutoFit/>
          </a:bodyPr>
          <a:lstStyle/>
          <a:p>
            <a:r>
              <a:rPr lang="en-US" sz="2800" i="1">
                <a:solidFill>
                  <a:schemeClr val="accent1"/>
                </a:solidFill>
              </a:rPr>
              <a:t>Speaker Title</a:t>
            </a:r>
          </a:p>
        </p:txBody>
      </p:sp>
      <p:pic>
        <p:nvPicPr>
          <p:cNvPr id="15" name="Picture 14">
            <a:extLst>
              <a:ext uri="{FF2B5EF4-FFF2-40B4-BE49-F238E27FC236}">
                <a16:creationId xmlns:a16="http://schemas.microsoft.com/office/drawing/2014/main" id="{479F50E4-ADEB-686E-BF99-894E59D30916}"/>
              </a:ext>
            </a:extLst>
          </p:cNvPr>
          <p:cNvPicPr>
            <a:picLocks noChangeAspect="1"/>
          </p:cNvPicPr>
          <p:nvPr userDrawn="1"/>
        </p:nvPicPr>
        <p:blipFill>
          <a:blip r:embed="rId2"/>
          <a:stretch>
            <a:fillRect/>
          </a:stretch>
        </p:blipFill>
        <p:spPr>
          <a:xfrm>
            <a:off x="9430658" y="547039"/>
            <a:ext cx="2743438" cy="5883150"/>
          </a:xfrm>
          <a:prstGeom prst="rect">
            <a:avLst/>
          </a:prstGeom>
        </p:spPr>
      </p:pic>
      <p:grpSp>
        <p:nvGrpSpPr>
          <p:cNvPr id="8" name="Group 7">
            <a:extLst>
              <a:ext uri="{FF2B5EF4-FFF2-40B4-BE49-F238E27FC236}">
                <a16:creationId xmlns:a16="http://schemas.microsoft.com/office/drawing/2014/main" id="{E1FCFD46-7AC2-1780-149D-E9F7BD3F919A}"/>
              </a:ext>
            </a:extLst>
          </p:cNvPr>
          <p:cNvGrpSpPr/>
          <p:nvPr userDrawn="1"/>
        </p:nvGrpSpPr>
        <p:grpSpPr>
          <a:xfrm rot="10800000" flipV="1">
            <a:off x="1401079" y="6310776"/>
            <a:ext cx="10795819" cy="53731"/>
            <a:chOff x="1" y="6313580"/>
            <a:chExt cx="9186039" cy="45719"/>
          </a:xfrm>
        </p:grpSpPr>
        <p:sp>
          <p:nvSpPr>
            <p:cNvPr id="9" name="Rectangle 8">
              <a:extLst>
                <a:ext uri="{FF2B5EF4-FFF2-40B4-BE49-F238E27FC236}">
                  <a16:creationId xmlns:a16="http://schemas.microsoft.com/office/drawing/2014/main" id="{3B64652D-2A2E-FDE0-5B6C-F62892D2F9A4}"/>
                </a:ext>
              </a:extLst>
            </p:cNvPr>
            <p:cNvSpPr/>
            <p:nvPr userDrawn="1"/>
          </p:nvSpPr>
          <p:spPr>
            <a:xfrm flipV="1">
              <a:off x="1" y="6313580"/>
              <a:ext cx="4561732"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A6BD931-D0E7-7239-D62A-676F1446AC3F}"/>
                </a:ext>
              </a:extLst>
            </p:cNvPr>
            <p:cNvSpPr/>
            <p:nvPr userDrawn="1"/>
          </p:nvSpPr>
          <p:spPr>
            <a:xfrm flipV="1">
              <a:off x="4561730" y="6313582"/>
              <a:ext cx="2224017"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23009-5B7F-D6F7-03E6-461C4B44811D}"/>
                </a:ext>
              </a:extLst>
            </p:cNvPr>
            <p:cNvSpPr/>
            <p:nvPr userDrawn="1"/>
          </p:nvSpPr>
          <p:spPr>
            <a:xfrm flipV="1">
              <a:off x="6785748" y="6313582"/>
              <a:ext cx="1418031"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F9C799-84D9-7BF2-1CEB-F807540E43DC}"/>
                </a:ext>
              </a:extLst>
            </p:cNvPr>
            <p:cNvSpPr/>
            <p:nvPr userDrawn="1"/>
          </p:nvSpPr>
          <p:spPr>
            <a:xfrm flipV="1">
              <a:off x="8203779" y="6313583"/>
              <a:ext cx="982261"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AE62F38D-9652-C91B-0495-7430F386B183}"/>
              </a:ext>
            </a:extLst>
          </p:cNvPr>
          <p:cNvSpPr txBox="1"/>
          <p:nvPr userDrawn="1"/>
        </p:nvSpPr>
        <p:spPr>
          <a:xfrm>
            <a:off x="1232505"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8" name="Picture 17">
            <a:extLst>
              <a:ext uri="{FF2B5EF4-FFF2-40B4-BE49-F238E27FC236}">
                <a16:creationId xmlns:a16="http://schemas.microsoft.com/office/drawing/2014/main" id="{485A04AC-29E7-7FE3-7E42-CE24830D80DA}"/>
              </a:ext>
            </a:extLst>
          </p:cNvPr>
          <p:cNvPicPr>
            <a:picLocks noChangeAspect="1"/>
          </p:cNvPicPr>
          <p:nvPr userDrawn="1"/>
        </p:nvPicPr>
        <p:blipFill>
          <a:blip r:embed="rId3"/>
          <a:stretch>
            <a:fillRect/>
          </a:stretch>
        </p:blipFill>
        <p:spPr>
          <a:xfrm>
            <a:off x="170322" y="6072048"/>
            <a:ext cx="1152452" cy="650347"/>
          </a:xfrm>
          <a:prstGeom prst="rect">
            <a:avLst/>
          </a:prstGeom>
        </p:spPr>
      </p:pic>
    </p:spTree>
    <p:extLst>
      <p:ext uri="{BB962C8B-B14F-4D97-AF65-F5344CB8AC3E}">
        <p14:creationId xmlns:p14="http://schemas.microsoft.com/office/powerpoint/2010/main" val="402319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ar&amp;Footer">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80F4C565-FC97-F16E-1282-D99D12220CCE}"/>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11" name="TextBox 10">
            <a:extLst>
              <a:ext uri="{FF2B5EF4-FFF2-40B4-BE49-F238E27FC236}">
                <a16:creationId xmlns:a16="http://schemas.microsoft.com/office/drawing/2014/main" id="{2A40476A-97FB-4BA4-8185-72C26807ED1A}"/>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12" name="Picture 11">
            <a:extLst>
              <a:ext uri="{FF2B5EF4-FFF2-40B4-BE49-F238E27FC236}">
                <a16:creationId xmlns:a16="http://schemas.microsoft.com/office/drawing/2014/main" id="{1610939B-9EEA-F2DB-5561-63A09803D878}"/>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13" name="Picture 12">
            <a:extLst>
              <a:ext uri="{FF2B5EF4-FFF2-40B4-BE49-F238E27FC236}">
                <a16:creationId xmlns:a16="http://schemas.microsoft.com/office/drawing/2014/main" id="{866A827D-E3C9-599C-D2B8-C9484F254644}"/>
              </a:ext>
            </a:extLst>
          </p:cNvPr>
          <p:cNvPicPr>
            <a:picLocks noChangeAspect="1"/>
          </p:cNvPicPr>
          <p:nvPr userDrawn="1"/>
        </p:nvPicPr>
        <p:blipFill>
          <a:blip r:embed="rId4"/>
          <a:stretch>
            <a:fillRect/>
          </a:stretch>
        </p:blipFill>
        <p:spPr>
          <a:xfrm>
            <a:off x="10941722" y="6154109"/>
            <a:ext cx="1152452" cy="650347"/>
          </a:xfrm>
          <a:prstGeom prst="rect">
            <a:avLst/>
          </a:prstGeom>
        </p:spPr>
      </p:pic>
    </p:spTree>
    <p:extLst>
      <p:ext uri="{BB962C8B-B14F-4D97-AF65-F5344CB8AC3E}">
        <p14:creationId xmlns:p14="http://schemas.microsoft.com/office/powerpoint/2010/main" val="244095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ueBar only">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7778346F-97CB-9BDA-DC11-096DE073394B}"/>
              </a:ext>
            </a:extLst>
          </p:cNvPr>
          <p:cNvPicPr>
            <a:picLocks noChangeAspect="1"/>
          </p:cNvPicPr>
          <p:nvPr userDrawn="1"/>
        </p:nvPicPr>
        <p:blipFill rotWithShape="1">
          <a:blip r:embed="rId2"/>
          <a:srcRect r="4456"/>
          <a:stretch/>
        </p:blipFill>
        <p:spPr>
          <a:xfrm>
            <a:off x="0" y="0"/>
            <a:ext cx="890184" cy="6858000"/>
          </a:xfrm>
          <a:prstGeom prst="rect">
            <a:avLst/>
          </a:prstGeom>
        </p:spPr>
      </p:pic>
    </p:spTree>
    <p:extLst>
      <p:ext uri="{BB962C8B-B14F-4D97-AF65-F5344CB8AC3E}">
        <p14:creationId xmlns:p14="http://schemas.microsoft.com/office/powerpoint/2010/main" val="2055404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647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earningCodes">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39A0B55-BA00-394D-92D2-AB7833C6D8BC}"/>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1" name="Picture 10">
            <a:extLst>
              <a:ext uri="{FF2B5EF4-FFF2-40B4-BE49-F238E27FC236}">
                <a16:creationId xmlns:a16="http://schemas.microsoft.com/office/drawing/2014/main" id="{CFCC86CA-AC6C-4100-97CA-9D787DC22AB5}"/>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C849E320-D972-1BBF-8B7B-B0611B4130F3}"/>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9" name="TextBox 8">
            <a:extLst>
              <a:ext uri="{FF2B5EF4-FFF2-40B4-BE49-F238E27FC236}">
                <a16:creationId xmlns:a16="http://schemas.microsoft.com/office/drawing/2014/main" id="{9D0EC5B8-5D02-E16B-D31A-180E3D69FB20}"/>
              </a:ext>
            </a:extLst>
          </p:cNvPr>
          <p:cNvSpPr txBox="1"/>
          <p:nvPr userDrawn="1"/>
        </p:nvSpPr>
        <p:spPr>
          <a:xfrm>
            <a:off x="1067164" y="1563329"/>
            <a:ext cx="2374126" cy="461665"/>
          </a:xfrm>
          <a:prstGeom prst="rect">
            <a:avLst/>
          </a:prstGeom>
          <a:noFill/>
        </p:spPr>
        <p:txBody>
          <a:bodyPr wrap="square" rtlCol="0">
            <a:spAutoFit/>
          </a:bodyPr>
          <a:lstStyle/>
          <a:p>
            <a:pPr algn="l"/>
            <a:r>
              <a:rPr lang="en-US" sz="2400" b="1"/>
              <a:t>EVENT NAME:</a:t>
            </a:r>
          </a:p>
        </p:txBody>
      </p:sp>
      <p:sp>
        <p:nvSpPr>
          <p:cNvPr id="12" name="Text Placeholder 11">
            <a:extLst>
              <a:ext uri="{FF2B5EF4-FFF2-40B4-BE49-F238E27FC236}">
                <a16:creationId xmlns:a16="http://schemas.microsoft.com/office/drawing/2014/main" id="{B8CF8CD3-85B9-DA96-90AA-C2D1EAB73981}"/>
              </a:ext>
            </a:extLst>
          </p:cNvPr>
          <p:cNvSpPr>
            <a:spLocks noGrp="1"/>
          </p:cNvSpPr>
          <p:nvPr>
            <p:ph type="body" sz="quarter" idx="10" hasCustomPrompt="1"/>
          </p:nvPr>
        </p:nvSpPr>
        <p:spPr>
          <a:xfrm>
            <a:off x="3673722" y="1563329"/>
            <a:ext cx="7794625" cy="569912"/>
          </a:xfrm>
        </p:spPr>
        <p:txBody>
          <a:bodyPr>
            <a:normAutofit/>
          </a:bodyPr>
          <a:lstStyle>
            <a:lvl1pPr>
              <a:defRPr sz="2400"/>
            </a:lvl1pPr>
          </a:lstStyle>
          <a:p>
            <a:pPr lvl="0"/>
            <a:r>
              <a:rPr lang="en-US"/>
              <a:t>From Title Slide</a:t>
            </a:r>
          </a:p>
        </p:txBody>
      </p:sp>
      <p:sp>
        <p:nvSpPr>
          <p:cNvPr id="13" name="TextBox 12">
            <a:extLst>
              <a:ext uri="{FF2B5EF4-FFF2-40B4-BE49-F238E27FC236}">
                <a16:creationId xmlns:a16="http://schemas.microsoft.com/office/drawing/2014/main" id="{AD19810E-2C9D-11D6-69C5-C204826001AC}"/>
              </a:ext>
            </a:extLst>
          </p:cNvPr>
          <p:cNvSpPr txBox="1"/>
          <p:nvPr userDrawn="1"/>
        </p:nvSpPr>
        <p:spPr>
          <a:xfrm>
            <a:off x="1067164" y="2366539"/>
            <a:ext cx="2374126" cy="461665"/>
          </a:xfrm>
          <a:prstGeom prst="rect">
            <a:avLst/>
          </a:prstGeom>
          <a:noFill/>
        </p:spPr>
        <p:txBody>
          <a:bodyPr wrap="square" rtlCol="0">
            <a:spAutoFit/>
          </a:bodyPr>
          <a:lstStyle/>
          <a:p>
            <a:pPr algn="l"/>
            <a:r>
              <a:rPr lang="en-US" sz="2400" b="1"/>
              <a:t>EVENT DATE:</a:t>
            </a:r>
          </a:p>
        </p:txBody>
      </p:sp>
      <p:sp>
        <p:nvSpPr>
          <p:cNvPr id="14" name="Text Placeholder 11">
            <a:extLst>
              <a:ext uri="{FF2B5EF4-FFF2-40B4-BE49-F238E27FC236}">
                <a16:creationId xmlns:a16="http://schemas.microsoft.com/office/drawing/2014/main" id="{9EE08ECA-4BD5-005B-4AC8-9B47ADFB8360}"/>
              </a:ext>
            </a:extLst>
          </p:cNvPr>
          <p:cNvSpPr>
            <a:spLocks noGrp="1"/>
          </p:cNvSpPr>
          <p:nvPr>
            <p:ph type="body" sz="quarter" idx="11" hasCustomPrompt="1"/>
          </p:nvPr>
        </p:nvSpPr>
        <p:spPr>
          <a:xfrm>
            <a:off x="3673723" y="2366539"/>
            <a:ext cx="7794625" cy="569912"/>
          </a:xfrm>
        </p:spPr>
        <p:txBody>
          <a:bodyPr>
            <a:normAutofit/>
          </a:bodyPr>
          <a:lstStyle>
            <a:lvl1pPr>
              <a:defRPr sz="2400"/>
            </a:lvl1pPr>
          </a:lstStyle>
          <a:p>
            <a:pPr lvl="0"/>
            <a:r>
              <a:rPr lang="en-US"/>
              <a:t>Month, Day, Year</a:t>
            </a:r>
          </a:p>
        </p:txBody>
      </p:sp>
      <p:sp>
        <p:nvSpPr>
          <p:cNvPr id="18" name="TextBox 17">
            <a:extLst>
              <a:ext uri="{FF2B5EF4-FFF2-40B4-BE49-F238E27FC236}">
                <a16:creationId xmlns:a16="http://schemas.microsoft.com/office/drawing/2014/main" id="{E3ACE86E-9704-7B26-C0EC-CFEF05E61B29}"/>
              </a:ext>
            </a:extLst>
          </p:cNvPr>
          <p:cNvSpPr txBox="1"/>
          <p:nvPr userDrawn="1"/>
        </p:nvSpPr>
        <p:spPr>
          <a:xfrm>
            <a:off x="1067164" y="3147537"/>
            <a:ext cx="2639527" cy="461665"/>
          </a:xfrm>
          <a:prstGeom prst="rect">
            <a:avLst/>
          </a:prstGeom>
          <a:noFill/>
        </p:spPr>
        <p:txBody>
          <a:bodyPr wrap="square" rtlCol="0">
            <a:spAutoFit/>
          </a:bodyPr>
          <a:lstStyle/>
          <a:p>
            <a:pPr algn="l"/>
            <a:r>
              <a:rPr lang="en-US" sz="2400" b="1"/>
              <a:t>CREDIT HOURS:</a:t>
            </a:r>
          </a:p>
        </p:txBody>
      </p:sp>
      <p:sp>
        <p:nvSpPr>
          <p:cNvPr id="19" name="TextBox 18">
            <a:extLst>
              <a:ext uri="{FF2B5EF4-FFF2-40B4-BE49-F238E27FC236}">
                <a16:creationId xmlns:a16="http://schemas.microsoft.com/office/drawing/2014/main" id="{DDD413C3-86FC-365F-C837-41E9C98FA21E}"/>
              </a:ext>
            </a:extLst>
          </p:cNvPr>
          <p:cNvSpPr txBox="1"/>
          <p:nvPr userDrawn="1"/>
        </p:nvSpPr>
        <p:spPr>
          <a:xfrm>
            <a:off x="1094890" y="4039140"/>
            <a:ext cx="6131820" cy="461665"/>
          </a:xfrm>
          <a:prstGeom prst="rect">
            <a:avLst/>
          </a:prstGeom>
          <a:noFill/>
        </p:spPr>
        <p:txBody>
          <a:bodyPr wrap="square" rtlCol="0">
            <a:spAutoFit/>
          </a:bodyPr>
          <a:lstStyle/>
          <a:p>
            <a:pPr algn="l"/>
            <a:r>
              <a:rPr lang="en-US" sz="2400" b="1"/>
              <a:t>PROFESSIONAL LEARNING CODES:</a:t>
            </a:r>
          </a:p>
        </p:txBody>
      </p:sp>
      <p:sp>
        <p:nvSpPr>
          <p:cNvPr id="20" name="Text Placeholder 11">
            <a:extLst>
              <a:ext uri="{FF2B5EF4-FFF2-40B4-BE49-F238E27FC236}">
                <a16:creationId xmlns:a16="http://schemas.microsoft.com/office/drawing/2014/main" id="{87F7B105-16A6-6A38-EC3D-DB21258B3DCB}"/>
              </a:ext>
            </a:extLst>
          </p:cNvPr>
          <p:cNvSpPr>
            <a:spLocks noGrp="1"/>
          </p:cNvSpPr>
          <p:nvPr>
            <p:ph type="body" sz="quarter" idx="12" hasCustomPrompt="1"/>
          </p:nvPr>
        </p:nvSpPr>
        <p:spPr>
          <a:xfrm>
            <a:off x="3673723" y="3169022"/>
            <a:ext cx="7794625" cy="569912"/>
          </a:xfrm>
        </p:spPr>
        <p:txBody>
          <a:bodyPr>
            <a:normAutofit/>
          </a:bodyPr>
          <a:lstStyle>
            <a:lvl1pPr>
              <a:defRPr sz="2400"/>
            </a:lvl1pPr>
          </a:lstStyle>
          <a:p>
            <a:pPr lvl="0"/>
            <a:r>
              <a:rPr lang="en-US"/>
              <a:t>0.0</a:t>
            </a:r>
          </a:p>
        </p:txBody>
      </p:sp>
      <p:sp>
        <p:nvSpPr>
          <p:cNvPr id="21" name="Text Placeholder 11">
            <a:extLst>
              <a:ext uri="{FF2B5EF4-FFF2-40B4-BE49-F238E27FC236}">
                <a16:creationId xmlns:a16="http://schemas.microsoft.com/office/drawing/2014/main" id="{E112BA85-0125-CAB7-9254-0E7FB13C0CFB}"/>
              </a:ext>
            </a:extLst>
          </p:cNvPr>
          <p:cNvSpPr>
            <a:spLocks noGrp="1"/>
          </p:cNvSpPr>
          <p:nvPr>
            <p:ph type="body" sz="quarter" idx="13" hasCustomPrompt="1"/>
          </p:nvPr>
        </p:nvSpPr>
        <p:spPr>
          <a:xfrm>
            <a:off x="1145892" y="4549505"/>
            <a:ext cx="10322455" cy="569912"/>
          </a:xfrm>
        </p:spPr>
        <p:txBody>
          <a:bodyPr>
            <a:normAutofit/>
          </a:bodyPr>
          <a:lstStyle>
            <a:lvl1pPr>
              <a:defRPr sz="2400" b="0" i="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Code Number (Key Topic/Sub Topic), Code Number (Key Topic/Sub Topic),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Code Number (Key Topic/Sub Topic), Code Number (Key Topic/Sub Topic),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Code Number (Key Topic/Sub Topic), </a:t>
            </a:r>
          </a:p>
          <a:p>
            <a:pPr lvl="0"/>
            <a:endParaRPr lang="en-US"/>
          </a:p>
        </p:txBody>
      </p:sp>
      <p:sp>
        <p:nvSpPr>
          <p:cNvPr id="3" name="TextBox 2">
            <a:extLst>
              <a:ext uri="{FF2B5EF4-FFF2-40B4-BE49-F238E27FC236}">
                <a16:creationId xmlns:a16="http://schemas.microsoft.com/office/drawing/2014/main" id="{664F89FC-9918-CDE4-D5D9-F2D246D35D3B}"/>
              </a:ext>
            </a:extLst>
          </p:cNvPr>
          <p:cNvSpPr txBox="1"/>
          <p:nvPr userDrawn="1"/>
        </p:nvSpPr>
        <p:spPr>
          <a:xfrm>
            <a:off x="-11723" y="6397222"/>
            <a:ext cx="1092999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1">
                <a:solidFill>
                  <a:schemeClr val="bg2">
                    <a:lumMod val="50000"/>
                  </a:schemeClr>
                </a:solidFill>
              </a:rPr>
              <a:t>Richard Woods, Georgia’s School Superintendent</a:t>
            </a:r>
            <a:r>
              <a:rPr lang="en-US" sz="1400" b="1">
                <a:solidFill>
                  <a:schemeClr val="bg2">
                    <a:lumMod val="50000"/>
                  </a:schemeClr>
                </a:solidFill>
              </a:rPr>
              <a:t> </a:t>
            </a:r>
            <a:r>
              <a:rPr lang="en-US" sz="1400" b="1">
                <a:solidFill>
                  <a:srgbClr val="1186CA"/>
                </a:solidFill>
              </a:rPr>
              <a:t>|</a:t>
            </a:r>
            <a:r>
              <a:rPr lang="en-US" sz="1400" b="1">
                <a:solidFill>
                  <a:schemeClr val="bg2">
                    <a:lumMod val="50000"/>
                  </a:schemeClr>
                </a:solidFill>
              </a:rPr>
              <a:t> Georgia Department of Education </a:t>
            </a:r>
            <a:r>
              <a:rPr lang="en-US" sz="1400" b="1">
                <a:solidFill>
                  <a:srgbClr val="1186CA"/>
                </a:solidFill>
              </a:rPr>
              <a:t>|</a:t>
            </a:r>
            <a:r>
              <a:rPr lang="en-US" sz="1400" b="1">
                <a:solidFill>
                  <a:schemeClr val="bg2">
                    <a:lumMod val="50000"/>
                  </a:schemeClr>
                </a:solidFill>
              </a:rPr>
              <a:t> </a:t>
            </a:r>
            <a:r>
              <a:rPr lang="en-US" sz="1400" b="1" i="1">
                <a:solidFill>
                  <a:schemeClr val="bg2">
                    <a:lumMod val="50000"/>
                  </a:schemeClr>
                </a:solidFill>
              </a:rPr>
              <a:t>Preparing All Students for Life</a:t>
            </a:r>
          </a:p>
          <a:p>
            <a:pPr algn="r"/>
            <a:endParaRPr lang="en-US" sz="1400"/>
          </a:p>
        </p:txBody>
      </p:sp>
      <p:pic>
        <p:nvPicPr>
          <p:cNvPr id="5" name="Picture 4">
            <a:extLst>
              <a:ext uri="{FF2B5EF4-FFF2-40B4-BE49-F238E27FC236}">
                <a16:creationId xmlns:a16="http://schemas.microsoft.com/office/drawing/2014/main" id="{430F1F56-92B2-CC18-C38D-E8D1645F94B5}"/>
              </a:ext>
            </a:extLst>
          </p:cNvPr>
          <p:cNvPicPr>
            <a:picLocks noChangeAspect="1"/>
          </p:cNvPicPr>
          <p:nvPr userDrawn="1"/>
        </p:nvPicPr>
        <p:blipFill>
          <a:blip r:embed="rId3"/>
          <a:stretch>
            <a:fillRect/>
          </a:stretch>
        </p:blipFill>
        <p:spPr>
          <a:xfrm>
            <a:off x="890184" y="6348449"/>
            <a:ext cx="9903697" cy="50853"/>
          </a:xfrm>
          <a:prstGeom prst="rect">
            <a:avLst/>
          </a:prstGeom>
        </p:spPr>
      </p:pic>
      <p:pic>
        <p:nvPicPr>
          <p:cNvPr id="6" name="Picture 5">
            <a:extLst>
              <a:ext uri="{FF2B5EF4-FFF2-40B4-BE49-F238E27FC236}">
                <a16:creationId xmlns:a16="http://schemas.microsoft.com/office/drawing/2014/main" id="{1E022466-7DB2-C1C4-D4BA-45BFB33BA1D3}"/>
              </a:ext>
            </a:extLst>
          </p:cNvPr>
          <p:cNvPicPr>
            <a:picLocks noChangeAspect="1"/>
          </p:cNvPicPr>
          <p:nvPr userDrawn="1"/>
        </p:nvPicPr>
        <p:blipFill>
          <a:blip r:embed="rId4"/>
          <a:stretch>
            <a:fillRect/>
          </a:stretch>
        </p:blipFill>
        <p:spPr>
          <a:xfrm>
            <a:off x="10941722" y="6154109"/>
            <a:ext cx="1152452" cy="650347"/>
          </a:xfrm>
          <a:prstGeom prst="rect">
            <a:avLst/>
          </a:prstGeom>
        </p:spPr>
      </p:pic>
      <p:pic>
        <p:nvPicPr>
          <p:cNvPr id="17" name="Picture 16" descr="A green text on a black background&#10;&#10;Description automatically generated">
            <a:extLst>
              <a:ext uri="{FF2B5EF4-FFF2-40B4-BE49-F238E27FC236}">
                <a16:creationId xmlns:a16="http://schemas.microsoft.com/office/drawing/2014/main" id="{D81E59D1-68C2-BBBD-2AD5-89850B5510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7609" y="12646"/>
            <a:ext cx="11396565" cy="1474046"/>
          </a:xfrm>
          <a:prstGeom prst="rect">
            <a:avLst/>
          </a:prstGeom>
        </p:spPr>
      </p:pic>
    </p:spTree>
    <p:extLst>
      <p:ext uri="{BB962C8B-B14F-4D97-AF65-F5344CB8AC3E}">
        <p14:creationId xmlns:p14="http://schemas.microsoft.com/office/powerpoint/2010/main" val="37224215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Purposeful">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7778346F-97CB-9BDA-DC11-096DE073394B}"/>
              </a:ext>
            </a:extLst>
          </p:cNvPr>
          <p:cNvPicPr>
            <a:picLocks noChangeAspect="1"/>
          </p:cNvPicPr>
          <p:nvPr userDrawn="1"/>
        </p:nvPicPr>
        <p:blipFill rotWithShape="1">
          <a:blip r:embed="rId2"/>
          <a:srcRect r="4456"/>
          <a:stretch/>
        </p:blipFill>
        <p:spPr>
          <a:xfrm>
            <a:off x="0" y="0"/>
            <a:ext cx="890184" cy="6858000"/>
          </a:xfrm>
          <a:prstGeom prst="rect">
            <a:avLst/>
          </a:prstGeom>
        </p:spPr>
      </p:pic>
      <p:pic>
        <p:nvPicPr>
          <p:cNvPr id="4" name="Picture 3">
            <a:extLst>
              <a:ext uri="{FF2B5EF4-FFF2-40B4-BE49-F238E27FC236}">
                <a16:creationId xmlns:a16="http://schemas.microsoft.com/office/drawing/2014/main" id="{54AED808-2176-9C53-84C1-C67116CBDA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20" r="3146" b="220"/>
          <a:stretch/>
        </p:blipFill>
        <p:spPr>
          <a:xfrm>
            <a:off x="1067984" y="0"/>
            <a:ext cx="10946216" cy="6858000"/>
          </a:xfrm>
          <a:prstGeom prst="rect">
            <a:avLst/>
          </a:prstGeom>
        </p:spPr>
      </p:pic>
    </p:spTree>
    <p:extLst>
      <p:ext uri="{BB962C8B-B14F-4D97-AF65-F5344CB8AC3E}">
        <p14:creationId xmlns:p14="http://schemas.microsoft.com/office/powerpoint/2010/main" val="31089079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NGoal">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39A0B55-BA00-394D-92D2-AB7833C6D8BC}"/>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1" name="Picture 10">
            <a:extLst>
              <a:ext uri="{FF2B5EF4-FFF2-40B4-BE49-F238E27FC236}">
                <a16:creationId xmlns:a16="http://schemas.microsoft.com/office/drawing/2014/main" id="{CFCC86CA-AC6C-4100-97CA-9D787DC22AB5}"/>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C849E320-D972-1BBF-8B7B-B0611B4130F3}"/>
              </a:ext>
            </a:extLst>
          </p:cNvPr>
          <p:cNvPicPr>
            <a:picLocks noChangeAspect="1"/>
          </p:cNvPicPr>
          <p:nvPr userDrawn="1"/>
        </p:nvPicPr>
        <p:blipFill rotWithShape="1">
          <a:blip r:embed="rId2"/>
          <a:srcRect r="4456"/>
          <a:stretch/>
        </p:blipFill>
        <p:spPr>
          <a:xfrm>
            <a:off x="0" y="0"/>
            <a:ext cx="890184" cy="6858000"/>
          </a:xfrm>
          <a:prstGeom prst="rect">
            <a:avLst/>
          </a:prstGeom>
        </p:spPr>
      </p:pic>
      <p:pic>
        <p:nvPicPr>
          <p:cNvPr id="2050" name="Picture 2" descr="A blue circle with black text&#10;&#10;Description automatically generated">
            <a:extLst>
              <a:ext uri="{FF2B5EF4-FFF2-40B4-BE49-F238E27FC236}">
                <a16:creationId xmlns:a16="http://schemas.microsoft.com/office/drawing/2014/main" id="{5DE3A11E-79AD-12B4-47D8-5236CB364DE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95588" y="1385565"/>
            <a:ext cx="10789920" cy="50619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text on a white background&#10;&#10;Description automatically generated">
            <a:extLst>
              <a:ext uri="{FF2B5EF4-FFF2-40B4-BE49-F238E27FC236}">
                <a16:creationId xmlns:a16="http://schemas.microsoft.com/office/drawing/2014/main" id="{882B623B-753E-7831-A437-655B9832998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116" t="15764" r="29495" b="24390"/>
          <a:stretch/>
        </p:blipFill>
        <p:spPr>
          <a:xfrm>
            <a:off x="995017" y="92392"/>
            <a:ext cx="8417339" cy="964248"/>
          </a:xfrm>
          <a:prstGeom prst="rect">
            <a:avLst/>
          </a:prstGeom>
        </p:spPr>
      </p:pic>
    </p:spTree>
    <p:extLst>
      <p:ext uri="{BB962C8B-B14F-4D97-AF65-F5344CB8AC3E}">
        <p14:creationId xmlns:p14="http://schemas.microsoft.com/office/powerpoint/2010/main" val="29308280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Anchor">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7778346F-97CB-9BDA-DC11-096DE073394B}"/>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3" name="TextBox 2">
            <a:extLst>
              <a:ext uri="{FF2B5EF4-FFF2-40B4-BE49-F238E27FC236}">
                <a16:creationId xmlns:a16="http://schemas.microsoft.com/office/drawing/2014/main" id="{18BE2294-A0E3-DB00-59D9-2E2478252467}"/>
              </a:ext>
            </a:extLst>
          </p:cNvPr>
          <p:cNvSpPr txBox="1"/>
          <p:nvPr userDrawn="1"/>
        </p:nvSpPr>
        <p:spPr>
          <a:xfrm>
            <a:off x="1069152" y="401880"/>
            <a:ext cx="6564547" cy="4247317"/>
          </a:xfrm>
          <a:prstGeom prst="rect">
            <a:avLst/>
          </a:prstGeom>
          <a:noFill/>
        </p:spPr>
        <p:txBody>
          <a:bodyPr wrap="square" rtlCol="0">
            <a:spAutoFit/>
          </a:bodyPr>
          <a:lstStyle/>
          <a:p>
            <a:pPr algn="ctr"/>
            <a:r>
              <a:rPr lang="en-US" sz="3600"/>
              <a:t>Wherever you see</a:t>
            </a:r>
            <a:br>
              <a:rPr lang="en-US" sz="3600"/>
            </a:br>
            <a:r>
              <a:rPr lang="en-US" sz="3600" b="1">
                <a:solidFill>
                  <a:srgbClr val="E20C78"/>
                </a:solidFill>
              </a:rPr>
              <a:t>this icon</a:t>
            </a:r>
            <a:br>
              <a:rPr lang="en-US" sz="3600"/>
            </a:br>
            <a:r>
              <a:rPr lang="en-US" sz="3600"/>
              <a:t>on our website,</a:t>
            </a:r>
            <a:br>
              <a:rPr lang="en-US" sz="3600"/>
            </a:br>
            <a:r>
              <a:rPr lang="en-US" sz="3600"/>
              <a:t>you are </a:t>
            </a:r>
            <a:br>
              <a:rPr lang="en-US" sz="3600"/>
            </a:br>
            <a:r>
              <a:rPr lang="en-US" sz="5400" b="1"/>
              <a:t>1 click away</a:t>
            </a:r>
            <a:br>
              <a:rPr lang="en-US" sz="3200"/>
            </a:br>
            <a:r>
              <a:rPr lang="en-US" sz="3600"/>
              <a:t>from accessing </a:t>
            </a:r>
            <a:br>
              <a:rPr lang="en-US" sz="3600"/>
            </a:br>
            <a:r>
              <a:rPr lang="en-US" sz="3600"/>
              <a:t>all 3 seasons of</a:t>
            </a:r>
          </a:p>
        </p:txBody>
      </p:sp>
      <p:grpSp>
        <p:nvGrpSpPr>
          <p:cNvPr id="20" name="Group 19">
            <a:extLst>
              <a:ext uri="{FF2B5EF4-FFF2-40B4-BE49-F238E27FC236}">
                <a16:creationId xmlns:a16="http://schemas.microsoft.com/office/drawing/2014/main" id="{5D87E47E-CF1E-C68E-9790-86A5FFF63397}"/>
              </a:ext>
            </a:extLst>
          </p:cNvPr>
          <p:cNvGrpSpPr/>
          <p:nvPr userDrawn="1"/>
        </p:nvGrpSpPr>
        <p:grpSpPr>
          <a:xfrm>
            <a:off x="8445629" y="1915385"/>
            <a:ext cx="3379909" cy="3341027"/>
            <a:chOff x="4048125" y="1359932"/>
            <a:chExt cx="5029200" cy="5029200"/>
          </a:xfrm>
        </p:grpSpPr>
        <p:sp>
          <p:nvSpPr>
            <p:cNvPr id="4" name="Oval 3">
              <a:extLst>
                <a:ext uri="{FF2B5EF4-FFF2-40B4-BE49-F238E27FC236}">
                  <a16:creationId xmlns:a16="http://schemas.microsoft.com/office/drawing/2014/main" id="{96B901C0-093F-D54F-DFB5-3718072C36E6}"/>
                </a:ext>
              </a:extLst>
            </p:cNvPr>
            <p:cNvSpPr/>
            <p:nvPr userDrawn="1"/>
          </p:nvSpPr>
          <p:spPr>
            <a:xfrm>
              <a:off x="4048125" y="1359932"/>
              <a:ext cx="5029200" cy="5029200"/>
            </a:xfrm>
            <a:prstGeom prst="ellipse">
              <a:avLst/>
            </a:prstGeom>
            <a:solidFill>
              <a:srgbClr val="0C7C8E"/>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6" name="Picture 5" descr="A white logo with a black background&#10;&#10;Description automatically generated">
              <a:extLst>
                <a:ext uri="{FF2B5EF4-FFF2-40B4-BE49-F238E27FC236}">
                  <a16:creationId xmlns:a16="http://schemas.microsoft.com/office/drawing/2014/main" id="{A182E2B5-1F21-EEA5-25EC-2AEA559F6C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8919" t="18237" r="21246" b="13606"/>
            <a:stretch/>
          </p:blipFill>
          <p:spPr>
            <a:xfrm>
              <a:off x="4581525" y="1771650"/>
              <a:ext cx="3648075" cy="4457700"/>
            </a:xfrm>
            <a:prstGeom prst="rect">
              <a:avLst/>
            </a:prstGeom>
          </p:spPr>
        </p:pic>
      </p:grpSp>
      <p:pic>
        <p:nvPicPr>
          <p:cNvPr id="8" name="Picture 7">
            <a:extLst>
              <a:ext uri="{FF2B5EF4-FFF2-40B4-BE49-F238E27FC236}">
                <a16:creationId xmlns:a16="http://schemas.microsoft.com/office/drawing/2014/main" id="{CE3AD3A0-9363-5D7D-9CFA-B35C469C3BF3}"/>
              </a:ext>
            </a:extLst>
          </p:cNvPr>
          <p:cNvPicPr>
            <a:picLocks noChangeAspect="1"/>
          </p:cNvPicPr>
          <p:nvPr userDrawn="1"/>
        </p:nvPicPr>
        <p:blipFill>
          <a:blip r:embed="rId4">
            <a:clrChange>
              <a:clrFrom>
                <a:srgbClr val="FFFFFF"/>
              </a:clrFrom>
              <a:clrTo>
                <a:srgbClr val="FFFFFF">
                  <a:alpha val="0"/>
                </a:srgbClr>
              </a:clrTo>
            </a:clrChange>
          </a:blip>
          <a:stretch>
            <a:fillRect/>
          </a:stretch>
        </p:blipFill>
        <p:spPr>
          <a:xfrm>
            <a:off x="7997866" y="401880"/>
            <a:ext cx="4064189" cy="836314"/>
          </a:xfrm>
          <a:prstGeom prst="rect">
            <a:avLst/>
          </a:prstGeom>
        </p:spPr>
      </p:pic>
      <p:pic>
        <p:nvPicPr>
          <p:cNvPr id="27" name="Picture 26" descr="A green and pink letters&#10;&#10;Description automatically generated">
            <a:extLst>
              <a:ext uri="{FF2B5EF4-FFF2-40B4-BE49-F238E27FC236}">
                <a16:creationId xmlns:a16="http://schemas.microsoft.com/office/drawing/2014/main" id="{50CA7F95-25E1-110F-7CCD-65EF3195315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15839" y="5005575"/>
            <a:ext cx="5615285" cy="1484127"/>
          </a:xfrm>
          <a:prstGeom prst="rect">
            <a:avLst/>
          </a:prstGeom>
        </p:spPr>
      </p:pic>
      <p:pic>
        <p:nvPicPr>
          <p:cNvPr id="29" name="Picture 28" descr="A logo of a headset with leaves&#10;&#10;Description automatically generated">
            <a:extLst>
              <a:ext uri="{FF2B5EF4-FFF2-40B4-BE49-F238E27FC236}">
                <a16:creationId xmlns:a16="http://schemas.microsoft.com/office/drawing/2014/main" id="{E048BBE7-C4AD-B8C8-8A12-393385ED190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0362" y="5391303"/>
            <a:ext cx="1109341" cy="1098399"/>
          </a:xfrm>
          <a:prstGeom prst="rect">
            <a:avLst/>
          </a:prstGeom>
        </p:spPr>
      </p:pic>
      <p:sp>
        <p:nvSpPr>
          <p:cNvPr id="30" name="Arrow: Right 29">
            <a:extLst>
              <a:ext uri="{FF2B5EF4-FFF2-40B4-BE49-F238E27FC236}">
                <a16:creationId xmlns:a16="http://schemas.microsoft.com/office/drawing/2014/main" id="{FF639258-73E6-F82C-8ABD-544C964504D5}"/>
              </a:ext>
            </a:extLst>
          </p:cNvPr>
          <p:cNvSpPr/>
          <p:nvPr userDrawn="1"/>
        </p:nvSpPr>
        <p:spPr>
          <a:xfrm flipV="1">
            <a:off x="7740052" y="676036"/>
            <a:ext cx="599224" cy="288001"/>
          </a:xfrm>
          <a:prstGeom prst="rightArrow">
            <a:avLst/>
          </a:prstGeom>
          <a:solidFill>
            <a:srgbClr val="E20C78"/>
          </a:solidFill>
          <a:ln>
            <a:solidFill>
              <a:srgbClr val="E20C78"/>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50A65E1-3E8E-DA15-8D7C-F4070053F56C}"/>
              </a:ext>
            </a:extLst>
          </p:cNvPr>
          <p:cNvSpPr/>
          <p:nvPr userDrawn="1"/>
        </p:nvSpPr>
        <p:spPr>
          <a:xfrm>
            <a:off x="8382335" y="539646"/>
            <a:ext cx="681454" cy="681454"/>
          </a:xfrm>
          <a:prstGeom prst="ellipse">
            <a:avLst/>
          </a:prstGeom>
          <a:noFill/>
          <a:ln w="38100">
            <a:solidFill>
              <a:srgbClr val="E20C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610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Rco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9FDFC0-326E-EE18-D3E8-2AF03275F3FB}"/>
              </a:ext>
            </a:extLst>
          </p:cNvPr>
          <p:cNvPicPr>
            <a:picLocks noChangeAspect="1"/>
          </p:cNvPicPr>
          <p:nvPr/>
        </p:nvPicPr>
        <p:blipFill>
          <a:blip r:embed="rId2"/>
          <a:stretch>
            <a:fillRect/>
          </a:stretch>
        </p:blipFill>
        <p:spPr>
          <a:xfrm>
            <a:off x="-51816" y="-18255"/>
            <a:ext cx="890016" cy="6858000"/>
          </a:xfrm>
          <a:prstGeom prst="rect">
            <a:avLst/>
          </a:prstGeom>
        </p:spPr>
      </p:pic>
      <p:pic>
        <p:nvPicPr>
          <p:cNvPr id="4" name="Picture 3" descr="A picture containing text, mobile phone, screenshot, font&#10;&#10;Description automatically generated">
            <a:extLst>
              <a:ext uri="{FF2B5EF4-FFF2-40B4-BE49-F238E27FC236}">
                <a16:creationId xmlns:a16="http://schemas.microsoft.com/office/drawing/2014/main" id="{07019EEF-0BBD-C8F2-C3ED-1F6CD79DA082}"/>
              </a:ext>
            </a:extLst>
          </p:cNvPr>
          <p:cNvPicPr>
            <a:picLocks noChangeAspect="1"/>
          </p:cNvPicPr>
          <p:nvPr/>
        </p:nvPicPr>
        <p:blipFill>
          <a:blip r:embed="rId3"/>
          <a:stretch>
            <a:fillRect/>
          </a:stretch>
        </p:blipFill>
        <p:spPr>
          <a:xfrm>
            <a:off x="838200" y="0"/>
            <a:ext cx="11353799" cy="6858000"/>
          </a:xfrm>
          <a:prstGeom prst="rect">
            <a:avLst/>
          </a:prstGeom>
        </p:spPr>
      </p:pic>
      <p:pic>
        <p:nvPicPr>
          <p:cNvPr id="2" name="Picture 1">
            <a:extLst>
              <a:ext uri="{FF2B5EF4-FFF2-40B4-BE49-F238E27FC236}">
                <a16:creationId xmlns:a16="http://schemas.microsoft.com/office/drawing/2014/main" id="{0D4DAB54-0902-B7F4-F506-A6F3D865C040}"/>
              </a:ext>
            </a:extLst>
          </p:cNvPr>
          <p:cNvPicPr>
            <a:picLocks noChangeAspect="1"/>
          </p:cNvPicPr>
          <p:nvPr userDrawn="1"/>
        </p:nvPicPr>
        <p:blipFill>
          <a:blip r:embed="rId2"/>
          <a:stretch>
            <a:fillRect/>
          </a:stretch>
        </p:blipFill>
        <p:spPr>
          <a:xfrm>
            <a:off x="-51816" y="-18255"/>
            <a:ext cx="890016" cy="6858000"/>
          </a:xfrm>
          <a:prstGeom prst="rect">
            <a:avLst/>
          </a:prstGeom>
        </p:spPr>
      </p:pic>
      <p:pic>
        <p:nvPicPr>
          <p:cNvPr id="5" name="Picture 4" descr="A picture containing text, mobile phone, screenshot, font&#10;&#10;Description automatically generated">
            <a:extLst>
              <a:ext uri="{FF2B5EF4-FFF2-40B4-BE49-F238E27FC236}">
                <a16:creationId xmlns:a16="http://schemas.microsoft.com/office/drawing/2014/main" id="{31569C68-7A0C-C731-A156-EF01BEBC4F1C}"/>
              </a:ext>
            </a:extLst>
          </p:cNvPr>
          <p:cNvPicPr>
            <a:picLocks noChangeAspect="1"/>
          </p:cNvPicPr>
          <p:nvPr userDrawn="1"/>
        </p:nvPicPr>
        <p:blipFill>
          <a:blip r:embed="rId3"/>
          <a:stretch>
            <a:fillRect/>
          </a:stretch>
        </p:blipFill>
        <p:spPr>
          <a:xfrm>
            <a:off x="838200" y="0"/>
            <a:ext cx="11353799" cy="6858000"/>
          </a:xfrm>
          <a:prstGeom prst="rect">
            <a:avLst/>
          </a:prstGeom>
        </p:spPr>
      </p:pic>
    </p:spTree>
    <p:extLst>
      <p:ext uri="{BB962C8B-B14F-4D97-AF65-F5344CB8AC3E}">
        <p14:creationId xmlns:p14="http://schemas.microsoft.com/office/powerpoint/2010/main" val="4066763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Venn Diagram">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5A2B2DD1-34B3-46DE-9128-140F0A52B04F}"/>
              </a:ext>
            </a:extLst>
          </p:cNvPr>
          <p:cNvPicPr>
            <a:picLocks noChangeAspect="1"/>
          </p:cNvPicPr>
          <p:nvPr/>
        </p:nvPicPr>
        <p:blipFill>
          <a:blip r:embed="rId3"/>
          <a:stretch>
            <a:fillRect/>
          </a:stretch>
        </p:blipFill>
        <p:spPr>
          <a:xfrm>
            <a:off x="3122705" y="145925"/>
            <a:ext cx="6566145" cy="6000011"/>
          </a:xfrm>
          <a:prstGeom prst="rect">
            <a:avLst/>
          </a:prstGeom>
        </p:spPr>
      </p:pic>
      <p:pic>
        <p:nvPicPr>
          <p:cNvPr id="2" name="Picture 1">
            <a:extLst>
              <a:ext uri="{FF2B5EF4-FFF2-40B4-BE49-F238E27FC236}">
                <a16:creationId xmlns:a16="http://schemas.microsoft.com/office/drawing/2014/main" id="{07536C7E-FE1D-8B6F-FD4D-746AEE5A052D}"/>
              </a:ext>
            </a:extLst>
          </p:cNvPr>
          <p:cNvPicPr>
            <a:picLocks noChangeAspect="1"/>
          </p:cNvPicPr>
          <p:nvPr userDrawn="1"/>
        </p:nvPicPr>
        <p:blipFill rotWithShape="1">
          <a:blip r:embed="rId2"/>
          <a:srcRect r="4456"/>
          <a:stretch/>
        </p:blipFill>
        <p:spPr>
          <a:xfrm>
            <a:off x="0" y="0"/>
            <a:ext cx="890184" cy="6858000"/>
          </a:xfrm>
          <a:prstGeom prst="rect">
            <a:avLst/>
          </a:prstGeom>
        </p:spPr>
      </p:pic>
      <p:pic>
        <p:nvPicPr>
          <p:cNvPr id="3" name="Picture 2">
            <a:extLst>
              <a:ext uri="{FF2B5EF4-FFF2-40B4-BE49-F238E27FC236}">
                <a16:creationId xmlns:a16="http://schemas.microsoft.com/office/drawing/2014/main" id="{789B1974-A4F6-599F-5759-0B531E42DAAE}"/>
              </a:ext>
            </a:extLst>
          </p:cNvPr>
          <p:cNvPicPr>
            <a:picLocks noChangeAspect="1"/>
          </p:cNvPicPr>
          <p:nvPr userDrawn="1"/>
        </p:nvPicPr>
        <p:blipFill>
          <a:blip r:embed="rId3"/>
          <a:stretch>
            <a:fillRect/>
          </a:stretch>
        </p:blipFill>
        <p:spPr>
          <a:xfrm>
            <a:off x="2611638" y="145925"/>
            <a:ext cx="7185702" cy="6566150"/>
          </a:xfrm>
          <a:prstGeom prst="rect">
            <a:avLst/>
          </a:prstGeom>
        </p:spPr>
      </p:pic>
    </p:spTree>
    <p:extLst>
      <p:ext uri="{BB962C8B-B14F-4D97-AF65-F5344CB8AC3E}">
        <p14:creationId xmlns:p14="http://schemas.microsoft.com/office/powerpoint/2010/main" val="1660388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loredTowe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369340-164E-40F2-810F-5568A6E909F4}"/>
              </a:ext>
            </a:extLst>
          </p:cNvPr>
          <p:cNvPicPr>
            <a:picLocks noChangeAspect="1"/>
          </p:cNvPicPr>
          <p:nvPr/>
        </p:nvPicPr>
        <p:blipFill rotWithShape="1">
          <a:blip r:embed="rId2"/>
          <a:srcRect r="4456"/>
          <a:stretch/>
        </p:blipFill>
        <p:spPr>
          <a:xfrm rot="5400000">
            <a:off x="5723935" y="389935"/>
            <a:ext cx="706349" cy="12229780"/>
          </a:xfrm>
          <a:prstGeom prst="rect">
            <a:avLst/>
          </a:prstGeom>
        </p:spPr>
      </p:pic>
      <p:sp>
        <p:nvSpPr>
          <p:cNvPr id="5" name="Rectangle 4">
            <a:extLst>
              <a:ext uri="{FF2B5EF4-FFF2-40B4-BE49-F238E27FC236}">
                <a16:creationId xmlns:a16="http://schemas.microsoft.com/office/drawing/2014/main" id="{688B7ABE-49F1-44DA-B146-6F2D0EC4672C}"/>
              </a:ext>
            </a:extLst>
          </p:cNvPr>
          <p:cNvSpPr/>
          <p:nvPr/>
        </p:nvSpPr>
        <p:spPr>
          <a:xfrm>
            <a:off x="9874129" y="2491526"/>
            <a:ext cx="2221532" cy="36678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Oval 5">
            <a:extLst>
              <a:ext uri="{FF2B5EF4-FFF2-40B4-BE49-F238E27FC236}">
                <a16:creationId xmlns:a16="http://schemas.microsoft.com/office/drawing/2014/main" id="{2E3CA472-F4A7-4396-BC51-3030A9B95C8D}"/>
              </a:ext>
            </a:extLst>
          </p:cNvPr>
          <p:cNvSpPr/>
          <p:nvPr/>
        </p:nvSpPr>
        <p:spPr>
          <a:xfrm>
            <a:off x="9874129" y="1478116"/>
            <a:ext cx="2221532" cy="2332482"/>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8E21DCEA-6DD3-4180-A0D9-FD6847021382}"/>
              </a:ext>
            </a:extLst>
          </p:cNvPr>
          <p:cNvSpPr/>
          <p:nvPr/>
        </p:nvSpPr>
        <p:spPr>
          <a:xfrm>
            <a:off x="7456542" y="2417558"/>
            <a:ext cx="2221532" cy="37312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val 7">
            <a:extLst>
              <a:ext uri="{FF2B5EF4-FFF2-40B4-BE49-F238E27FC236}">
                <a16:creationId xmlns:a16="http://schemas.microsoft.com/office/drawing/2014/main" id="{12C36152-4909-4A5C-834D-8CA6FB23FE7D}"/>
              </a:ext>
            </a:extLst>
          </p:cNvPr>
          <p:cNvSpPr/>
          <p:nvPr/>
        </p:nvSpPr>
        <p:spPr>
          <a:xfrm>
            <a:off x="7456543" y="1449064"/>
            <a:ext cx="2221532" cy="2332482"/>
          </a:xfrm>
          <a:prstGeom prst="ellipse">
            <a:avLst/>
          </a:prstGeom>
          <a:solidFill>
            <a:srgbClr val="EF64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70B0FD08-A139-4E4F-9C00-19CBAFB8345D}"/>
              </a:ext>
            </a:extLst>
          </p:cNvPr>
          <p:cNvSpPr/>
          <p:nvPr/>
        </p:nvSpPr>
        <p:spPr>
          <a:xfrm>
            <a:off x="5026239" y="2466045"/>
            <a:ext cx="2193045" cy="36907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FDC66630-85B6-45BC-9D67-E8AF1908C48A}"/>
              </a:ext>
            </a:extLst>
          </p:cNvPr>
          <p:cNvSpPr/>
          <p:nvPr/>
        </p:nvSpPr>
        <p:spPr>
          <a:xfrm>
            <a:off x="2546854" y="2446373"/>
            <a:ext cx="2193044" cy="371363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4ECC6362-73C3-4168-B579-E3A9E6B3ACB9}"/>
              </a:ext>
            </a:extLst>
          </p:cNvPr>
          <p:cNvSpPr/>
          <p:nvPr/>
        </p:nvSpPr>
        <p:spPr>
          <a:xfrm>
            <a:off x="88463" y="2468949"/>
            <a:ext cx="2221131" cy="36907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89AA8EFF-823A-4A05-B6F3-B12BA1BE8B3B}"/>
              </a:ext>
            </a:extLst>
          </p:cNvPr>
          <p:cNvSpPr/>
          <p:nvPr/>
        </p:nvSpPr>
        <p:spPr>
          <a:xfrm>
            <a:off x="88465" y="1531355"/>
            <a:ext cx="2221532" cy="2332482"/>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25175CEF-5FE7-489F-9FBB-9DFBA8B0FCE1}"/>
              </a:ext>
            </a:extLst>
          </p:cNvPr>
          <p:cNvSpPr/>
          <p:nvPr/>
        </p:nvSpPr>
        <p:spPr>
          <a:xfrm>
            <a:off x="146130" y="1585814"/>
            <a:ext cx="2117485" cy="222323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a:extLst>
              <a:ext uri="{FF2B5EF4-FFF2-40B4-BE49-F238E27FC236}">
                <a16:creationId xmlns:a16="http://schemas.microsoft.com/office/drawing/2014/main" id="{34A6BEDD-EC9E-45B9-BCDD-BB3C3A48E63E}"/>
              </a:ext>
            </a:extLst>
          </p:cNvPr>
          <p:cNvSpPr/>
          <p:nvPr/>
        </p:nvSpPr>
        <p:spPr>
          <a:xfrm>
            <a:off x="2534959" y="1515718"/>
            <a:ext cx="2221532" cy="2332482"/>
          </a:xfrm>
          <a:prstGeom prst="ellipse">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Oval 14">
            <a:extLst>
              <a:ext uri="{FF2B5EF4-FFF2-40B4-BE49-F238E27FC236}">
                <a16:creationId xmlns:a16="http://schemas.microsoft.com/office/drawing/2014/main" id="{B4C0F841-FE58-4810-BA5E-24596FAF7A9A}"/>
              </a:ext>
            </a:extLst>
          </p:cNvPr>
          <p:cNvSpPr/>
          <p:nvPr/>
        </p:nvSpPr>
        <p:spPr>
          <a:xfrm>
            <a:off x="2590831" y="1581321"/>
            <a:ext cx="2117485" cy="222323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Oval 15">
            <a:extLst>
              <a:ext uri="{FF2B5EF4-FFF2-40B4-BE49-F238E27FC236}">
                <a16:creationId xmlns:a16="http://schemas.microsoft.com/office/drawing/2014/main" id="{06AEC090-FA7E-4746-8AAD-175B3A056C47}"/>
              </a:ext>
            </a:extLst>
          </p:cNvPr>
          <p:cNvSpPr/>
          <p:nvPr/>
        </p:nvSpPr>
        <p:spPr>
          <a:xfrm>
            <a:off x="5012006" y="1467149"/>
            <a:ext cx="2221532" cy="2332482"/>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Oval 16">
            <a:extLst>
              <a:ext uri="{FF2B5EF4-FFF2-40B4-BE49-F238E27FC236}">
                <a16:creationId xmlns:a16="http://schemas.microsoft.com/office/drawing/2014/main" id="{8F6862B5-6FCF-407F-A5B3-DFCA03CD4691}"/>
              </a:ext>
            </a:extLst>
          </p:cNvPr>
          <p:cNvSpPr/>
          <p:nvPr/>
        </p:nvSpPr>
        <p:spPr>
          <a:xfrm>
            <a:off x="5064019" y="1530632"/>
            <a:ext cx="2117485" cy="222323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Oval 17">
            <a:extLst>
              <a:ext uri="{FF2B5EF4-FFF2-40B4-BE49-F238E27FC236}">
                <a16:creationId xmlns:a16="http://schemas.microsoft.com/office/drawing/2014/main" id="{48E6C10D-5026-409C-8994-AEA2A3EC1CD6}"/>
              </a:ext>
            </a:extLst>
          </p:cNvPr>
          <p:cNvSpPr/>
          <p:nvPr/>
        </p:nvSpPr>
        <p:spPr>
          <a:xfrm>
            <a:off x="7508564" y="1516083"/>
            <a:ext cx="2117485" cy="2223239"/>
          </a:xfrm>
          <a:prstGeom prst="ellipse">
            <a:avLst/>
          </a:prstGeom>
          <a:solidFill>
            <a:srgbClr val="EF6400"/>
          </a:solidFill>
          <a:ln>
            <a:solidFill>
              <a:srgbClr val="EF64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Oval 18">
            <a:extLst>
              <a:ext uri="{FF2B5EF4-FFF2-40B4-BE49-F238E27FC236}">
                <a16:creationId xmlns:a16="http://schemas.microsoft.com/office/drawing/2014/main" id="{E0203A5D-78C2-4855-B7BB-B9C14A83ED9D}"/>
              </a:ext>
            </a:extLst>
          </p:cNvPr>
          <p:cNvSpPr/>
          <p:nvPr/>
        </p:nvSpPr>
        <p:spPr>
          <a:xfrm>
            <a:off x="9935930" y="1542062"/>
            <a:ext cx="2117485" cy="222323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TextBox 19">
            <a:extLst>
              <a:ext uri="{FF2B5EF4-FFF2-40B4-BE49-F238E27FC236}">
                <a16:creationId xmlns:a16="http://schemas.microsoft.com/office/drawing/2014/main" id="{26003533-E8E4-4EC9-A22C-64F5B1E86F39}"/>
              </a:ext>
            </a:extLst>
          </p:cNvPr>
          <p:cNvSpPr txBox="1"/>
          <p:nvPr/>
        </p:nvSpPr>
        <p:spPr>
          <a:xfrm>
            <a:off x="368620" y="2342506"/>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21" name="TextBox 20">
            <a:extLst>
              <a:ext uri="{FF2B5EF4-FFF2-40B4-BE49-F238E27FC236}">
                <a16:creationId xmlns:a16="http://schemas.microsoft.com/office/drawing/2014/main" id="{FFD15B75-F18A-47D5-9A77-88653EB37C3F}"/>
              </a:ext>
            </a:extLst>
          </p:cNvPr>
          <p:cNvSpPr txBox="1"/>
          <p:nvPr/>
        </p:nvSpPr>
        <p:spPr>
          <a:xfrm>
            <a:off x="10172196" y="2335617"/>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22" name="TextBox 21">
            <a:extLst>
              <a:ext uri="{FF2B5EF4-FFF2-40B4-BE49-F238E27FC236}">
                <a16:creationId xmlns:a16="http://schemas.microsoft.com/office/drawing/2014/main" id="{BCBE02DA-A2C5-47AB-BE90-95E63FF71D92}"/>
              </a:ext>
            </a:extLst>
          </p:cNvPr>
          <p:cNvSpPr txBox="1"/>
          <p:nvPr/>
        </p:nvSpPr>
        <p:spPr>
          <a:xfrm>
            <a:off x="7744831" y="2342506"/>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23" name="TextBox 22">
            <a:extLst>
              <a:ext uri="{FF2B5EF4-FFF2-40B4-BE49-F238E27FC236}">
                <a16:creationId xmlns:a16="http://schemas.microsoft.com/office/drawing/2014/main" id="{6B6C0906-0A1F-4318-BCE6-896FFB62CA1A}"/>
              </a:ext>
            </a:extLst>
          </p:cNvPr>
          <p:cNvSpPr txBox="1"/>
          <p:nvPr/>
        </p:nvSpPr>
        <p:spPr>
          <a:xfrm>
            <a:off x="5261436" y="2300957"/>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24" name="TextBox 23">
            <a:extLst>
              <a:ext uri="{FF2B5EF4-FFF2-40B4-BE49-F238E27FC236}">
                <a16:creationId xmlns:a16="http://schemas.microsoft.com/office/drawing/2014/main" id="{5594A206-D4B4-4529-BA32-D9D31DE658AB}"/>
              </a:ext>
            </a:extLst>
          </p:cNvPr>
          <p:cNvSpPr txBox="1"/>
          <p:nvPr/>
        </p:nvSpPr>
        <p:spPr>
          <a:xfrm>
            <a:off x="2814539" y="2358143"/>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25" name="Title Placeholder 1">
            <a:extLst>
              <a:ext uri="{FF2B5EF4-FFF2-40B4-BE49-F238E27FC236}">
                <a16:creationId xmlns:a16="http://schemas.microsoft.com/office/drawing/2014/main" id="{4438D108-C75D-4075-83B2-F53DC84C0214}"/>
              </a:ext>
            </a:extLst>
          </p:cNvPr>
          <p:cNvSpPr>
            <a:spLocks noGrp="1"/>
          </p:cNvSpPr>
          <p:nvPr>
            <p:ph type="title"/>
          </p:nvPr>
        </p:nvSpPr>
        <p:spPr>
          <a:xfrm>
            <a:off x="3635" y="-39389"/>
            <a:ext cx="12188364" cy="1325563"/>
          </a:xfrm>
          <a:prstGeom prst="rect">
            <a:avLst/>
          </a:prstGeom>
        </p:spPr>
        <p:txBody>
          <a:bodyPr vert="horz" lIns="91440" tIns="45720" rIns="91440" bIns="45720" rtlCol="0" anchor="ctr">
            <a:normAutofit/>
          </a:bodyPr>
          <a:lstStyle>
            <a:lvl1pPr algn="ctr">
              <a:defRPr/>
            </a:lvl1pPr>
          </a:lstStyle>
          <a:p>
            <a:r>
              <a:rPr lang="en-US"/>
              <a:t>Click to edit Master title style</a:t>
            </a:r>
          </a:p>
        </p:txBody>
      </p:sp>
      <p:sp>
        <p:nvSpPr>
          <p:cNvPr id="3" name="Rectangle 2">
            <a:extLst>
              <a:ext uri="{FF2B5EF4-FFF2-40B4-BE49-F238E27FC236}">
                <a16:creationId xmlns:a16="http://schemas.microsoft.com/office/drawing/2014/main" id="{44867DEF-D14C-D858-6EF6-E1EA3D9B0609}"/>
              </a:ext>
            </a:extLst>
          </p:cNvPr>
          <p:cNvSpPr/>
          <p:nvPr userDrawn="1"/>
        </p:nvSpPr>
        <p:spPr>
          <a:xfrm>
            <a:off x="9874129" y="2491526"/>
            <a:ext cx="2221532" cy="36678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6" name="Oval 25">
            <a:extLst>
              <a:ext uri="{FF2B5EF4-FFF2-40B4-BE49-F238E27FC236}">
                <a16:creationId xmlns:a16="http://schemas.microsoft.com/office/drawing/2014/main" id="{993674EE-E510-F664-E219-DFE19EF96C19}"/>
              </a:ext>
            </a:extLst>
          </p:cNvPr>
          <p:cNvSpPr/>
          <p:nvPr userDrawn="1"/>
        </p:nvSpPr>
        <p:spPr>
          <a:xfrm>
            <a:off x="9874129" y="1478116"/>
            <a:ext cx="2221532" cy="2332482"/>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36FBCED9-39B0-4885-FEFF-2A1D3B6DB047}"/>
              </a:ext>
            </a:extLst>
          </p:cNvPr>
          <p:cNvSpPr/>
          <p:nvPr userDrawn="1"/>
        </p:nvSpPr>
        <p:spPr>
          <a:xfrm>
            <a:off x="7456542" y="2417558"/>
            <a:ext cx="2221532" cy="3731269"/>
          </a:xfrm>
          <a:prstGeom prst="rect">
            <a:avLst/>
          </a:prstGeom>
          <a:solidFill>
            <a:srgbClr val="E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Oval 27">
            <a:extLst>
              <a:ext uri="{FF2B5EF4-FFF2-40B4-BE49-F238E27FC236}">
                <a16:creationId xmlns:a16="http://schemas.microsoft.com/office/drawing/2014/main" id="{87352C5C-BFB0-1B32-9EF1-A839FB0EBE02}"/>
              </a:ext>
            </a:extLst>
          </p:cNvPr>
          <p:cNvSpPr/>
          <p:nvPr userDrawn="1"/>
        </p:nvSpPr>
        <p:spPr>
          <a:xfrm>
            <a:off x="7524726" y="1524640"/>
            <a:ext cx="2085159" cy="2268287"/>
          </a:xfrm>
          <a:prstGeom prst="ellipse">
            <a:avLst/>
          </a:prstGeom>
          <a:solidFill>
            <a:schemeClr val="bg2"/>
          </a:solidFill>
          <a:ln>
            <a:solidFill>
              <a:srgbClr val="EF64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28">
            <a:extLst>
              <a:ext uri="{FF2B5EF4-FFF2-40B4-BE49-F238E27FC236}">
                <a16:creationId xmlns:a16="http://schemas.microsoft.com/office/drawing/2014/main" id="{4C2702BC-19BD-7E9C-9046-57A0D57A0CB1}"/>
              </a:ext>
            </a:extLst>
          </p:cNvPr>
          <p:cNvSpPr/>
          <p:nvPr userDrawn="1"/>
        </p:nvSpPr>
        <p:spPr>
          <a:xfrm>
            <a:off x="5026239" y="2466045"/>
            <a:ext cx="2193045" cy="3690735"/>
          </a:xfrm>
          <a:prstGeom prst="rect">
            <a:avLst/>
          </a:prstGeom>
          <a:solidFill>
            <a:srgbClr val="0EA4C2"/>
          </a:solidFill>
          <a:ln>
            <a:solidFill>
              <a:srgbClr val="0EA4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D484BC12-7AE5-CCB0-B425-1B13BE19BCE6}"/>
              </a:ext>
            </a:extLst>
          </p:cNvPr>
          <p:cNvSpPr/>
          <p:nvPr userDrawn="1"/>
        </p:nvSpPr>
        <p:spPr>
          <a:xfrm>
            <a:off x="2546854" y="2446373"/>
            <a:ext cx="2193044" cy="371363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Rectangle 30">
            <a:extLst>
              <a:ext uri="{FF2B5EF4-FFF2-40B4-BE49-F238E27FC236}">
                <a16:creationId xmlns:a16="http://schemas.microsoft.com/office/drawing/2014/main" id="{A99CFBDB-A26E-0057-4795-40F60D650543}"/>
              </a:ext>
            </a:extLst>
          </p:cNvPr>
          <p:cNvSpPr/>
          <p:nvPr userDrawn="1"/>
        </p:nvSpPr>
        <p:spPr>
          <a:xfrm>
            <a:off x="88463" y="2468949"/>
            <a:ext cx="2221131" cy="3690734"/>
          </a:xfrm>
          <a:prstGeom prst="rect">
            <a:avLst/>
          </a:prstGeom>
          <a:solidFill>
            <a:srgbClr val="0066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Oval 31">
            <a:extLst>
              <a:ext uri="{FF2B5EF4-FFF2-40B4-BE49-F238E27FC236}">
                <a16:creationId xmlns:a16="http://schemas.microsoft.com/office/drawing/2014/main" id="{DB2E386F-7684-5916-3BAD-D0407C5285EB}"/>
              </a:ext>
            </a:extLst>
          </p:cNvPr>
          <p:cNvSpPr/>
          <p:nvPr userDrawn="1"/>
        </p:nvSpPr>
        <p:spPr>
          <a:xfrm>
            <a:off x="88465" y="1531355"/>
            <a:ext cx="2221532" cy="2332482"/>
          </a:xfrm>
          <a:prstGeom prst="ellipse">
            <a:avLst/>
          </a:prstGeom>
          <a:solidFill>
            <a:srgbClr val="0066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3" name="Oval 32">
            <a:extLst>
              <a:ext uri="{FF2B5EF4-FFF2-40B4-BE49-F238E27FC236}">
                <a16:creationId xmlns:a16="http://schemas.microsoft.com/office/drawing/2014/main" id="{A338B2CE-6157-B6F8-86B7-A78AFF2B8759}"/>
              </a:ext>
            </a:extLst>
          </p:cNvPr>
          <p:cNvSpPr/>
          <p:nvPr userDrawn="1"/>
        </p:nvSpPr>
        <p:spPr>
          <a:xfrm>
            <a:off x="149395" y="1602695"/>
            <a:ext cx="2117485" cy="2223239"/>
          </a:xfrm>
          <a:prstGeom prst="ellipse">
            <a:avLst/>
          </a:prstGeom>
          <a:solidFill>
            <a:schemeClr val="tx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4" name="Oval 33">
            <a:extLst>
              <a:ext uri="{FF2B5EF4-FFF2-40B4-BE49-F238E27FC236}">
                <a16:creationId xmlns:a16="http://schemas.microsoft.com/office/drawing/2014/main" id="{A0E1D564-20BF-6EE1-8D97-9A7707A5EC0E}"/>
              </a:ext>
            </a:extLst>
          </p:cNvPr>
          <p:cNvSpPr/>
          <p:nvPr userDrawn="1"/>
        </p:nvSpPr>
        <p:spPr>
          <a:xfrm>
            <a:off x="2534959" y="1515718"/>
            <a:ext cx="2221532" cy="2332482"/>
          </a:xfrm>
          <a:prstGeom prst="ellipse">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Oval 34">
            <a:extLst>
              <a:ext uri="{FF2B5EF4-FFF2-40B4-BE49-F238E27FC236}">
                <a16:creationId xmlns:a16="http://schemas.microsoft.com/office/drawing/2014/main" id="{D25E3736-3E78-0F9F-DEF4-0C47094971F2}"/>
              </a:ext>
            </a:extLst>
          </p:cNvPr>
          <p:cNvSpPr/>
          <p:nvPr userDrawn="1"/>
        </p:nvSpPr>
        <p:spPr>
          <a:xfrm>
            <a:off x="2590831" y="1581321"/>
            <a:ext cx="2117485" cy="2223239"/>
          </a:xfrm>
          <a:prstGeom prst="ellipse">
            <a:avLst/>
          </a:pr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6" name="Oval 35">
            <a:extLst>
              <a:ext uri="{FF2B5EF4-FFF2-40B4-BE49-F238E27FC236}">
                <a16:creationId xmlns:a16="http://schemas.microsoft.com/office/drawing/2014/main" id="{5FA81516-26E5-643C-EF52-51E326459ECA}"/>
              </a:ext>
            </a:extLst>
          </p:cNvPr>
          <p:cNvSpPr/>
          <p:nvPr userDrawn="1"/>
        </p:nvSpPr>
        <p:spPr>
          <a:xfrm>
            <a:off x="5012006" y="1467149"/>
            <a:ext cx="2221532" cy="2332482"/>
          </a:xfrm>
          <a:prstGeom prst="ellipse">
            <a:avLst/>
          </a:prstGeom>
          <a:solidFill>
            <a:srgbClr val="0EA4C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7" name="Oval 36">
            <a:extLst>
              <a:ext uri="{FF2B5EF4-FFF2-40B4-BE49-F238E27FC236}">
                <a16:creationId xmlns:a16="http://schemas.microsoft.com/office/drawing/2014/main" id="{B9DBCD61-306F-8906-A2E5-636AB0DBFA4B}"/>
              </a:ext>
            </a:extLst>
          </p:cNvPr>
          <p:cNvSpPr/>
          <p:nvPr userDrawn="1"/>
        </p:nvSpPr>
        <p:spPr>
          <a:xfrm>
            <a:off x="5049765" y="1553512"/>
            <a:ext cx="2117485" cy="2223239"/>
          </a:xfrm>
          <a:prstGeom prst="ellipse">
            <a:avLst/>
          </a:prstGeom>
          <a:solidFill>
            <a:schemeClr val="bg2"/>
          </a:solidFill>
          <a:ln>
            <a:solidFill>
              <a:srgbClr val="0EA4C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9" name="Oval 38">
            <a:extLst>
              <a:ext uri="{FF2B5EF4-FFF2-40B4-BE49-F238E27FC236}">
                <a16:creationId xmlns:a16="http://schemas.microsoft.com/office/drawing/2014/main" id="{2E021D8C-FB5D-B884-C674-FB08FACB7D11}"/>
              </a:ext>
            </a:extLst>
          </p:cNvPr>
          <p:cNvSpPr/>
          <p:nvPr userDrawn="1"/>
        </p:nvSpPr>
        <p:spPr>
          <a:xfrm>
            <a:off x="9926152" y="1569688"/>
            <a:ext cx="2117485" cy="2223239"/>
          </a:xfrm>
          <a:prstGeom prst="ellipse">
            <a:avLst/>
          </a:pr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0" name="TextBox 39">
            <a:extLst>
              <a:ext uri="{FF2B5EF4-FFF2-40B4-BE49-F238E27FC236}">
                <a16:creationId xmlns:a16="http://schemas.microsoft.com/office/drawing/2014/main" id="{6EB48657-BB0A-8567-84DF-C21437880E90}"/>
              </a:ext>
            </a:extLst>
          </p:cNvPr>
          <p:cNvSpPr txBox="1"/>
          <p:nvPr userDrawn="1"/>
        </p:nvSpPr>
        <p:spPr>
          <a:xfrm>
            <a:off x="368620" y="2342506"/>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41" name="TextBox 40">
            <a:extLst>
              <a:ext uri="{FF2B5EF4-FFF2-40B4-BE49-F238E27FC236}">
                <a16:creationId xmlns:a16="http://schemas.microsoft.com/office/drawing/2014/main" id="{6FBD7EE2-A72E-5660-E644-0D247DD2ED81}"/>
              </a:ext>
            </a:extLst>
          </p:cNvPr>
          <p:cNvSpPr txBox="1"/>
          <p:nvPr userDrawn="1"/>
        </p:nvSpPr>
        <p:spPr>
          <a:xfrm>
            <a:off x="10172196" y="2335617"/>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42" name="TextBox 41">
            <a:extLst>
              <a:ext uri="{FF2B5EF4-FFF2-40B4-BE49-F238E27FC236}">
                <a16:creationId xmlns:a16="http://schemas.microsoft.com/office/drawing/2014/main" id="{B8E184FD-B65B-6FB9-7703-A3CE931F8BE6}"/>
              </a:ext>
            </a:extLst>
          </p:cNvPr>
          <p:cNvSpPr txBox="1"/>
          <p:nvPr userDrawn="1"/>
        </p:nvSpPr>
        <p:spPr>
          <a:xfrm>
            <a:off x="7744831" y="2342506"/>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43" name="TextBox 42">
            <a:extLst>
              <a:ext uri="{FF2B5EF4-FFF2-40B4-BE49-F238E27FC236}">
                <a16:creationId xmlns:a16="http://schemas.microsoft.com/office/drawing/2014/main" id="{89C93238-75E2-863E-FE22-2423ED378D50}"/>
              </a:ext>
            </a:extLst>
          </p:cNvPr>
          <p:cNvSpPr txBox="1"/>
          <p:nvPr userDrawn="1"/>
        </p:nvSpPr>
        <p:spPr>
          <a:xfrm>
            <a:off x="5261436" y="2300957"/>
            <a:ext cx="1644952" cy="646331"/>
          </a:xfrm>
          <a:prstGeom prst="rect">
            <a:avLst/>
          </a:prstGeom>
          <a:noFill/>
        </p:spPr>
        <p:txBody>
          <a:bodyPr wrap="square" rtlCol="0">
            <a:spAutoFit/>
          </a:bodyPr>
          <a:lstStyle/>
          <a:p>
            <a:pPr algn="ctr"/>
            <a:r>
              <a:rPr lang="en-US" sz="1800">
                <a:solidFill>
                  <a:srgbClr val="000000"/>
                </a:solidFill>
              </a:rPr>
              <a:t>TEXT OR PIC HERE</a:t>
            </a:r>
          </a:p>
        </p:txBody>
      </p:sp>
      <p:sp>
        <p:nvSpPr>
          <p:cNvPr id="44" name="TextBox 43">
            <a:extLst>
              <a:ext uri="{FF2B5EF4-FFF2-40B4-BE49-F238E27FC236}">
                <a16:creationId xmlns:a16="http://schemas.microsoft.com/office/drawing/2014/main" id="{D20FB687-8586-CC49-9AD7-A616A379E05A}"/>
              </a:ext>
            </a:extLst>
          </p:cNvPr>
          <p:cNvSpPr txBox="1"/>
          <p:nvPr userDrawn="1"/>
        </p:nvSpPr>
        <p:spPr>
          <a:xfrm>
            <a:off x="2814539" y="2358143"/>
            <a:ext cx="1644952" cy="646331"/>
          </a:xfrm>
          <a:prstGeom prst="rect">
            <a:avLst/>
          </a:prstGeom>
          <a:noFill/>
        </p:spPr>
        <p:txBody>
          <a:bodyPr wrap="square" rtlCol="0">
            <a:spAutoFit/>
          </a:bodyPr>
          <a:lstStyle/>
          <a:p>
            <a:pPr algn="ctr"/>
            <a:r>
              <a:rPr lang="en-US" sz="1800">
                <a:solidFill>
                  <a:srgbClr val="000000"/>
                </a:solidFill>
              </a:rPr>
              <a:t>TEXT OR PIC HERE</a:t>
            </a:r>
          </a:p>
        </p:txBody>
      </p:sp>
    </p:spTree>
    <p:extLst>
      <p:ext uri="{BB962C8B-B14F-4D97-AF65-F5344CB8AC3E}">
        <p14:creationId xmlns:p14="http://schemas.microsoft.com/office/powerpoint/2010/main" val="791745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ReactionEmoji">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346F0A3-27A7-D946-8A9D-84D6C05D6051}"/>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0" name="Picture 9">
            <a:extLst>
              <a:ext uri="{FF2B5EF4-FFF2-40B4-BE49-F238E27FC236}">
                <a16:creationId xmlns:a16="http://schemas.microsoft.com/office/drawing/2014/main" id="{CE5D35BB-EB35-4330-9695-FABE6555EAD9}"/>
              </a:ext>
            </a:extLst>
          </p:cNvPr>
          <p:cNvPicPr>
            <a:picLocks noChangeAspect="1"/>
          </p:cNvPicPr>
          <p:nvPr/>
        </p:nvPicPr>
        <p:blipFill rotWithShape="1">
          <a:blip r:embed="rId2"/>
          <a:srcRect r="4456"/>
          <a:stretch/>
        </p:blipFill>
        <p:spPr>
          <a:xfrm>
            <a:off x="0" y="0"/>
            <a:ext cx="890184" cy="6858000"/>
          </a:xfrm>
          <a:prstGeom prst="rect">
            <a:avLst/>
          </a:prstGeom>
        </p:spPr>
      </p:pic>
      <p:sp>
        <p:nvSpPr>
          <p:cNvPr id="3" name="TextBox 2">
            <a:extLst>
              <a:ext uri="{FF2B5EF4-FFF2-40B4-BE49-F238E27FC236}">
                <a16:creationId xmlns:a16="http://schemas.microsoft.com/office/drawing/2014/main" id="{5097D412-CFB5-A50A-305A-94D425107511}"/>
              </a:ext>
            </a:extLst>
          </p:cNvPr>
          <p:cNvSpPr txBox="1"/>
          <p:nvPr/>
        </p:nvSpPr>
        <p:spPr>
          <a:xfrm>
            <a:off x="7014022" y="3719397"/>
            <a:ext cx="4858311" cy="1077218"/>
          </a:xfrm>
          <a:prstGeom prst="rect">
            <a:avLst/>
          </a:prstGeom>
          <a:noFill/>
        </p:spPr>
        <p:txBody>
          <a:bodyPr wrap="square" rtlCol="0">
            <a:spAutoFit/>
          </a:bodyPr>
          <a:lstStyle/>
          <a:p>
            <a:pPr algn="ctr"/>
            <a:r>
              <a:rPr lang="en-US" sz="3200" b="1">
                <a:solidFill>
                  <a:srgbClr val="000000"/>
                </a:solidFill>
              </a:rPr>
              <a:t>If you Disagree,</a:t>
            </a:r>
          </a:p>
          <a:p>
            <a:pPr algn="ctr"/>
            <a:r>
              <a:rPr lang="en-US" sz="3200" b="1">
                <a:solidFill>
                  <a:srgbClr val="000000"/>
                </a:solidFill>
              </a:rPr>
              <a:t>choose this emoji</a:t>
            </a:r>
          </a:p>
        </p:txBody>
      </p:sp>
      <p:sp>
        <p:nvSpPr>
          <p:cNvPr id="6" name="TextBox 5">
            <a:extLst>
              <a:ext uri="{FF2B5EF4-FFF2-40B4-BE49-F238E27FC236}">
                <a16:creationId xmlns:a16="http://schemas.microsoft.com/office/drawing/2014/main" id="{0D5D2E33-BD9C-969D-6C89-3289F7123A40}"/>
              </a:ext>
            </a:extLst>
          </p:cNvPr>
          <p:cNvSpPr txBox="1"/>
          <p:nvPr/>
        </p:nvSpPr>
        <p:spPr>
          <a:xfrm>
            <a:off x="1106223" y="3719397"/>
            <a:ext cx="4594860" cy="1077218"/>
          </a:xfrm>
          <a:prstGeom prst="rect">
            <a:avLst/>
          </a:prstGeom>
          <a:noFill/>
        </p:spPr>
        <p:txBody>
          <a:bodyPr wrap="square" rtlCol="0">
            <a:spAutoFit/>
          </a:bodyPr>
          <a:lstStyle/>
          <a:p>
            <a:pPr algn="ctr"/>
            <a:r>
              <a:rPr lang="en-US" sz="3200" b="1">
                <a:solidFill>
                  <a:srgbClr val="000000"/>
                </a:solidFill>
              </a:rPr>
              <a:t>If you Agree,</a:t>
            </a:r>
          </a:p>
          <a:p>
            <a:pPr algn="ctr"/>
            <a:r>
              <a:rPr lang="en-US" sz="3200" b="1">
                <a:solidFill>
                  <a:srgbClr val="000000"/>
                </a:solidFill>
              </a:rPr>
              <a:t>choose this emoji</a:t>
            </a:r>
          </a:p>
        </p:txBody>
      </p:sp>
      <p:pic>
        <p:nvPicPr>
          <p:cNvPr id="7" name="Picture 6">
            <a:extLst>
              <a:ext uri="{FF2B5EF4-FFF2-40B4-BE49-F238E27FC236}">
                <a16:creationId xmlns:a16="http://schemas.microsoft.com/office/drawing/2014/main" id="{3796ED85-1708-DFE6-7750-0FAA726A0B79}"/>
              </a:ext>
            </a:extLst>
          </p:cNvPr>
          <p:cNvPicPr>
            <a:picLocks noChangeAspect="1"/>
          </p:cNvPicPr>
          <p:nvPr/>
        </p:nvPicPr>
        <p:blipFill rotWithShape="1">
          <a:blip r:embed="rId3"/>
          <a:srcRect r="11125"/>
          <a:stretch/>
        </p:blipFill>
        <p:spPr>
          <a:xfrm>
            <a:off x="2193505" y="1049872"/>
            <a:ext cx="8303656" cy="2494579"/>
          </a:xfrm>
          <a:prstGeom prst="rect">
            <a:avLst/>
          </a:prstGeom>
        </p:spPr>
      </p:pic>
      <p:sp>
        <p:nvSpPr>
          <p:cNvPr id="8" name="Rectangle 7">
            <a:extLst>
              <a:ext uri="{FF2B5EF4-FFF2-40B4-BE49-F238E27FC236}">
                <a16:creationId xmlns:a16="http://schemas.microsoft.com/office/drawing/2014/main" id="{D99E4C04-7A59-258C-A276-FA864246552C}"/>
              </a:ext>
            </a:extLst>
          </p:cNvPr>
          <p:cNvSpPr/>
          <p:nvPr/>
        </p:nvSpPr>
        <p:spPr>
          <a:xfrm>
            <a:off x="4889580" y="1195882"/>
            <a:ext cx="1237200" cy="123839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A2EAD09-AE6E-5A70-77AA-413D23176BD6}"/>
              </a:ext>
            </a:extLst>
          </p:cNvPr>
          <p:cNvSpPr txBox="1"/>
          <p:nvPr/>
        </p:nvSpPr>
        <p:spPr>
          <a:xfrm>
            <a:off x="818332" y="105260"/>
            <a:ext cx="11373667" cy="830997"/>
          </a:xfrm>
          <a:prstGeom prst="rect">
            <a:avLst/>
          </a:prstGeom>
          <a:noFill/>
        </p:spPr>
        <p:txBody>
          <a:bodyPr wrap="square">
            <a:spAutoFit/>
          </a:bodyPr>
          <a:lstStyle/>
          <a:p>
            <a:pPr algn="ctr"/>
            <a:r>
              <a:rPr kumimoji="0" lang="en-US" sz="4800" b="1" i="0" u="none" strike="noStrike" kern="1200" cap="none" spc="0" normalizeH="0" baseline="0" noProof="0">
                <a:ln>
                  <a:noFill/>
                </a:ln>
                <a:solidFill>
                  <a:srgbClr val="44883E"/>
                </a:solidFill>
                <a:effectLst/>
                <a:uLnTx/>
                <a:uFillTx/>
                <a:latin typeface="Arial" panose="020B0604020202020204" pitchFamily="34" charset="0"/>
                <a:ea typeface="+mj-ea"/>
                <a:cs typeface="Arial" panose="020B0604020202020204" pitchFamily="34" charset="0"/>
              </a:rPr>
              <a:t>Using your Reactions dropdown</a:t>
            </a:r>
            <a:endParaRPr lang="en-US"/>
          </a:p>
        </p:txBody>
      </p:sp>
      <p:pic>
        <p:nvPicPr>
          <p:cNvPr id="2" name="Picture 1">
            <a:extLst>
              <a:ext uri="{FF2B5EF4-FFF2-40B4-BE49-F238E27FC236}">
                <a16:creationId xmlns:a16="http://schemas.microsoft.com/office/drawing/2014/main" id="{CDB6120E-AF15-C518-D96F-E35C63D865A6}"/>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11" name="TextBox 10">
            <a:extLst>
              <a:ext uri="{FF2B5EF4-FFF2-40B4-BE49-F238E27FC236}">
                <a16:creationId xmlns:a16="http://schemas.microsoft.com/office/drawing/2014/main" id="{AE447DA9-ED40-4169-4FBD-194D9AA2357D}"/>
              </a:ext>
            </a:extLst>
          </p:cNvPr>
          <p:cNvSpPr txBox="1"/>
          <p:nvPr userDrawn="1"/>
        </p:nvSpPr>
        <p:spPr>
          <a:xfrm>
            <a:off x="7014022" y="3719397"/>
            <a:ext cx="4858311" cy="1077218"/>
          </a:xfrm>
          <a:prstGeom prst="rect">
            <a:avLst/>
          </a:prstGeom>
          <a:noFill/>
        </p:spPr>
        <p:txBody>
          <a:bodyPr wrap="square" rtlCol="0">
            <a:spAutoFit/>
          </a:bodyPr>
          <a:lstStyle/>
          <a:p>
            <a:pPr algn="ctr"/>
            <a:r>
              <a:rPr lang="en-US" sz="3200" b="1">
                <a:solidFill>
                  <a:srgbClr val="000000"/>
                </a:solidFill>
              </a:rPr>
              <a:t>If you </a:t>
            </a:r>
            <a:r>
              <a:rPr lang="en-US" sz="3200" b="1">
                <a:solidFill>
                  <a:srgbClr val="00B0F0"/>
                </a:solidFill>
              </a:rPr>
              <a:t>Disagree,</a:t>
            </a:r>
          </a:p>
          <a:p>
            <a:pPr algn="ctr"/>
            <a:r>
              <a:rPr lang="en-US" sz="3200" b="1">
                <a:solidFill>
                  <a:srgbClr val="000000"/>
                </a:solidFill>
              </a:rPr>
              <a:t>choose this emoji</a:t>
            </a:r>
          </a:p>
        </p:txBody>
      </p:sp>
      <p:pic>
        <p:nvPicPr>
          <p:cNvPr id="12" name="Picture 11">
            <a:extLst>
              <a:ext uri="{FF2B5EF4-FFF2-40B4-BE49-F238E27FC236}">
                <a16:creationId xmlns:a16="http://schemas.microsoft.com/office/drawing/2014/main" id="{72BD8FB8-5D21-B963-1449-D072EC5C5734}"/>
              </a:ext>
            </a:extLst>
          </p:cNvPr>
          <p:cNvPicPr>
            <a:picLocks noChangeAspect="1"/>
          </p:cNvPicPr>
          <p:nvPr userDrawn="1"/>
        </p:nvPicPr>
        <p:blipFill>
          <a:blip r:embed="rId4"/>
          <a:srcRect/>
          <a:stretch/>
        </p:blipFill>
        <p:spPr>
          <a:xfrm>
            <a:off x="2423308" y="4837421"/>
            <a:ext cx="1520395" cy="1520395"/>
          </a:xfrm>
          <a:prstGeom prst="rect">
            <a:avLst/>
          </a:prstGeom>
        </p:spPr>
      </p:pic>
      <p:pic>
        <p:nvPicPr>
          <p:cNvPr id="13" name="Picture 12">
            <a:extLst>
              <a:ext uri="{FF2B5EF4-FFF2-40B4-BE49-F238E27FC236}">
                <a16:creationId xmlns:a16="http://schemas.microsoft.com/office/drawing/2014/main" id="{CC91B219-3C3F-9785-C951-3C76FAB67400}"/>
              </a:ext>
            </a:extLst>
          </p:cNvPr>
          <p:cNvPicPr>
            <a:picLocks noChangeAspect="1"/>
          </p:cNvPicPr>
          <p:nvPr userDrawn="1"/>
        </p:nvPicPr>
        <p:blipFill>
          <a:blip r:embed="rId5"/>
          <a:srcRect/>
          <a:stretch/>
        </p:blipFill>
        <p:spPr>
          <a:xfrm>
            <a:off x="8688667" y="4971561"/>
            <a:ext cx="1520395" cy="1390815"/>
          </a:xfrm>
          <a:prstGeom prst="rect">
            <a:avLst/>
          </a:prstGeom>
        </p:spPr>
      </p:pic>
      <p:sp>
        <p:nvSpPr>
          <p:cNvPr id="14" name="TextBox 13">
            <a:extLst>
              <a:ext uri="{FF2B5EF4-FFF2-40B4-BE49-F238E27FC236}">
                <a16:creationId xmlns:a16="http://schemas.microsoft.com/office/drawing/2014/main" id="{FA9A753E-1799-4896-12EA-BF8FD828BA7B}"/>
              </a:ext>
            </a:extLst>
          </p:cNvPr>
          <p:cNvSpPr txBox="1"/>
          <p:nvPr userDrawn="1"/>
        </p:nvSpPr>
        <p:spPr>
          <a:xfrm>
            <a:off x="1106223" y="3719397"/>
            <a:ext cx="4594860" cy="1077218"/>
          </a:xfrm>
          <a:prstGeom prst="rect">
            <a:avLst/>
          </a:prstGeom>
          <a:noFill/>
        </p:spPr>
        <p:txBody>
          <a:bodyPr wrap="square" rtlCol="0">
            <a:spAutoFit/>
          </a:bodyPr>
          <a:lstStyle/>
          <a:p>
            <a:pPr algn="ctr"/>
            <a:r>
              <a:rPr lang="en-US" sz="3200" b="1">
                <a:solidFill>
                  <a:srgbClr val="000000"/>
                </a:solidFill>
              </a:rPr>
              <a:t>If you </a:t>
            </a:r>
            <a:r>
              <a:rPr lang="en-US" sz="3200" b="1">
                <a:solidFill>
                  <a:srgbClr val="00B0F0"/>
                </a:solidFill>
              </a:rPr>
              <a:t>Agree,</a:t>
            </a:r>
          </a:p>
          <a:p>
            <a:pPr algn="ctr"/>
            <a:r>
              <a:rPr lang="en-US" sz="3200" b="1">
                <a:solidFill>
                  <a:srgbClr val="000000"/>
                </a:solidFill>
              </a:rPr>
              <a:t>choose this emoji</a:t>
            </a:r>
          </a:p>
        </p:txBody>
      </p:sp>
      <p:pic>
        <p:nvPicPr>
          <p:cNvPr id="15" name="Picture 14">
            <a:extLst>
              <a:ext uri="{FF2B5EF4-FFF2-40B4-BE49-F238E27FC236}">
                <a16:creationId xmlns:a16="http://schemas.microsoft.com/office/drawing/2014/main" id="{50046EE5-5F0D-46E2-0D8D-AC82FCAC47B7}"/>
              </a:ext>
            </a:extLst>
          </p:cNvPr>
          <p:cNvPicPr>
            <a:picLocks noChangeAspect="1"/>
          </p:cNvPicPr>
          <p:nvPr userDrawn="1"/>
        </p:nvPicPr>
        <p:blipFill rotWithShape="1">
          <a:blip r:embed="rId3"/>
          <a:srcRect r="11125"/>
          <a:stretch/>
        </p:blipFill>
        <p:spPr>
          <a:xfrm>
            <a:off x="2193505" y="1049872"/>
            <a:ext cx="8303656" cy="2494579"/>
          </a:xfrm>
          <a:prstGeom prst="rect">
            <a:avLst/>
          </a:prstGeom>
        </p:spPr>
      </p:pic>
      <p:sp>
        <p:nvSpPr>
          <p:cNvPr id="16" name="Rectangle 15">
            <a:extLst>
              <a:ext uri="{FF2B5EF4-FFF2-40B4-BE49-F238E27FC236}">
                <a16:creationId xmlns:a16="http://schemas.microsoft.com/office/drawing/2014/main" id="{173338B9-9ED5-F901-C911-E9CDC9BE6E55}"/>
              </a:ext>
            </a:extLst>
          </p:cNvPr>
          <p:cNvSpPr/>
          <p:nvPr userDrawn="1"/>
        </p:nvSpPr>
        <p:spPr>
          <a:xfrm>
            <a:off x="4889580" y="1195882"/>
            <a:ext cx="1237200" cy="123839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5877470-30D7-48F4-800A-E4CDC6020591}"/>
              </a:ext>
            </a:extLst>
          </p:cNvPr>
          <p:cNvSpPr txBox="1"/>
          <p:nvPr userDrawn="1"/>
        </p:nvSpPr>
        <p:spPr>
          <a:xfrm>
            <a:off x="818332" y="105260"/>
            <a:ext cx="11373667" cy="830997"/>
          </a:xfrm>
          <a:prstGeom prst="rect">
            <a:avLst/>
          </a:prstGeom>
          <a:noFill/>
        </p:spPr>
        <p:txBody>
          <a:bodyPr wrap="square">
            <a:spAutoFit/>
          </a:bodyPr>
          <a:lstStyle/>
          <a:p>
            <a:pPr algn="ctr"/>
            <a:r>
              <a:rPr kumimoji="0" lang="en-US" sz="4800" b="1" i="0" u="none" strike="noStrike" kern="1200" cap="none" spc="0" normalizeH="0" baseline="0" noProof="0">
                <a:ln>
                  <a:noFill/>
                </a:ln>
                <a:solidFill>
                  <a:srgbClr val="44883E"/>
                </a:solidFill>
                <a:effectLst/>
                <a:uLnTx/>
                <a:uFillTx/>
                <a:latin typeface="Arial" panose="020B0604020202020204" pitchFamily="34" charset="0"/>
                <a:ea typeface="+mj-ea"/>
                <a:cs typeface="Arial" panose="020B0604020202020204" pitchFamily="34" charset="0"/>
              </a:rPr>
              <a:t>Using your Reactions dropdown</a:t>
            </a:r>
            <a:endParaRPr lang="en-US"/>
          </a:p>
        </p:txBody>
      </p:sp>
    </p:spTree>
    <p:extLst>
      <p:ext uri="{BB962C8B-B14F-4D97-AF65-F5344CB8AC3E}">
        <p14:creationId xmlns:p14="http://schemas.microsoft.com/office/powerpoint/2010/main" val="39424868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WatchLear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FD3BB0-61BD-3487-5B1B-23D8B4828D0B}"/>
              </a:ext>
            </a:extLst>
          </p:cNvPr>
          <p:cNvPicPr>
            <a:picLocks noChangeAspect="1"/>
          </p:cNvPicPr>
          <p:nvPr/>
        </p:nvPicPr>
        <p:blipFill>
          <a:blip r:embed="rId2"/>
          <a:stretch>
            <a:fillRect/>
          </a:stretch>
        </p:blipFill>
        <p:spPr>
          <a:xfrm>
            <a:off x="0" y="0"/>
            <a:ext cx="12192000" cy="6857999"/>
          </a:xfrm>
          <a:prstGeom prst="rect">
            <a:avLst/>
          </a:prstGeom>
        </p:spPr>
      </p:pic>
      <p:pic>
        <p:nvPicPr>
          <p:cNvPr id="3" name="Picture 2">
            <a:extLst>
              <a:ext uri="{FF2B5EF4-FFF2-40B4-BE49-F238E27FC236}">
                <a16:creationId xmlns:a16="http://schemas.microsoft.com/office/drawing/2014/main" id="{7EA22766-7827-7166-D376-612D58AA8C48}"/>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428025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35275B-5428-46BE-BBAC-0BEF466527A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3820" y="0"/>
            <a:ext cx="11524360" cy="6858000"/>
          </a:xfrm>
          <a:prstGeom prst="rect">
            <a:avLst/>
          </a:prstGeom>
        </p:spPr>
      </p:pic>
      <p:pic>
        <p:nvPicPr>
          <p:cNvPr id="2" name="Picture 1">
            <a:extLst>
              <a:ext uri="{FF2B5EF4-FFF2-40B4-BE49-F238E27FC236}">
                <a16:creationId xmlns:a16="http://schemas.microsoft.com/office/drawing/2014/main" id="{5A3DC406-B91C-5791-8002-60D7F7AAA8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0672705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ocialsPubl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ECAAEB-C312-41F0-A719-8602DFC99DF9}"/>
              </a:ext>
            </a:extLst>
          </p:cNvPr>
          <p:cNvPicPr>
            <a:picLocks noChangeAspect="1"/>
          </p:cNvPicPr>
          <p:nvPr/>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72001A28-F128-455C-A9A0-12A62ED5B23B}"/>
              </a:ext>
            </a:extLst>
          </p:cNvPr>
          <p:cNvSpPr txBox="1"/>
          <p:nvPr/>
        </p:nvSpPr>
        <p:spPr>
          <a:xfrm>
            <a:off x="890184" y="155724"/>
            <a:ext cx="11301816" cy="138499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6600" spc="-150">
                <a:solidFill>
                  <a:srgbClr val="3DB8CF"/>
                </a:solidFill>
                <a:latin typeface="Arial Black" panose="020B0A04020102020204" pitchFamily="34" charset="0"/>
              </a:rPr>
              <a:t>Like. Follow. Engage.</a:t>
            </a:r>
          </a:p>
          <a:p>
            <a:pPr algn="ctr"/>
            <a:endParaRPr lang="en-US" sz="1800">
              <a:solidFill>
                <a:srgbClr val="44883E"/>
              </a:solidFill>
            </a:endParaRPr>
          </a:p>
        </p:txBody>
      </p:sp>
      <p:sp>
        <p:nvSpPr>
          <p:cNvPr id="16" name="TextBox 15">
            <a:extLst>
              <a:ext uri="{FF2B5EF4-FFF2-40B4-BE49-F238E27FC236}">
                <a16:creationId xmlns:a16="http://schemas.microsoft.com/office/drawing/2014/main" id="{83493126-0B33-4072-85F2-ECFA90CBDE4B}"/>
              </a:ext>
            </a:extLst>
          </p:cNvPr>
          <p:cNvSpPr txBox="1"/>
          <p:nvPr/>
        </p:nvSpPr>
        <p:spPr>
          <a:xfrm>
            <a:off x="-22990" y="-914897"/>
            <a:ext cx="12214990" cy="369332"/>
          </a:xfrm>
          <a:prstGeom prst="rect">
            <a:avLst/>
          </a:prstGeom>
          <a:noFill/>
        </p:spPr>
        <p:txBody>
          <a:bodyPr wrap="square" rtlCol="0">
            <a:spAutoFit/>
          </a:bodyPr>
          <a:lstStyle/>
          <a:p>
            <a:r>
              <a:rPr lang="en-US"/>
              <a:t>Use this slide (Socials LEA) ONLY when you are presenting to an LEA so we can promote THEM.</a:t>
            </a:r>
          </a:p>
        </p:txBody>
      </p:sp>
      <p:pic>
        <p:nvPicPr>
          <p:cNvPr id="6" name="Picture 5">
            <a:extLst>
              <a:ext uri="{FF2B5EF4-FFF2-40B4-BE49-F238E27FC236}">
                <a16:creationId xmlns:a16="http://schemas.microsoft.com/office/drawing/2014/main" id="{778B4C23-2F42-7985-8118-DE2380B5518E}"/>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7" name="TextBox 6">
            <a:extLst>
              <a:ext uri="{FF2B5EF4-FFF2-40B4-BE49-F238E27FC236}">
                <a16:creationId xmlns:a16="http://schemas.microsoft.com/office/drawing/2014/main" id="{7CD267F2-797E-E3F6-768A-598A0710F0D8}"/>
              </a:ext>
            </a:extLst>
          </p:cNvPr>
          <p:cNvSpPr txBox="1"/>
          <p:nvPr userDrawn="1"/>
        </p:nvSpPr>
        <p:spPr>
          <a:xfrm>
            <a:off x="890184" y="155724"/>
            <a:ext cx="11301816" cy="138499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6600" spc="-150">
                <a:solidFill>
                  <a:srgbClr val="3DB8CF"/>
                </a:solidFill>
                <a:latin typeface="Arial Black" panose="020B0A04020102020204" pitchFamily="34" charset="0"/>
              </a:rPr>
              <a:t>Like. Follow. Engage.</a:t>
            </a:r>
          </a:p>
          <a:p>
            <a:pPr algn="ctr"/>
            <a:endParaRPr lang="en-US" sz="1800">
              <a:solidFill>
                <a:srgbClr val="44883E"/>
              </a:solidFill>
            </a:endParaRPr>
          </a:p>
        </p:txBody>
      </p:sp>
      <p:sp>
        <p:nvSpPr>
          <p:cNvPr id="11" name="TextBox 10">
            <a:extLst>
              <a:ext uri="{FF2B5EF4-FFF2-40B4-BE49-F238E27FC236}">
                <a16:creationId xmlns:a16="http://schemas.microsoft.com/office/drawing/2014/main" id="{9E3BF685-82DD-CCF0-1523-5451C9D6C3EF}"/>
              </a:ext>
            </a:extLst>
          </p:cNvPr>
          <p:cNvSpPr txBox="1"/>
          <p:nvPr userDrawn="1"/>
        </p:nvSpPr>
        <p:spPr>
          <a:xfrm>
            <a:off x="-22990" y="-914897"/>
            <a:ext cx="12214990" cy="369332"/>
          </a:xfrm>
          <a:prstGeom prst="rect">
            <a:avLst/>
          </a:prstGeom>
          <a:noFill/>
        </p:spPr>
        <p:txBody>
          <a:bodyPr wrap="square" rtlCol="0">
            <a:spAutoFit/>
          </a:bodyPr>
          <a:lstStyle/>
          <a:p>
            <a:r>
              <a:rPr lang="en-US"/>
              <a:t>Use this slide (Socials LEA) ONLY when you are presenting to an LEA so we can promote THEM.</a:t>
            </a:r>
          </a:p>
        </p:txBody>
      </p:sp>
      <p:pic>
        <p:nvPicPr>
          <p:cNvPr id="13" name="Picture 12">
            <a:extLst>
              <a:ext uri="{FF2B5EF4-FFF2-40B4-BE49-F238E27FC236}">
                <a16:creationId xmlns:a16="http://schemas.microsoft.com/office/drawing/2014/main" id="{0FF987AE-5820-35D0-13A2-2B7985530763}"/>
              </a:ext>
            </a:extLst>
          </p:cNvPr>
          <p:cNvPicPr>
            <a:picLocks noChangeAspect="1"/>
          </p:cNvPicPr>
          <p:nvPr userDrawn="1"/>
        </p:nvPicPr>
        <p:blipFill rotWithShape="1">
          <a:blip r:embed="rId3"/>
          <a:srcRect t="34331"/>
          <a:stretch/>
        </p:blipFill>
        <p:spPr>
          <a:xfrm>
            <a:off x="1778604" y="1464854"/>
            <a:ext cx="9498391" cy="3042674"/>
          </a:xfrm>
          <a:prstGeom prst="rect">
            <a:avLst/>
          </a:prstGeom>
        </p:spPr>
      </p:pic>
      <p:sp>
        <p:nvSpPr>
          <p:cNvPr id="17" name="TextBox 1">
            <a:extLst>
              <a:ext uri="{FF2B5EF4-FFF2-40B4-BE49-F238E27FC236}">
                <a16:creationId xmlns:a16="http://schemas.microsoft.com/office/drawing/2014/main" id="{0C5866E3-EAC2-9630-C699-A6CA998A4B34}"/>
              </a:ext>
            </a:extLst>
          </p:cNvPr>
          <p:cNvSpPr txBox="1"/>
          <p:nvPr userDrawn="1"/>
        </p:nvSpPr>
        <p:spPr>
          <a:xfrm>
            <a:off x="876892" y="6502924"/>
            <a:ext cx="1130181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0000"/>
                </a:solidFill>
              </a:rPr>
              <a:t>This institution is an equal opportunity provider.</a:t>
            </a:r>
          </a:p>
        </p:txBody>
      </p:sp>
      <p:pic>
        <p:nvPicPr>
          <p:cNvPr id="18" name="Picture 17">
            <a:extLst>
              <a:ext uri="{FF2B5EF4-FFF2-40B4-BE49-F238E27FC236}">
                <a16:creationId xmlns:a16="http://schemas.microsoft.com/office/drawing/2014/main" id="{25965210-4062-7A52-D51B-85300EC0C815}"/>
              </a:ext>
            </a:extLst>
          </p:cNvPr>
          <p:cNvPicPr>
            <a:picLocks noChangeAspect="1"/>
          </p:cNvPicPr>
          <p:nvPr userDrawn="1"/>
        </p:nvPicPr>
        <p:blipFill rotWithShape="1">
          <a:blip r:embed="rId4"/>
          <a:srcRect l="17265" t="69826" r="23409" b="3380"/>
          <a:stretch/>
        </p:blipFill>
        <p:spPr>
          <a:xfrm>
            <a:off x="3357717" y="4678404"/>
            <a:ext cx="5634446" cy="1837509"/>
          </a:xfrm>
          <a:prstGeom prst="rect">
            <a:avLst/>
          </a:prstGeom>
        </p:spPr>
      </p:pic>
    </p:spTree>
    <p:extLst>
      <p:ext uri="{BB962C8B-B14F-4D97-AF65-F5344CB8AC3E}">
        <p14:creationId xmlns:p14="http://schemas.microsoft.com/office/powerpoint/2010/main" val="35122396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ocial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ECAAEB-C312-41F0-A719-8602DFC99DF9}"/>
              </a:ext>
            </a:extLst>
          </p:cNvPr>
          <p:cNvPicPr>
            <a:picLocks noChangeAspect="1"/>
          </p:cNvPicPr>
          <p:nvPr/>
        </p:nvPicPr>
        <p:blipFill rotWithShape="1">
          <a:blip r:embed="rId2"/>
          <a:srcRect r="4456"/>
          <a:stretch/>
        </p:blipFill>
        <p:spPr>
          <a:xfrm>
            <a:off x="0" y="0"/>
            <a:ext cx="890184" cy="6858000"/>
          </a:xfrm>
          <a:prstGeom prst="rect">
            <a:avLst/>
          </a:prstGeom>
        </p:spPr>
      </p:pic>
      <p:sp>
        <p:nvSpPr>
          <p:cNvPr id="9" name="TextBox 3">
            <a:extLst>
              <a:ext uri="{FF2B5EF4-FFF2-40B4-BE49-F238E27FC236}">
                <a16:creationId xmlns:a16="http://schemas.microsoft.com/office/drawing/2014/main" id="{72001A28-F128-455C-A9A0-12A62ED5B23B}"/>
              </a:ext>
            </a:extLst>
          </p:cNvPr>
          <p:cNvSpPr txBox="1"/>
          <p:nvPr/>
        </p:nvSpPr>
        <p:spPr>
          <a:xfrm>
            <a:off x="876892" y="142060"/>
            <a:ext cx="11301816"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6600" spc="-150">
                <a:solidFill>
                  <a:srgbClr val="3DB8CF"/>
                </a:solidFill>
                <a:latin typeface="Arial Black" panose="020B0A04020102020204" pitchFamily="34" charset="0"/>
              </a:rPr>
              <a:t>Like. Follow. Engage.</a:t>
            </a:r>
          </a:p>
          <a:p>
            <a:pPr algn="ctr"/>
            <a:endParaRPr lang="en-US" sz="1800">
              <a:solidFill>
                <a:srgbClr val="44883E"/>
              </a:solidFill>
            </a:endParaRPr>
          </a:p>
        </p:txBody>
      </p:sp>
      <p:sp>
        <p:nvSpPr>
          <p:cNvPr id="10" name="TextBox 1">
            <a:extLst>
              <a:ext uri="{FF2B5EF4-FFF2-40B4-BE49-F238E27FC236}">
                <a16:creationId xmlns:a16="http://schemas.microsoft.com/office/drawing/2014/main" id="{997E4ED7-E205-4363-9FC5-A339D3ADC074}"/>
              </a:ext>
            </a:extLst>
          </p:cNvPr>
          <p:cNvSpPr txBox="1"/>
          <p:nvPr/>
        </p:nvSpPr>
        <p:spPr>
          <a:xfrm>
            <a:off x="876892" y="6502924"/>
            <a:ext cx="1130181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0000"/>
                </a:solidFill>
              </a:rPr>
              <a:t>This institution is an equal opportunity provider.</a:t>
            </a:r>
          </a:p>
        </p:txBody>
      </p:sp>
      <p:pic>
        <p:nvPicPr>
          <p:cNvPr id="11" name="Picture 10">
            <a:extLst>
              <a:ext uri="{FF2B5EF4-FFF2-40B4-BE49-F238E27FC236}">
                <a16:creationId xmlns:a16="http://schemas.microsoft.com/office/drawing/2014/main" id="{EA8B037C-D731-4864-A18C-0812D2B89174}"/>
              </a:ext>
            </a:extLst>
          </p:cNvPr>
          <p:cNvPicPr>
            <a:picLocks noChangeAspect="1"/>
          </p:cNvPicPr>
          <p:nvPr/>
        </p:nvPicPr>
        <p:blipFill rotWithShape="1">
          <a:blip r:embed="rId3"/>
          <a:srcRect b="32445"/>
          <a:stretch/>
        </p:blipFill>
        <p:spPr>
          <a:xfrm>
            <a:off x="1682268" y="47299"/>
            <a:ext cx="9497568" cy="4632960"/>
          </a:xfrm>
          <a:prstGeom prst="rect">
            <a:avLst/>
          </a:prstGeom>
        </p:spPr>
      </p:pic>
      <p:pic>
        <p:nvPicPr>
          <p:cNvPr id="12" name="Picture 11">
            <a:extLst>
              <a:ext uri="{FF2B5EF4-FFF2-40B4-BE49-F238E27FC236}">
                <a16:creationId xmlns:a16="http://schemas.microsoft.com/office/drawing/2014/main" id="{AEEB1D1B-2AAA-4517-B345-36EF8511F0A0}"/>
              </a:ext>
            </a:extLst>
          </p:cNvPr>
          <p:cNvPicPr>
            <a:picLocks noChangeAspect="1"/>
          </p:cNvPicPr>
          <p:nvPr/>
        </p:nvPicPr>
        <p:blipFill rotWithShape="1">
          <a:blip r:embed="rId3"/>
          <a:srcRect l="17265" t="69826" r="23409" b="3380"/>
          <a:stretch/>
        </p:blipFill>
        <p:spPr>
          <a:xfrm>
            <a:off x="3300321" y="4676998"/>
            <a:ext cx="5634446" cy="1837509"/>
          </a:xfrm>
          <a:prstGeom prst="rect">
            <a:avLst/>
          </a:prstGeom>
        </p:spPr>
      </p:pic>
      <p:pic>
        <p:nvPicPr>
          <p:cNvPr id="2" name="Picture 1">
            <a:extLst>
              <a:ext uri="{FF2B5EF4-FFF2-40B4-BE49-F238E27FC236}">
                <a16:creationId xmlns:a16="http://schemas.microsoft.com/office/drawing/2014/main" id="{ECD682C1-881A-1DAF-2807-4B9AAB643151}"/>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4" name="TextBox 3">
            <a:extLst>
              <a:ext uri="{FF2B5EF4-FFF2-40B4-BE49-F238E27FC236}">
                <a16:creationId xmlns:a16="http://schemas.microsoft.com/office/drawing/2014/main" id="{851C06B8-4EF6-F477-D4F5-7B9A9A2DEE4C}"/>
              </a:ext>
            </a:extLst>
          </p:cNvPr>
          <p:cNvSpPr txBox="1"/>
          <p:nvPr userDrawn="1"/>
        </p:nvSpPr>
        <p:spPr>
          <a:xfrm>
            <a:off x="876892" y="142060"/>
            <a:ext cx="11301816"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6600" spc="-150">
                <a:solidFill>
                  <a:srgbClr val="3DB8CF"/>
                </a:solidFill>
                <a:latin typeface="Arial Black" panose="020B0A04020102020204" pitchFamily="34" charset="0"/>
              </a:rPr>
              <a:t>Like. Follow. Engage.</a:t>
            </a:r>
          </a:p>
          <a:p>
            <a:pPr algn="ctr"/>
            <a:endParaRPr lang="en-US" sz="1800">
              <a:solidFill>
                <a:srgbClr val="44883E"/>
              </a:solidFill>
            </a:endParaRPr>
          </a:p>
        </p:txBody>
      </p:sp>
      <p:sp>
        <p:nvSpPr>
          <p:cNvPr id="5" name="TextBox 1">
            <a:extLst>
              <a:ext uri="{FF2B5EF4-FFF2-40B4-BE49-F238E27FC236}">
                <a16:creationId xmlns:a16="http://schemas.microsoft.com/office/drawing/2014/main" id="{CFAD9F4C-CE27-4EBD-3B5D-057ED2315740}"/>
              </a:ext>
            </a:extLst>
          </p:cNvPr>
          <p:cNvSpPr txBox="1"/>
          <p:nvPr userDrawn="1"/>
        </p:nvSpPr>
        <p:spPr>
          <a:xfrm>
            <a:off x="876892" y="6502924"/>
            <a:ext cx="1130181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0000"/>
                </a:solidFill>
              </a:rPr>
              <a:t>This institution is an equal opportunity provider.</a:t>
            </a:r>
          </a:p>
        </p:txBody>
      </p:sp>
      <p:pic>
        <p:nvPicPr>
          <p:cNvPr id="6" name="Picture 5">
            <a:extLst>
              <a:ext uri="{FF2B5EF4-FFF2-40B4-BE49-F238E27FC236}">
                <a16:creationId xmlns:a16="http://schemas.microsoft.com/office/drawing/2014/main" id="{4DBD767D-4DCA-C5ED-ABEE-8D008B78903A}"/>
              </a:ext>
            </a:extLst>
          </p:cNvPr>
          <p:cNvPicPr>
            <a:picLocks noChangeAspect="1"/>
          </p:cNvPicPr>
          <p:nvPr userDrawn="1"/>
        </p:nvPicPr>
        <p:blipFill rotWithShape="1">
          <a:blip r:embed="rId3"/>
          <a:srcRect b="32445"/>
          <a:stretch/>
        </p:blipFill>
        <p:spPr>
          <a:xfrm>
            <a:off x="1682268" y="47299"/>
            <a:ext cx="9497568" cy="4632960"/>
          </a:xfrm>
          <a:prstGeom prst="rect">
            <a:avLst/>
          </a:prstGeom>
        </p:spPr>
      </p:pic>
      <p:pic>
        <p:nvPicPr>
          <p:cNvPr id="7" name="Picture 6">
            <a:extLst>
              <a:ext uri="{FF2B5EF4-FFF2-40B4-BE49-F238E27FC236}">
                <a16:creationId xmlns:a16="http://schemas.microsoft.com/office/drawing/2014/main" id="{1E3FCDCE-29C4-DB20-E2C7-12260D68FB8F}"/>
              </a:ext>
            </a:extLst>
          </p:cNvPr>
          <p:cNvPicPr>
            <a:picLocks noChangeAspect="1"/>
          </p:cNvPicPr>
          <p:nvPr userDrawn="1"/>
        </p:nvPicPr>
        <p:blipFill rotWithShape="1">
          <a:blip r:embed="rId3"/>
          <a:srcRect l="17265" t="69826" r="23409" b="3380"/>
          <a:stretch/>
        </p:blipFill>
        <p:spPr>
          <a:xfrm>
            <a:off x="3300321" y="4676998"/>
            <a:ext cx="5634446" cy="1837509"/>
          </a:xfrm>
          <a:prstGeom prst="rect">
            <a:avLst/>
          </a:prstGeom>
        </p:spPr>
      </p:pic>
    </p:spTree>
    <p:extLst>
      <p:ext uri="{BB962C8B-B14F-4D97-AF65-F5344CB8AC3E}">
        <p14:creationId xmlns:p14="http://schemas.microsoft.com/office/powerpoint/2010/main" val="946892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DS202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45093E-ADB3-4046-ACF8-46F0D0271D39}"/>
              </a:ext>
            </a:extLst>
          </p:cNvPr>
          <p:cNvSpPr/>
          <p:nvPr/>
        </p:nvSpPr>
        <p:spPr>
          <a:xfrm>
            <a:off x="920696" y="878651"/>
            <a:ext cx="11063948" cy="5422190"/>
          </a:xfrm>
          <a:prstGeom prst="rect">
            <a:avLst/>
          </a:prstGeom>
        </p:spPr>
        <p:txBody>
          <a:bodyPr wrap="square">
            <a:spAutoFit/>
          </a:bodyPr>
          <a:lstStyle/>
          <a:p>
            <a:pPr marL="0" indent="0">
              <a:lnSpc>
                <a:spcPct val="100000"/>
              </a:lnSpc>
              <a:buNone/>
            </a:pPr>
            <a:r>
              <a:rPr lang="en-US" sz="1500">
                <a:solidFill>
                  <a:srgbClr val="000000"/>
                </a:solidFill>
              </a:rPr>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religion, sex, gender identity (including gender expression), sexual orientation, disability, age, marital status, family/parental status, income derived from a public assistance program, political beliefs, or reprisal or retaliation for prior civil rights activity, in any program or activity conducted or funded by USDA (not all bases apply to all programs). Remedies and complaint filing deadlines vary by program or incident.</a:t>
            </a:r>
          </a:p>
          <a:p>
            <a:pPr marL="0" indent="0">
              <a:lnSpc>
                <a:spcPct val="100000"/>
              </a:lnSpc>
              <a:buNone/>
            </a:pPr>
            <a:endParaRPr lang="en-US" sz="1500">
              <a:solidFill>
                <a:srgbClr val="000000"/>
              </a:solidFill>
            </a:endParaRPr>
          </a:p>
          <a:p>
            <a:pPr marL="0" indent="0">
              <a:lnSpc>
                <a:spcPct val="100000"/>
              </a:lnSpc>
              <a:buNone/>
            </a:pPr>
            <a:r>
              <a:rPr lang="en-US" sz="1500">
                <a:solidFill>
                  <a:srgbClr val="000000"/>
                </a:solidFill>
              </a:rPr>
              <a:t>Persons with disabilities who require alternative means of communication for program information (e.g., Braille, large print, audiotape, American Sign Language, etc.) should contact the responsible Agency or USDA's TARGET Center at (202) 720-2600 (voice and TTY) or contact USDA through the Federal Relay Service at (800) 877-8339. Additionally, program information may be made available in languages other than English.</a:t>
            </a:r>
          </a:p>
          <a:p>
            <a:pPr marL="0" indent="0">
              <a:lnSpc>
                <a:spcPct val="100000"/>
              </a:lnSpc>
              <a:buNone/>
            </a:pPr>
            <a:endParaRPr lang="en-US" sz="1500">
              <a:solidFill>
                <a:srgbClr val="000000"/>
              </a:solidFill>
            </a:endParaRPr>
          </a:p>
          <a:p>
            <a:pPr marL="0" indent="0">
              <a:lnSpc>
                <a:spcPct val="100000"/>
              </a:lnSpc>
              <a:buNone/>
            </a:pPr>
            <a:r>
              <a:rPr lang="en-US" sz="1500">
                <a:solidFill>
                  <a:srgbClr val="000000"/>
                </a:solidFill>
              </a:rPr>
              <a:t>To file a program discrimination complaint, complete the USDA Program Discrimination Complaint Form, AD-3027, </a:t>
            </a:r>
            <a:br>
              <a:rPr lang="en-US" sz="1500">
                <a:solidFill>
                  <a:srgbClr val="000000"/>
                </a:solidFill>
              </a:rPr>
            </a:br>
            <a:r>
              <a:rPr lang="en-US" sz="1500">
                <a:solidFill>
                  <a:srgbClr val="000000"/>
                </a:solidFill>
              </a:rPr>
              <a:t>found online at </a:t>
            </a:r>
            <a:r>
              <a:rPr lang="en-US" sz="1500">
                <a:solidFill>
                  <a:srgbClr val="000000"/>
                </a:solidFill>
                <a:hlinkClick r:id="rId2"/>
              </a:rPr>
              <a:t>How to File a Program Discrimination Complaint </a:t>
            </a:r>
            <a:r>
              <a:rPr lang="en-US" sz="1500">
                <a:solidFill>
                  <a:srgbClr val="000000"/>
                </a:solidFill>
              </a:rPr>
              <a:t>and at any USDA office or write a letter addressed to USDA and provide in the letter all of the information requested in the form. To request a copy of the complaint form, call (866) 632-9992. Submit your completed form or letter to USDA by: </a:t>
            </a:r>
            <a:br>
              <a:rPr lang="en-US" sz="1500">
                <a:solidFill>
                  <a:srgbClr val="000000"/>
                </a:solidFill>
              </a:rPr>
            </a:br>
            <a:br>
              <a:rPr lang="en-US" sz="1500">
                <a:solidFill>
                  <a:srgbClr val="000000"/>
                </a:solidFill>
              </a:rPr>
            </a:br>
            <a:r>
              <a:rPr lang="en-US" sz="1500">
                <a:solidFill>
                  <a:srgbClr val="000000"/>
                </a:solidFill>
              </a:rPr>
              <a:t>(1) mail: U.S. Department of Agriculture, </a:t>
            </a:r>
            <a:br>
              <a:rPr lang="en-US" sz="1500">
                <a:solidFill>
                  <a:srgbClr val="000000"/>
                </a:solidFill>
              </a:rPr>
            </a:br>
            <a:r>
              <a:rPr lang="en-US" sz="1500">
                <a:solidFill>
                  <a:srgbClr val="000000"/>
                </a:solidFill>
              </a:rPr>
              <a:t>     Office of the Assistant Secretary for Civil Rights, 1400 Independence Avenue, SW, Washington, D.C. 20250-9410; </a:t>
            </a:r>
            <a:br>
              <a:rPr lang="en-US" sz="1500">
                <a:solidFill>
                  <a:srgbClr val="000000"/>
                </a:solidFill>
              </a:rPr>
            </a:br>
            <a:r>
              <a:rPr lang="en-US" sz="1500">
                <a:solidFill>
                  <a:srgbClr val="000000"/>
                </a:solidFill>
              </a:rPr>
              <a:t>(2) fax: (202) 690-7442; or </a:t>
            </a:r>
            <a:br>
              <a:rPr lang="en-US" sz="1500">
                <a:solidFill>
                  <a:srgbClr val="000000"/>
                </a:solidFill>
              </a:rPr>
            </a:br>
            <a:r>
              <a:rPr lang="en-US" sz="1500">
                <a:solidFill>
                  <a:srgbClr val="000000"/>
                </a:solidFill>
              </a:rPr>
              <a:t>(3) email: </a:t>
            </a:r>
            <a:r>
              <a:rPr lang="en-US" sz="1500">
                <a:solidFill>
                  <a:srgbClr val="000000"/>
                </a:solidFill>
                <a:hlinkClick r:id="rId3"/>
              </a:rPr>
              <a:t>program.intake@usda.gov.</a:t>
            </a:r>
            <a:br>
              <a:rPr lang="en-US" sz="1500">
                <a:solidFill>
                  <a:srgbClr val="000000"/>
                </a:solidFill>
              </a:rPr>
            </a:br>
            <a:endParaRPr lang="en-US" sz="1500">
              <a:solidFill>
                <a:srgbClr val="000000"/>
              </a:solidFill>
            </a:endParaRPr>
          </a:p>
          <a:p>
            <a:pPr marL="0" indent="0">
              <a:lnSpc>
                <a:spcPct val="120000"/>
              </a:lnSpc>
              <a:buNone/>
            </a:pPr>
            <a:r>
              <a:rPr lang="en-US" sz="1500">
                <a:solidFill>
                  <a:srgbClr val="000000"/>
                </a:solidFill>
              </a:rPr>
              <a:t>This institution is an equal opportunity provider.</a:t>
            </a:r>
          </a:p>
        </p:txBody>
      </p:sp>
      <p:grpSp>
        <p:nvGrpSpPr>
          <p:cNvPr id="5" name="Group 4">
            <a:extLst>
              <a:ext uri="{FF2B5EF4-FFF2-40B4-BE49-F238E27FC236}">
                <a16:creationId xmlns:a16="http://schemas.microsoft.com/office/drawing/2014/main" id="{37A3D166-0DAA-D774-D7C1-1F7FC4B1B329}"/>
              </a:ext>
            </a:extLst>
          </p:cNvPr>
          <p:cNvGrpSpPr/>
          <p:nvPr/>
        </p:nvGrpSpPr>
        <p:grpSpPr>
          <a:xfrm>
            <a:off x="854991" y="6393691"/>
            <a:ext cx="9754515" cy="45719"/>
            <a:chOff x="667641" y="6313581"/>
            <a:chExt cx="7276741" cy="45719"/>
          </a:xfrm>
        </p:grpSpPr>
        <p:sp>
          <p:nvSpPr>
            <p:cNvPr id="6" name="Rectangle 5">
              <a:extLst>
                <a:ext uri="{FF2B5EF4-FFF2-40B4-BE49-F238E27FC236}">
                  <a16:creationId xmlns:a16="http://schemas.microsoft.com/office/drawing/2014/main" id="{97F6D18A-5439-AFB8-D94D-A28693D28E6E}"/>
                </a:ext>
              </a:extLst>
            </p:cNvPr>
            <p:cNvSpPr/>
            <p:nvPr/>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2F1184EB-4F75-5CB2-BCA8-CA21E07E88CB}"/>
                </a:ext>
              </a:extLst>
            </p:cNvPr>
            <p:cNvSpPr/>
            <p:nvPr/>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6924A027-0C41-B71C-2A47-AA68F0126789}"/>
                </a:ext>
              </a:extLst>
            </p:cNvPr>
            <p:cNvSpPr/>
            <p:nvPr/>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256ABB0F-6CD3-B5C4-E936-9102EFEE9484}"/>
                </a:ext>
              </a:extLst>
            </p:cNvPr>
            <p:cNvSpPr/>
            <p:nvPr/>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0" name="Picture 9">
            <a:extLst>
              <a:ext uri="{FF2B5EF4-FFF2-40B4-BE49-F238E27FC236}">
                <a16:creationId xmlns:a16="http://schemas.microsoft.com/office/drawing/2014/main" id="{B8B67E1E-F53E-C085-2094-963DAAEACEC2}"/>
              </a:ext>
            </a:extLst>
          </p:cNvPr>
          <p:cNvPicPr>
            <a:picLocks noChangeAspect="1"/>
          </p:cNvPicPr>
          <p:nvPr/>
        </p:nvPicPr>
        <p:blipFill>
          <a:blip r:embed="rId4"/>
          <a:stretch>
            <a:fillRect/>
          </a:stretch>
        </p:blipFill>
        <p:spPr>
          <a:xfrm>
            <a:off x="10658845" y="5971615"/>
            <a:ext cx="1470376" cy="829127"/>
          </a:xfrm>
          <a:prstGeom prst="rect">
            <a:avLst/>
          </a:prstGeom>
        </p:spPr>
      </p:pic>
      <p:pic>
        <p:nvPicPr>
          <p:cNvPr id="11" name="Picture 10">
            <a:extLst>
              <a:ext uri="{FF2B5EF4-FFF2-40B4-BE49-F238E27FC236}">
                <a16:creationId xmlns:a16="http://schemas.microsoft.com/office/drawing/2014/main" id="{90548A59-FDD7-9EC5-BDAC-A2DD1B091C23}"/>
              </a:ext>
            </a:extLst>
          </p:cNvPr>
          <p:cNvPicPr>
            <a:picLocks noChangeAspect="1"/>
          </p:cNvPicPr>
          <p:nvPr/>
        </p:nvPicPr>
        <p:blipFill rotWithShape="1">
          <a:blip r:embed="rId5"/>
          <a:srcRect r="4456"/>
          <a:stretch/>
        </p:blipFill>
        <p:spPr>
          <a:xfrm>
            <a:off x="0" y="0"/>
            <a:ext cx="890184" cy="6858000"/>
          </a:xfrm>
          <a:prstGeom prst="rect">
            <a:avLst/>
          </a:prstGeom>
        </p:spPr>
      </p:pic>
      <p:sp>
        <p:nvSpPr>
          <p:cNvPr id="12" name="Title 1">
            <a:extLst>
              <a:ext uri="{FF2B5EF4-FFF2-40B4-BE49-F238E27FC236}">
                <a16:creationId xmlns:a16="http://schemas.microsoft.com/office/drawing/2014/main" id="{0A1395CF-7BA0-C922-336B-2DC53EC39756}"/>
              </a:ext>
            </a:extLst>
          </p:cNvPr>
          <p:cNvSpPr>
            <a:spLocks noGrp="1"/>
          </p:cNvSpPr>
          <p:nvPr>
            <p:ph type="title" hasCustomPrompt="1"/>
          </p:nvPr>
        </p:nvSpPr>
        <p:spPr>
          <a:xfrm>
            <a:off x="920696" y="-244192"/>
            <a:ext cx="11063948" cy="1325563"/>
          </a:xfrm>
        </p:spPr>
        <p:txBody>
          <a:bodyPr anchor="ctr"/>
          <a:lstStyle>
            <a:lvl1pPr>
              <a:defRPr/>
            </a:lvl1pPr>
          </a:lstStyle>
          <a:p>
            <a:r>
              <a:rPr lang="en-US"/>
              <a:t>USDA Nondiscrimination Statement</a:t>
            </a:r>
          </a:p>
        </p:txBody>
      </p:sp>
      <p:grpSp>
        <p:nvGrpSpPr>
          <p:cNvPr id="2" name="Group 1">
            <a:extLst>
              <a:ext uri="{FF2B5EF4-FFF2-40B4-BE49-F238E27FC236}">
                <a16:creationId xmlns:a16="http://schemas.microsoft.com/office/drawing/2014/main" id="{73CCF6FE-C789-54E5-73F1-E4B17A01CBAD}"/>
              </a:ext>
            </a:extLst>
          </p:cNvPr>
          <p:cNvGrpSpPr/>
          <p:nvPr userDrawn="1"/>
        </p:nvGrpSpPr>
        <p:grpSpPr>
          <a:xfrm>
            <a:off x="854991" y="6393691"/>
            <a:ext cx="9754515" cy="45719"/>
            <a:chOff x="667641" y="6313581"/>
            <a:chExt cx="7276741" cy="45719"/>
          </a:xfrm>
        </p:grpSpPr>
        <p:sp>
          <p:nvSpPr>
            <p:cNvPr id="3" name="Rectangle 2">
              <a:extLst>
                <a:ext uri="{FF2B5EF4-FFF2-40B4-BE49-F238E27FC236}">
                  <a16:creationId xmlns:a16="http://schemas.microsoft.com/office/drawing/2014/main" id="{8CE480DA-9CB8-2EB6-0E5F-D17232F0278C}"/>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AA7BD13A-D947-7B0F-B0F9-02CEF4442622}"/>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D8A67F33-4DDD-C8DB-49FB-C1DE954B2DDE}"/>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C87AF18B-B275-EC17-F2FF-A7963D2F3A50}"/>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6" name="Picture 15">
            <a:extLst>
              <a:ext uri="{FF2B5EF4-FFF2-40B4-BE49-F238E27FC236}">
                <a16:creationId xmlns:a16="http://schemas.microsoft.com/office/drawing/2014/main" id="{FED28518-CBA7-E779-95BD-39725C83C7DC}"/>
              </a:ext>
            </a:extLst>
          </p:cNvPr>
          <p:cNvPicPr>
            <a:picLocks noChangeAspect="1"/>
          </p:cNvPicPr>
          <p:nvPr userDrawn="1"/>
        </p:nvPicPr>
        <p:blipFill>
          <a:blip r:embed="rId4"/>
          <a:stretch>
            <a:fillRect/>
          </a:stretch>
        </p:blipFill>
        <p:spPr>
          <a:xfrm>
            <a:off x="10658845" y="5971615"/>
            <a:ext cx="1470376" cy="829127"/>
          </a:xfrm>
          <a:prstGeom prst="rect">
            <a:avLst/>
          </a:prstGeom>
        </p:spPr>
      </p:pic>
      <p:pic>
        <p:nvPicPr>
          <p:cNvPr id="17" name="Picture 16">
            <a:extLst>
              <a:ext uri="{FF2B5EF4-FFF2-40B4-BE49-F238E27FC236}">
                <a16:creationId xmlns:a16="http://schemas.microsoft.com/office/drawing/2014/main" id="{5407A6DB-A2B6-BD6C-10D1-6D4C8C4CABA8}"/>
              </a:ext>
            </a:extLst>
          </p:cNvPr>
          <p:cNvPicPr>
            <a:picLocks noChangeAspect="1"/>
          </p:cNvPicPr>
          <p:nvPr userDrawn="1"/>
        </p:nvPicPr>
        <p:blipFill rotWithShape="1">
          <a:blip r:embed="rId5"/>
          <a:srcRect r="4456"/>
          <a:stretch/>
        </p:blipFill>
        <p:spPr>
          <a:xfrm>
            <a:off x="0" y="0"/>
            <a:ext cx="890184" cy="6858000"/>
          </a:xfrm>
          <a:prstGeom prst="rect">
            <a:avLst/>
          </a:prstGeom>
        </p:spPr>
      </p:pic>
    </p:spTree>
    <p:extLst>
      <p:ext uri="{BB962C8B-B14F-4D97-AF65-F5344CB8AC3E}">
        <p14:creationId xmlns:p14="http://schemas.microsoft.com/office/powerpoint/2010/main" val="22476633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ildWheel">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3" name="Picture 2">
            <a:extLst>
              <a:ext uri="{FF2B5EF4-FFF2-40B4-BE49-F238E27FC236}">
                <a16:creationId xmlns:a16="http://schemas.microsoft.com/office/drawing/2014/main" id="{83DFA911-1EAD-4F34-8532-D3CCB45E5398}"/>
              </a:ext>
            </a:extLst>
          </p:cNvPr>
          <p:cNvPicPr>
            <a:picLocks noChangeAspect="1"/>
          </p:cNvPicPr>
          <p:nvPr/>
        </p:nvPicPr>
        <p:blipFill>
          <a:blip r:embed="rId3"/>
          <a:srcRect/>
          <a:stretch/>
        </p:blipFill>
        <p:spPr>
          <a:xfrm>
            <a:off x="2772908" y="94485"/>
            <a:ext cx="6648057" cy="6648057"/>
          </a:xfrm>
          <a:prstGeom prst="rect">
            <a:avLst/>
          </a:prstGeom>
        </p:spPr>
      </p:pic>
      <p:pic>
        <p:nvPicPr>
          <p:cNvPr id="2" name="Picture 1">
            <a:extLst>
              <a:ext uri="{FF2B5EF4-FFF2-40B4-BE49-F238E27FC236}">
                <a16:creationId xmlns:a16="http://schemas.microsoft.com/office/drawing/2014/main" id="{F4BCFE4E-F15A-7E49-5124-EE573591E342}"/>
              </a:ext>
            </a:extLst>
          </p:cNvPr>
          <p:cNvPicPr>
            <a:picLocks noChangeAspect="1"/>
          </p:cNvPicPr>
          <p:nvPr userDrawn="1"/>
        </p:nvPicPr>
        <p:blipFill rotWithShape="1">
          <a:blip r:embed="rId2"/>
          <a:srcRect r="4456"/>
          <a:stretch/>
        </p:blipFill>
        <p:spPr>
          <a:xfrm>
            <a:off x="0" y="0"/>
            <a:ext cx="890184" cy="6858000"/>
          </a:xfrm>
          <a:prstGeom prst="rect">
            <a:avLst/>
          </a:prstGeom>
        </p:spPr>
      </p:pic>
      <p:pic>
        <p:nvPicPr>
          <p:cNvPr id="4" name="Picture 3">
            <a:extLst>
              <a:ext uri="{FF2B5EF4-FFF2-40B4-BE49-F238E27FC236}">
                <a16:creationId xmlns:a16="http://schemas.microsoft.com/office/drawing/2014/main" id="{04C6D0BE-9677-ACDC-2FF7-5518A029B0D4}"/>
              </a:ext>
            </a:extLst>
          </p:cNvPr>
          <p:cNvPicPr>
            <a:picLocks noChangeAspect="1"/>
          </p:cNvPicPr>
          <p:nvPr userDrawn="1"/>
        </p:nvPicPr>
        <p:blipFill>
          <a:blip r:embed="rId3"/>
          <a:srcRect/>
          <a:stretch/>
        </p:blipFill>
        <p:spPr>
          <a:xfrm>
            <a:off x="2772908" y="94485"/>
            <a:ext cx="6648057" cy="6648057"/>
          </a:xfrm>
          <a:prstGeom prst="rect">
            <a:avLst/>
          </a:prstGeom>
        </p:spPr>
      </p:pic>
    </p:spTree>
    <p:extLst>
      <p:ext uri="{BB962C8B-B14F-4D97-AF65-F5344CB8AC3E}">
        <p14:creationId xmlns:p14="http://schemas.microsoft.com/office/powerpoint/2010/main" val="8721655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ennSpanish">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D19D4BD-15D4-C541-A432-13C6719DBA26}"/>
              </a:ext>
            </a:extLst>
          </p:cNvPr>
          <p:cNvPicPr>
            <a:picLocks noChangeAspect="1"/>
          </p:cNvPicPr>
          <p:nvPr/>
        </p:nvPicPr>
        <p:blipFill rotWithShape="1">
          <a:blip r:embed="rId2"/>
          <a:srcRect r="4456"/>
          <a:stretch/>
        </p:blipFill>
        <p:spPr>
          <a:xfrm>
            <a:off x="1" y="0"/>
            <a:ext cx="667638" cy="6858000"/>
          </a:xfrm>
          <a:prstGeom prst="rect">
            <a:avLst/>
          </a:prstGeom>
        </p:spPr>
      </p:pic>
      <p:pic>
        <p:nvPicPr>
          <p:cNvPr id="12" name="Picture 11">
            <a:extLst>
              <a:ext uri="{FF2B5EF4-FFF2-40B4-BE49-F238E27FC236}">
                <a16:creationId xmlns:a16="http://schemas.microsoft.com/office/drawing/2014/main" id="{DD6A0FE6-C8CE-49B7-978F-1CE4F02A2D79}"/>
              </a:ext>
            </a:extLst>
          </p:cNvPr>
          <p:cNvPicPr>
            <a:picLocks noChangeAspect="1"/>
          </p:cNvPicPr>
          <p:nvPr/>
        </p:nvPicPr>
        <p:blipFill rotWithShape="1">
          <a:blip r:embed="rId2"/>
          <a:srcRect r="4456"/>
          <a:stretch/>
        </p:blipFill>
        <p:spPr>
          <a:xfrm>
            <a:off x="0" y="0"/>
            <a:ext cx="890184" cy="6858000"/>
          </a:xfrm>
          <a:prstGeom prst="rect">
            <a:avLst/>
          </a:prstGeom>
        </p:spPr>
      </p:pic>
      <p:pic>
        <p:nvPicPr>
          <p:cNvPr id="2" name="Picture 1">
            <a:extLst>
              <a:ext uri="{FF2B5EF4-FFF2-40B4-BE49-F238E27FC236}">
                <a16:creationId xmlns:a16="http://schemas.microsoft.com/office/drawing/2014/main" id="{F585B084-FDA4-0CFC-1A86-924B8E66A043}"/>
              </a:ext>
            </a:extLst>
          </p:cNvPr>
          <p:cNvPicPr>
            <a:picLocks noChangeAspect="1"/>
          </p:cNvPicPr>
          <p:nvPr/>
        </p:nvPicPr>
        <p:blipFill>
          <a:blip r:embed="rId3"/>
          <a:stretch>
            <a:fillRect/>
          </a:stretch>
        </p:blipFill>
        <p:spPr>
          <a:xfrm>
            <a:off x="3119770" y="162054"/>
            <a:ext cx="6565961" cy="5998984"/>
          </a:xfrm>
          <a:prstGeom prst="rect">
            <a:avLst/>
          </a:prstGeom>
        </p:spPr>
      </p:pic>
      <p:pic>
        <p:nvPicPr>
          <p:cNvPr id="4" name="Picture 3">
            <a:extLst>
              <a:ext uri="{FF2B5EF4-FFF2-40B4-BE49-F238E27FC236}">
                <a16:creationId xmlns:a16="http://schemas.microsoft.com/office/drawing/2014/main" id="{7B2EC561-AAF3-EE58-C28B-02D66A9DAD4C}"/>
              </a:ext>
            </a:extLst>
          </p:cNvPr>
          <p:cNvPicPr>
            <a:picLocks noChangeAspect="1"/>
          </p:cNvPicPr>
          <p:nvPr/>
        </p:nvPicPr>
        <p:blipFill>
          <a:blip r:embed="rId4"/>
          <a:stretch>
            <a:fillRect/>
          </a:stretch>
        </p:blipFill>
        <p:spPr>
          <a:xfrm>
            <a:off x="865470" y="6005634"/>
            <a:ext cx="11272481" cy="938865"/>
          </a:xfrm>
          <a:prstGeom prst="rect">
            <a:avLst/>
          </a:prstGeom>
        </p:spPr>
      </p:pic>
      <p:pic>
        <p:nvPicPr>
          <p:cNvPr id="3" name="Picture 2">
            <a:extLst>
              <a:ext uri="{FF2B5EF4-FFF2-40B4-BE49-F238E27FC236}">
                <a16:creationId xmlns:a16="http://schemas.microsoft.com/office/drawing/2014/main" id="{F2EF0BD8-6CDD-9E93-75FB-7E9338542FC0}"/>
              </a:ext>
            </a:extLst>
          </p:cNvPr>
          <p:cNvPicPr>
            <a:picLocks noChangeAspect="1"/>
          </p:cNvPicPr>
          <p:nvPr userDrawn="1"/>
        </p:nvPicPr>
        <p:blipFill rotWithShape="1">
          <a:blip r:embed="rId2"/>
          <a:srcRect r="4456"/>
          <a:stretch/>
        </p:blipFill>
        <p:spPr>
          <a:xfrm>
            <a:off x="0" y="0"/>
            <a:ext cx="890184" cy="6858000"/>
          </a:xfrm>
          <a:prstGeom prst="rect">
            <a:avLst/>
          </a:prstGeom>
        </p:spPr>
      </p:pic>
      <p:pic>
        <p:nvPicPr>
          <p:cNvPr id="5" name="Picture 4">
            <a:extLst>
              <a:ext uri="{FF2B5EF4-FFF2-40B4-BE49-F238E27FC236}">
                <a16:creationId xmlns:a16="http://schemas.microsoft.com/office/drawing/2014/main" id="{A09BD425-7858-FDA2-130F-CA2AC4DF3C5E}"/>
              </a:ext>
            </a:extLst>
          </p:cNvPr>
          <p:cNvPicPr>
            <a:picLocks noChangeAspect="1"/>
          </p:cNvPicPr>
          <p:nvPr userDrawn="1"/>
        </p:nvPicPr>
        <p:blipFill>
          <a:blip r:embed="rId3"/>
          <a:stretch>
            <a:fillRect/>
          </a:stretch>
        </p:blipFill>
        <p:spPr>
          <a:xfrm>
            <a:off x="3119770" y="162054"/>
            <a:ext cx="6565961" cy="5998984"/>
          </a:xfrm>
          <a:prstGeom prst="rect">
            <a:avLst/>
          </a:prstGeom>
        </p:spPr>
      </p:pic>
    </p:spTree>
    <p:extLst>
      <p:ext uri="{BB962C8B-B14F-4D97-AF65-F5344CB8AC3E}">
        <p14:creationId xmlns:p14="http://schemas.microsoft.com/office/powerpoint/2010/main" val="5140626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DSspanish">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7A3D166-0DAA-D774-D7C1-1F7FC4B1B329}"/>
              </a:ext>
            </a:extLst>
          </p:cNvPr>
          <p:cNvGrpSpPr/>
          <p:nvPr/>
        </p:nvGrpSpPr>
        <p:grpSpPr>
          <a:xfrm>
            <a:off x="854991" y="6393691"/>
            <a:ext cx="9754515" cy="45719"/>
            <a:chOff x="667641" y="6313581"/>
            <a:chExt cx="7276741" cy="45719"/>
          </a:xfrm>
        </p:grpSpPr>
        <p:sp>
          <p:nvSpPr>
            <p:cNvPr id="6" name="Rectangle 5">
              <a:extLst>
                <a:ext uri="{FF2B5EF4-FFF2-40B4-BE49-F238E27FC236}">
                  <a16:creationId xmlns:a16="http://schemas.microsoft.com/office/drawing/2014/main" id="{97F6D18A-5439-AFB8-D94D-A28693D28E6E}"/>
                </a:ext>
              </a:extLst>
            </p:cNvPr>
            <p:cNvSpPr/>
            <p:nvPr/>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2F1184EB-4F75-5CB2-BCA8-CA21E07E88CB}"/>
                </a:ext>
              </a:extLst>
            </p:cNvPr>
            <p:cNvSpPr/>
            <p:nvPr/>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6924A027-0C41-B71C-2A47-AA68F0126789}"/>
                </a:ext>
              </a:extLst>
            </p:cNvPr>
            <p:cNvSpPr/>
            <p:nvPr/>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256ABB0F-6CD3-B5C4-E936-9102EFEE9484}"/>
                </a:ext>
              </a:extLst>
            </p:cNvPr>
            <p:cNvSpPr/>
            <p:nvPr/>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0" name="Picture 9">
            <a:extLst>
              <a:ext uri="{FF2B5EF4-FFF2-40B4-BE49-F238E27FC236}">
                <a16:creationId xmlns:a16="http://schemas.microsoft.com/office/drawing/2014/main" id="{B8B67E1E-F53E-C085-2094-963DAAEACEC2}"/>
              </a:ext>
            </a:extLst>
          </p:cNvPr>
          <p:cNvPicPr>
            <a:picLocks noChangeAspect="1"/>
          </p:cNvPicPr>
          <p:nvPr/>
        </p:nvPicPr>
        <p:blipFill>
          <a:blip r:embed="rId2"/>
          <a:stretch>
            <a:fillRect/>
          </a:stretch>
        </p:blipFill>
        <p:spPr>
          <a:xfrm>
            <a:off x="10658845" y="5971615"/>
            <a:ext cx="1470376" cy="829127"/>
          </a:xfrm>
          <a:prstGeom prst="rect">
            <a:avLst/>
          </a:prstGeom>
        </p:spPr>
      </p:pic>
      <p:pic>
        <p:nvPicPr>
          <p:cNvPr id="11" name="Picture 10">
            <a:extLst>
              <a:ext uri="{FF2B5EF4-FFF2-40B4-BE49-F238E27FC236}">
                <a16:creationId xmlns:a16="http://schemas.microsoft.com/office/drawing/2014/main" id="{90548A59-FDD7-9EC5-BDAC-A2DD1B091C23}"/>
              </a:ext>
            </a:extLst>
          </p:cNvPr>
          <p:cNvPicPr>
            <a:picLocks noChangeAspect="1"/>
          </p:cNvPicPr>
          <p:nvPr/>
        </p:nvPicPr>
        <p:blipFill rotWithShape="1">
          <a:blip r:embed="rId3"/>
          <a:srcRect r="4456"/>
          <a:stretch/>
        </p:blipFill>
        <p:spPr>
          <a:xfrm>
            <a:off x="0" y="0"/>
            <a:ext cx="890184" cy="6858000"/>
          </a:xfrm>
          <a:prstGeom prst="rect">
            <a:avLst/>
          </a:prstGeom>
        </p:spPr>
      </p:pic>
      <p:sp>
        <p:nvSpPr>
          <p:cNvPr id="2" name="TextBox 1">
            <a:extLst>
              <a:ext uri="{FF2B5EF4-FFF2-40B4-BE49-F238E27FC236}">
                <a16:creationId xmlns:a16="http://schemas.microsoft.com/office/drawing/2014/main" id="{3733486A-914D-A54B-0419-0528E97DA539}"/>
              </a:ext>
            </a:extLst>
          </p:cNvPr>
          <p:cNvSpPr txBox="1"/>
          <p:nvPr/>
        </p:nvSpPr>
        <p:spPr>
          <a:xfrm>
            <a:off x="1025611" y="0"/>
            <a:ext cx="11166389" cy="6432530"/>
          </a:xfrm>
          <a:prstGeom prst="rect">
            <a:avLst/>
          </a:prstGeom>
          <a:noFill/>
        </p:spPr>
        <p:txBody>
          <a:bodyPr wrap="square" rtlCol="0">
            <a:spAutoFit/>
          </a:bodyPr>
          <a:lstStyle/>
          <a:p>
            <a:pPr algn="l"/>
            <a:r>
              <a:rPr lang="es-ES" sz="1600" b="1">
                <a:solidFill>
                  <a:schemeClr val="tx1"/>
                </a:solidFill>
              </a:rPr>
              <a:t>Para todos los demás programas de asistencia de nutrición del FNS, agencias estatales o locales y sus subreceptores, deben publicar la siguiente Declaración de No Discriminación:</a:t>
            </a:r>
            <a:br>
              <a:rPr lang="es-ES" sz="1600" b="1">
                <a:solidFill>
                  <a:schemeClr val="tx1"/>
                </a:solidFill>
              </a:rPr>
            </a:br>
            <a:endParaRPr lang="es-ES" sz="1600" b="1">
              <a:solidFill>
                <a:schemeClr val="tx1"/>
              </a:solidFill>
            </a:endParaRPr>
          </a:p>
          <a:p>
            <a:pPr algn="l"/>
            <a:r>
              <a:rPr lang="es-ES" sz="1400">
                <a:solidFill>
                  <a:srgbClr val="000000"/>
                </a:solidFill>
              </a:rPr>
              <a:t>De acuerdo con la ley federal de derechos civiles y las normas y políticas de derechos civiles del Departamento de Agricultura de los Estados Unidos (USDA), esta entidad está prohibida de discriminar por motivos de raza, color, origen nacional, sexo (incluyendo identidad de género y orientación sexual), discapacidad, edad, o represalia o retorsión por actividades previas de derechos civiles.</a:t>
            </a:r>
          </a:p>
          <a:p>
            <a:pPr algn="l"/>
            <a:endParaRPr lang="es-ES" sz="1400">
              <a:solidFill>
                <a:srgbClr val="000000"/>
              </a:solidFill>
            </a:endParaRPr>
          </a:p>
          <a:p>
            <a:pPr algn="l"/>
            <a:r>
              <a:rPr lang="es-ES" sz="1400">
                <a:solidFill>
                  <a:srgbClr val="000000"/>
                </a:solidFill>
              </a:rPr>
              <a:t>La información sobre el programa puede estar disponible en otros idiomas que no sean el inglés. Las personas con discapacidades que requieren medios alternos de comunicación para obtener la información del programa (por ejemplo, Braille, letra grande, cinta de audio, lenguaje de señas americano (ASL), etc.) deben comunicarse con la agencia local o estatal responsable de administrar el programa o con el Centro TARGET del USDA al (202) 720-2600 (voz y TTY) o comuníquese con el USDA a través del Servicio Federal de Retransmisión al (800) 877-8339.</a:t>
            </a:r>
          </a:p>
          <a:p>
            <a:pPr algn="l"/>
            <a:endParaRPr lang="es-ES" sz="1400">
              <a:solidFill>
                <a:srgbClr val="000000"/>
              </a:solidFill>
            </a:endParaRPr>
          </a:p>
          <a:p>
            <a:pPr algn="l"/>
            <a:r>
              <a:rPr lang="es-ES" sz="1400">
                <a:solidFill>
                  <a:srgbClr val="000000"/>
                </a:solidFill>
              </a:rPr>
              <a:t>Para presentar una queja por discriminación en el programa, el reclamante debe llenar un formulario AD-3027, formulario de queja por discriminación en el programa del USDA, el cual puede obtenerse en línea en: </a:t>
            </a:r>
            <a:r>
              <a:rPr lang="es-ES" sz="1400">
                <a:solidFill>
                  <a:srgbClr val="000000"/>
                </a:solidFill>
                <a:hlinkClick r:id="rId4"/>
              </a:rPr>
              <a:t>https://www.usda.gov/sites/default/files/documents/ad-3027s.pdf</a:t>
            </a:r>
            <a:r>
              <a:rPr lang="es-ES" sz="1400">
                <a:solidFill>
                  <a:srgbClr val="000000"/>
                </a:solidFill>
              </a:rPr>
              <a:t>, de cualquier oficina de USDA, llamando al (866) 632-9992, o escribiendo una carta dirigida a USDA. La carta debe contener el nombre del demandante, la dirección, el número de teléfono y una descripción escrita de la acción discriminatoria alegada con suficiente detalle para informar al Subsecretario de Derechos Civiles (ASCR) sobre la naturaleza y fecha de una presunta violación de derechos civiles. El formulario AD-3027 completado o la carta debe presentarse a USDA por:</a:t>
            </a:r>
          </a:p>
          <a:p>
            <a:pPr algn="l"/>
            <a:endParaRPr lang="es-ES" sz="1400">
              <a:solidFill>
                <a:srgbClr val="000000"/>
              </a:solidFill>
            </a:endParaRPr>
          </a:p>
          <a:p>
            <a:pPr algn="l"/>
            <a:r>
              <a:rPr lang="es-ES" sz="1400">
                <a:solidFill>
                  <a:srgbClr val="000000"/>
                </a:solidFill>
              </a:rPr>
              <a:t>(1) correo:</a:t>
            </a:r>
          </a:p>
          <a:p>
            <a:pPr algn="l"/>
            <a:r>
              <a:rPr lang="es-ES" sz="1400">
                <a:solidFill>
                  <a:srgbClr val="000000"/>
                </a:solidFill>
              </a:rPr>
              <a:t>     U.S. Department of Agriculture, Office of the Assistant Secretary for Civil Rights, </a:t>
            </a:r>
            <a:br>
              <a:rPr lang="es-ES" sz="1400">
                <a:solidFill>
                  <a:srgbClr val="000000"/>
                </a:solidFill>
              </a:rPr>
            </a:br>
            <a:r>
              <a:rPr lang="es-ES" sz="1400">
                <a:solidFill>
                  <a:srgbClr val="000000"/>
                </a:solidFill>
              </a:rPr>
              <a:t>     1400 Independence Avenue, SW Washington, D.C. 20250-9410; o</a:t>
            </a:r>
          </a:p>
          <a:p>
            <a:pPr algn="l"/>
            <a:r>
              <a:rPr lang="es-ES" sz="1400">
                <a:solidFill>
                  <a:srgbClr val="000000"/>
                </a:solidFill>
              </a:rPr>
              <a:t>(2) fax:</a:t>
            </a:r>
          </a:p>
          <a:p>
            <a:pPr algn="l"/>
            <a:r>
              <a:rPr lang="es-ES" sz="1400">
                <a:solidFill>
                  <a:srgbClr val="000000"/>
                </a:solidFill>
              </a:rPr>
              <a:t>     (833) 256-1665 o (202) 690-7442; o</a:t>
            </a:r>
          </a:p>
          <a:p>
            <a:pPr algn="l"/>
            <a:r>
              <a:rPr lang="es-ES" sz="1400">
                <a:solidFill>
                  <a:srgbClr val="000000"/>
                </a:solidFill>
              </a:rPr>
              <a:t>(3) correo electrónico:</a:t>
            </a:r>
          </a:p>
          <a:p>
            <a:pPr algn="l"/>
            <a:r>
              <a:rPr lang="es-ES" sz="1400">
                <a:solidFill>
                  <a:srgbClr val="000000"/>
                </a:solidFill>
              </a:rPr>
              <a:t>     </a:t>
            </a:r>
            <a:r>
              <a:rPr lang="es-ES" sz="1400">
                <a:solidFill>
                  <a:srgbClr val="000000"/>
                </a:solidFill>
                <a:hlinkClick r:id="rId5"/>
              </a:rPr>
              <a:t>program.intake@usda.gov</a:t>
            </a:r>
            <a:endParaRPr lang="es-ES" sz="1400">
              <a:solidFill>
                <a:srgbClr val="000000"/>
              </a:solidFill>
            </a:endParaRPr>
          </a:p>
          <a:p>
            <a:pPr algn="l"/>
            <a:endParaRPr lang="es-ES" sz="1400">
              <a:solidFill>
                <a:srgbClr val="000000"/>
              </a:solidFill>
            </a:endParaRPr>
          </a:p>
          <a:p>
            <a:pPr algn="l"/>
            <a:r>
              <a:rPr lang="es-ES" sz="1400">
                <a:solidFill>
                  <a:srgbClr val="000000"/>
                </a:solidFill>
              </a:rPr>
              <a:t>Esta institución es un proveedor que brinda igualdad de oportunidades.</a:t>
            </a:r>
            <a:endParaRPr lang="en-US" sz="1400">
              <a:solidFill>
                <a:srgbClr val="000000"/>
              </a:solidFill>
            </a:endParaRPr>
          </a:p>
        </p:txBody>
      </p:sp>
      <p:grpSp>
        <p:nvGrpSpPr>
          <p:cNvPr id="3" name="Group 2">
            <a:extLst>
              <a:ext uri="{FF2B5EF4-FFF2-40B4-BE49-F238E27FC236}">
                <a16:creationId xmlns:a16="http://schemas.microsoft.com/office/drawing/2014/main" id="{6CEACFAB-0CF0-6605-EECB-FA855EA03ECA}"/>
              </a:ext>
            </a:extLst>
          </p:cNvPr>
          <p:cNvGrpSpPr/>
          <p:nvPr userDrawn="1"/>
        </p:nvGrpSpPr>
        <p:grpSpPr>
          <a:xfrm>
            <a:off x="854991" y="6393691"/>
            <a:ext cx="9754515" cy="45719"/>
            <a:chOff x="667641" y="6313581"/>
            <a:chExt cx="7276741" cy="45719"/>
          </a:xfrm>
        </p:grpSpPr>
        <p:sp>
          <p:nvSpPr>
            <p:cNvPr id="4" name="Rectangle 3">
              <a:extLst>
                <a:ext uri="{FF2B5EF4-FFF2-40B4-BE49-F238E27FC236}">
                  <a16:creationId xmlns:a16="http://schemas.microsoft.com/office/drawing/2014/main" id="{BAC12BA3-EB5B-1308-6C3A-1EB43F057888}"/>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3887D1BE-80C2-C2D4-45B0-8FCEE5B96707}"/>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3B597699-10B6-2228-6169-0156B32C0888}"/>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C0731671-B00E-79DF-8AD0-4F2CD0D2CBEF}"/>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5" name="Picture 14">
            <a:extLst>
              <a:ext uri="{FF2B5EF4-FFF2-40B4-BE49-F238E27FC236}">
                <a16:creationId xmlns:a16="http://schemas.microsoft.com/office/drawing/2014/main" id="{5DCA10D1-3C1A-CFB5-F163-8B1703DC2F49}"/>
              </a:ext>
            </a:extLst>
          </p:cNvPr>
          <p:cNvPicPr>
            <a:picLocks noChangeAspect="1"/>
          </p:cNvPicPr>
          <p:nvPr userDrawn="1"/>
        </p:nvPicPr>
        <p:blipFill>
          <a:blip r:embed="rId2"/>
          <a:stretch>
            <a:fillRect/>
          </a:stretch>
        </p:blipFill>
        <p:spPr>
          <a:xfrm>
            <a:off x="10658845" y="5971615"/>
            <a:ext cx="1470376" cy="829127"/>
          </a:xfrm>
          <a:prstGeom prst="rect">
            <a:avLst/>
          </a:prstGeom>
        </p:spPr>
      </p:pic>
      <p:pic>
        <p:nvPicPr>
          <p:cNvPr id="16" name="Picture 15">
            <a:extLst>
              <a:ext uri="{FF2B5EF4-FFF2-40B4-BE49-F238E27FC236}">
                <a16:creationId xmlns:a16="http://schemas.microsoft.com/office/drawing/2014/main" id="{59A6BF90-8567-F035-9430-F2CD4AEABAC3}"/>
              </a:ext>
            </a:extLst>
          </p:cNvPr>
          <p:cNvPicPr>
            <a:picLocks noChangeAspect="1"/>
          </p:cNvPicPr>
          <p:nvPr userDrawn="1"/>
        </p:nvPicPr>
        <p:blipFill rotWithShape="1">
          <a:blip r:embed="rId3"/>
          <a:srcRect r="4456"/>
          <a:stretch/>
        </p:blipFill>
        <p:spPr>
          <a:xfrm>
            <a:off x="0" y="0"/>
            <a:ext cx="890184" cy="6858000"/>
          </a:xfrm>
          <a:prstGeom prst="rect">
            <a:avLst/>
          </a:prstGeom>
        </p:spPr>
      </p:pic>
      <p:sp>
        <p:nvSpPr>
          <p:cNvPr id="17" name="TextBox 16">
            <a:extLst>
              <a:ext uri="{FF2B5EF4-FFF2-40B4-BE49-F238E27FC236}">
                <a16:creationId xmlns:a16="http://schemas.microsoft.com/office/drawing/2014/main" id="{B5E365AF-F785-2C97-6F97-CF2534518F1B}"/>
              </a:ext>
            </a:extLst>
          </p:cNvPr>
          <p:cNvSpPr txBox="1"/>
          <p:nvPr userDrawn="1"/>
        </p:nvSpPr>
        <p:spPr>
          <a:xfrm>
            <a:off x="1025611" y="0"/>
            <a:ext cx="11166389" cy="6432530"/>
          </a:xfrm>
          <a:prstGeom prst="rect">
            <a:avLst/>
          </a:prstGeom>
          <a:noFill/>
        </p:spPr>
        <p:txBody>
          <a:bodyPr wrap="square" rtlCol="0">
            <a:spAutoFit/>
          </a:bodyPr>
          <a:lstStyle/>
          <a:p>
            <a:pPr algn="l"/>
            <a:r>
              <a:rPr lang="es-ES" sz="1600" b="1">
                <a:solidFill>
                  <a:schemeClr val="tx1"/>
                </a:solidFill>
              </a:rPr>
              <a:t>Para todos los demás programas de asistencia de nutrición del FNS, agencias estatales o locales y sus subreceptores, deben publicar la siguiente Declaración de No Discriminación:</a:t>
            </a:r>
            <a:br>
              <a:rPr lang="es-ES" sz="1600" b="1">
                <a:solidFill>
                  <a:schemeClr val="tx1"/>
                </a:solidFill>
              </a:rPr>
            </a:br>
            <a:endParaRPr lang="es-ES" sz="1600" b="1">
              <a:solidFill>
                <a:schemeClr val="tx1"/>
              </a:solidFill>
            </a:endParaRPr>
          </a:p>
          <a:p>
            <a:pPr algn="l"/>
            <a:r>
              <a:rPr lang="es-ES" sz="1400">
                <a:solidFill>
                  <a:srgbClr val="000000"/>
                </a:solidFill>
              </a:rPr>
              <a:t>De acuerdo con la ley federal de derechos civiles y las normas y políticas de derechos civiles del Departamento de Agricultura de los Estados Unidos (USDA), esta entidad está prohibida de discriminar por motivos de raza, color, origen nacional, sexo (incluyendo identidad de género y orientación sexual), discapacidad, edad, o represalia o retorsión por actividades previas de derechos civiles.</a:t>
            </a:r>
          </a:p>
          <a:p>
            <a:pPr algn="l"/>
            <a:endParaRPr lang="es-ES" sz="1400">
              <a:solidFill>
                <a:srgbClr val="000000"/>
              </a:solidFill>
            </a:endParaRPr>
          </a:p>
          <a:p>
            <a:pPr algn="l"/>
            <a:r>
              <a:rPr lang="es-ES" sz="1400">
                <a:solidFill>
                  <a:srgbClr val="000000"/>
                </a:solidFill>
              </a:rPr>
              <a:t>La información sobre el programa puede estar disponible en otros idiomas que no sean el inglés. Las personas con discapacidades que requieren medios alternos de comunicación para obtener la información del programa (por ejemplo, Braille, letra grande, cinta de audio, lenguaje de señas americano (ASL), etc.) deben comunicarse con la agencia local o estatal responsable de administrar el programa o con el Centro TARGET del USDA al (202) 720-2600 (voz y TTY) o comuníquese con el USDA a través del Servicio Federal de Retransmisión al (800) 877-8339.</a:t>
            </a:r>
          </a:p>
          <a:p>
            <a:pPr algn="l"/>
            <a:endParaRPr lang="es-ES" sz="1400">
              <a:solidFill>
                <a:srgbClr val="000000"/>
              </a:solidFill>
            </a:endParaRPr>
          </a:p>
          <a:p>
            <a:pPr algn="l"/>
            <a:r>
              <a:rPr lang="es-ES" sz="1400">
                <a:solidFill>
                  <a:srgbClr val="000000"/>
                </a:solidFill>
              </a:rPr>
              <a:t>Para presentar una queja por discriminación en el programa, el reclamante debe llenar un formulario AD-3027, formulario de queja por discriminación en el programa del USDA, el cual puede obtenerse en línea en: </a:t>
            </a:r>
            <a:r>
              <a:rPr lang="es-ES" sz="1400">
                <a:solidFill>
                  <a:srgbClr val="000000"/>
                </a:solidFill>
                <a:hlinkClick r:id="rId4"/>
              </a:rPr>
              <a:t>https://www.usda.gov/sites/default/files/documents/ad-3027s.pdf</a:t>
            </a:r>
            <a:r>
              <a:rPr lang="es-ES" sz="1400">
                <a:solidFill>
                  <a:srgbClr val="000000"/>
                </a:solidFill>
              </a:rPr>
              <a:t>, de cualquier oficina de USDA, llamando al (866) 632-9992, o escribiendo una carta dirigida a USDA. La carta debe contener el nombre del demandante, la dirección, el número de teléfono y una descripción escrita de la acción discriminatoria alegada con suficiente detalle para informar al Subsecretario de Derechos Civiles (ASCR) sobre la naturaleza y fecha de una presunta violación de derechos civiles. El formulario AD-3027 completado o la carta debe presentarse a USDA por:</a:t>
            </a:r>
          </a:p>
          <a:p>
            <a:pPr algn="l"/>
            <a:endParaRPr lang="es-ES" sz="1400">
              <a:solidFill>
                <a:srgbClr val="000000"/>
              </a:solidFill>
            </a:endParaRPr>
          </a:p>
          <a:p>
            <a:pPr algn="l"/>
            <a:r>
              <a:rPr lang="es-ES" sz="1400">
                <a:solidFill>
                  <a:srgbClr val="000000"/>
                </a:solidFill>
              </a:rPr>
              <a:t>(1) correo:</a:t>
            </a:r>
          </a:p>
          <a:p>
            <a:pPr algn="l"/>
            <a:r>
              <a:rPr lang="es-ES" sz="1400">
                <a:solidFill>
                  <a:srgbClr val="000000"/>
                </a:solidFill>
              </a:rPr>
              <a:t>     U.S. Department of Agriculture, Office of the Assistant Secretary for Civil Rights, </a:t>
            </a:r>
            <a:br>
              <a:rPr lang="es-ES" sz="1400">
                <a:solidFill>
                  <a:srgbClr val="000000"/>
                </a:solidFill>
              </a:rPr>
            </a:br>
            <a:r>
              <a:rPr lang="es-ES" sz="1400">
                <a:solidFill>
                  <a:srgbClr val="000000"/>
                </a:solidFill>
              </a:rPr>
              <a:t>     1400 Independence Avenue, SW Washington, D.C. 20250-9410; o</a:t>
            </a:r>
          </a:p>
          <a:p>
            <a:pPr algn="l"/>
            <a:r>
              <a:rPr lang="es-ES" sz="1400">
                <a:solidFill>
                  <a:srgbClr val="000000"/>
                </a:solidFill>
              </a:rPr>
              <a:t>(2) fax:</a:t>
            </a:r>
          </a:p>
          <a:p>
            <a:pPr algn="l"/>
            <a:r>
              <a:rPr lang="es-ES" sz="1400">
                <a:solidFill>
                  <a:srgbClr val="000000"/>
                </a:solidFill>
              </a:rPr>
              <a:t>     (833) 256-1665 o (202) 690-7442; o</a:t>
            </a:r>
          </a:p>
          <a:p>
            <a:pPr algn="l"/>
            <a:r>
              <a:rPr lang="es-ES" sz="1400">
                <a:solidFill>
                  <a:srgbClr val="000000"/>
                </a:solidFill>
              </a:rPr>
              <a:t>(3) correo electrónico:</a:t>
            </a:r>
          </a:p>
          <a:p>
            <a:pPr algn="l"/>
            <a:r>
              <a:rPr lang="es-ES" sz="1400">
                <a:solidFill>
                  <a:srgbClr val="000000"/>
                </a:solidFill>
              </a:rPr>
              <a:t>     </a:t>
            </a:r>
            <a:r>
              <a:rPr lang="es-ES" sz="1400">
                <a:solidFill>
                  <a:srgbClr val="000000"/>
                </a:solidFill>
                <a:hlinkClick r:id="rId5"/>
              </a:rPr>
              <a:t>program.intake@usda.gov</a:t>
            </a:r>
            <a:endParaRPr lang="es-ES" sz="1400">
              <a:solidFill>
                <a:srgbClr val="000000"/>
              </a:solidFill>
            </a:endParaRPr>
          </a:p>
          <a:p>
            <a:pPr algn="l"/>
            <a:endParaRPr lang="es-ES" sz="1400">
              <a:solidFill>
                <a:srgbClr val="000000"/>
              </a:solidFill>
            </a:endParaRPr>
          </a:p>
          <a:p>
            <a:pPr algn="l"/>
            <a:r>
              <a:rPr lang="es-ES" sz="1400">
                <a:solidFill>
                  <a:srgbClr val="000000"/>
                </a:solidFill>
              </a:rPr>
              <a:t>Esta institución es un proveedor que brinda igualdad de oportunidades.</a:t>
            </a:r>
            <a:endParaRPr lang="en-US" sz="1400">
              <a:solidFill>
                <a:srgbClr val="000000"/>
              </a:solidFill>
            </a:endParaRPr>
          </a:p>
        </p:txBody>
      </p:sp>
    </p:spTree>
    <p:extLst>
      <p:ext uri="{BB962C8B-B14F-4D97-AF65-F5344CB8AC3E}">
        <p14:creationId xmlns:p14="http://schemas.microsoft.com/office/powerpoint/2010/main" val="26345123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ECAAEB-C312-41F0-A719-8602DFC99DF9}"/>
              </a:ext>
            </a:extLst>
          </p:cNvPr>
          <p:cNvPicPr>
            <a:picLocks noChangeAspect="1"/>
          </p:cNvPicPr>
          <p:nvPr userDrawn="1"/>
        </p:nvPicPr>
        <p:blipFill rotWithShape="1">
          <a:blip r:embed="rId2"/>
          <a:srcRect r="4456"/>
          <a:stretch/>
        </p:blipFill>
        <p:spPr>
          <a:xfrm>
            <a:off x="0" y="0"/>
            <a:ext cx="890184" cy="6858000"/>
          </a:xfrm>
          <a:prstGeom prst="rect">
            <a:avLst/>
          </a:prstGeom>
        </p:spPr>
      </p:pic>
      <p:sp>
        <p:nvSpPr>
          <p:cNvPr id="16" name="TextBox 15">
            <a:extLst>
              <a:ext uri="{FF2B5EF4-FFF2-40B4-BE49-F238E27FC236}">
                <a16:creationId xmlns:a16="http://schemas.microsoft.com/office/drawing/2014/main" id="{83493126-0B33-4072-85F2-ECFA90CBDE4B}"/>
              </a:ext>
            </a:extLst>
          </p:cNvPr>
          <p:cNvSpPr txBox="1"/>
          <p:nvPr userDrawn="1"/>
        </p:nvSpPr>
        <p:spPr>
          <a:xfrm>
            <a:off x="-22990" y="-914897"/>
            <a:ext cx="12214990" cy="369332"/>
          </a:xfrm>
          <a:prstGeom prst="rect">
            <a:avLst/>
          </a:prstGeom>
          <a:noFill/>
        </p:spPr>
        <p:txBody>
          <a:bodyPr wrap="square" rtlCol="0">
            <a:spAutoFit/>
          </a:bodyPr>
          <a:lstStyle/>
          <a:p>
            <a:r>
              <a:rPr lang="en-US"/>
              <a:t>Use this slide (Socials LEA) ONLY when you are presenting to an LEA so we can promote THEM.</a:t>
            </a:r>
          </a:p>
        </p:txBody>
      </p:sp>
      <p:sp>
        <p:nvSpPr>
          <p:cNvPr id="9" name="TextBox 3">
            <a:extLst>
              <a:ext uri="{FF2B5EF4-FFF2-40B4-BE49-F238E27FC236}">
                <a16:creationId xmlns:a16="http://schemas.microsoft.com/office/drawing/2014/main" id="{72001A28-F128-455C-A9A0-12A62ED5B23B}"/>
              </a:ext>
            </a:extLst>
          </p:cNvPr>
          <p:cNvSpPr txBox="1"/>
          <p:nvPr userDrawn="1"/>
        </p:nvSpPr>
        <p:spPr>
          <a:xfrm>
            <a:off x="876892" y="142060"/>
            <a:ext cx="11301816"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6600" spc="-150">
                <a:solidFill>
                  <a:srgbClr val="3DB8CF"/>
                </a:solidFill>
                <a:latin typeface="Arial Black" panose="020B0A04020102020204" pitchFamily="34" charset="0"/>
              </a:rPr>
              <a:t>Like. Follow. Engage.</a:t>
            </a:r>
          </a:p>
          <a:p>
            <a:pPr algn="ctr"/>
            <a:endParaRPr lang="en-US" sz="1800">
              <a:solidFill>
                <a:srgbClr val="44883E"/>
              </a:solidFill>
            </a:endParaRPr>
          </a:p>
        </p:txBody>
      </p:sp>
      <p:sp>
        <p:nvSpPr>
          <p:cNvPr id="10" name="TextBox 1">
            <a:extLst>
              <a:ext uri="{FF2B5EF4-FFF2-40B4-BE49-F238E27FC236}">
                <a16:creationId xmlns:a16="http://schemas.microsoft.com/office/drawing/2014/main" id="{997E4ED7-E205-4363-9FC5-A339D3ADC074}"/>
              </a:ext>
            </a:extLst>
          </p:cNvPr>
          <p:cNvSpPr txBox="1"/>
          <p:nvPr userDrawn="1"/>
        </p:nvSpPr>
        <p:spPr>
          <a:xfrm>
            <a:off x="876892" y="6502924"/>
            <a:ext cx="1130181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0000"/>
                </a:solidFill>
              </a:rPr>
              <a:t>This institution is an equal opportunity provider.</a:t>
            </a:r>
          </a:p>
        </p:txBody>
      </p:sp>
      <p:pic>
        <p:nvPicPr>
          <p:cNvPr id="11" name="Picture 10">
            <a:extLst>
              <a:ext uri="{FF2B5EF4-FFF2-40B4-BE49-F238E27FC236}">
                <a16:creationId xmlns:a16="http://schemas.microsoft.com/office/drawing/2014/main" id="{EA8B037C-D731-4864-A18C-0812D2B89174}"/>
              </a:ext>
            </a:extLst>
          </p:cNvPr>
          <p:cNvPicPr>
            <a:picLocks noChangeAspect="1"/>
          </p:cNvPicPr>
          <p:nvPr userDrawn="1"/>
        </p:nvPicPr>
        <p:blipFill rotWithShape="1">
          <a:blip r:embed="rId3"/>
          <a:srcRect b="32445"/>
          <a:stretch/>
        </p:blipFill>
        <p:spPr>
          <a:xfrm>
            <a:off x="1682268" y="47299"/>
            <a:ext cx="9497568" cy="4632960"/>
          </a:xfrm>
          <a:prstGeom prst="rect">
            <a:avLst/>
          </a:prstGeom>
        </p:spPr>
      </p:pic>
      <p:pic>
        <p:nvPicPr>
          <p:cNvPr id="12" name="Picture 11">
            <a:extLst>
              <a:ext uri="{FF2B5EF4-FFF2-40B4-BE49-F238E27FC236}">
                <a16:creationId xmlns:a16="http://schemas.microsoft.com/office/drawing/2014/main" id="{AEEB1D1B-2AAA-4517-B345-36EF8511F0A0}"/>
              </a:ext>
            </a:extLst>
          </p:cNvPr>
          <p:cNvPicPr>
            <a:picLocks noChangeAspect="1"/>
          </p:cNvPicPr>
          <p:nvPr userDrawn="1"/>
        </p:nvPicPr>
        <p:blipFill rotWithShape="1">
          <a:blip r:embed="rId3"/>
          <a:srcRect l="17265" t="69826" r="23409" b="3380"/>
          <a:stretch/>
        </p:blipFill>
        <p:spPr>
          <a:xfrm>
            <a:off x="3300321" y="4676998"/>
            <a:ext cx="5634446" cy="1837509"/>
          </a:xfrm>
          <a:prstGeom prst="rect">
            <a:avLst/>
          </a:prstGeom>
        </p:spPr>
      </p:pic>
    </p:spTree>
    <p:extLst>
      <p:ext uri="{BB962C8B-B14F-4D97-AF65-F5344CB8AC3E}">
        <p14:creationId xmlns:p14="http://schemas.microsoft.com/office/powerpoint/2010/main" val="16830420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F79BD0-8707-0E44-988E-38DBD59EB7F3}"/>
              </a:ext>
            </a:extLst>
          </p:cNvPr>
          <p:cNvSpPr>
            <a:spLocks noGrp="1"/>
          </p:cNvSpPr>
          <p:nvPr>
            <p:ph type="title"/>
          </p:nvPr>
        </p:nvSpPr>
        <p:spPr>
          <a:xfrm>
            <a:off x="838200" y="1825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B678A1-AE6C-BC48-91DE-D41D7CA160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custDataLst>
      <p:tags r:id="rId50"/>
    </p:custDataLst>
    <p:extLst>
      <p:ext uri="{BB962C8B-B14F-4D97-AF65-F5344CB8AC3E}">
        <p14:creationId xmlns:p14="http://schemas.microsoft.com/office/powerpoint/2010/main" val="157774786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0" r:id="rId3"/>
    <p:sldLayoutId id="2147483751" r:id="rId4"/>
    <p:sldLayoutId id="2147483708" r:id="rId5"/>
    <p:sldLayoutId id="2147483752" r:id="rId6"/>
    <p:sldLayoutId id="2147483709" r:id="rId7"/>
    <p:sldLayoutId id="2147483710" r:id="rId8"/>
    <p:sldLayoutId id="2147483711" r:id="rId9"/>
    <p:sldLayoutId id="2147483712" r:id="rId10"/>
    <p:sldLayoutId id="2147483745"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46" r:id="rId32"/>
    <p:sldLayoutId id="2147483749" r:id="rId33"/>
    <p:sldLayoutId id="2147483748" r:id="rId34"/>
    <p:sldLayoutId id="2147483747" r:id="rId35"/>
    <p:sldLayoutId id="2147483733" r:id="rId36"/>
    <p:sldLayoutId id="2147483734" r:id="rId37"/>
    <p:sldLayoutId id="2147483735" r:id="rId38"/>
    <p:sldLayoutId id="2147483736" r:id="rId39"/>
    <p:sldLayoutId id="2147483737" r:id="rId40"/>
    <p:sldLayoutId id="2147483738" r:id="rId41"/>
    <p:sldLayoutId id="2147483739" r:id="rId42"/>
    <p:sldLayoutId id="2147483740" r:id="rId43"/>
    <p:sldLayoutId id="2147483741" r:id="rId44"/>
    <p:sldLayoutId id="2147483742" r:id="rId45"/>
    <p:sldLayoutId id="2147483743" r:id="rId46"/>
    <p:sldLayoutId id="2147483744" r:id="rId47"/>
    <p:sldLayoutId id="2147483753" r:id="rId48"/>
  </p:sldLayoutIdLst>
  <p:txStyles>
    <p:titleStyle>
      <a:lvl1pPr algn="l" defTabSz="914400" rtl="0" eaLnBrk="1" latinLnBrk="0" hangingPunct="1">
        <a:lnSpc>
          <a:spcPct val="90000"/>
        </a:lnSpc>
        <a:spcBef>
          <a:spcPct val="0"/>
        </a:spcBef>
        <a:buNone/>
        <a:defRPr sz="4800" b="1" kern="1200">
          <a:solidFill>
            <a:srgbClr val="44883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Clr>
          <a:srgbClr val="0070C0"/>
        </a:buClr>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7.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7.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0.xml"/><Relationship Id="rId1" Type="http://schemas.openxmlformats.org/officeDocument/2006/relationships/tags" Target="../tags/tag8.xml"/><Relationship Id="rId4" Type="http://schemas.openxmlformats.org/officeDocument/2006/relationships/image" Target="../media/image4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0.xml"/><Relationship Id="rId1" Type="http://schemas.openxmlformats.org/officeDocument/2006/relationships/tags" Target="../tags/tag9.xml"/><Relationship Id="rId4" Type="http://schemas.openxmlformats.org/officeDocument/2006/relationships/image" Target="../media/image5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2.jpeg"/><Relationship Id="rId4" Type="http://schemas.openxmlformats.org/officeDocument/2006/relationships/image" Target="../media/image51.jpe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9.xml"/><Relationship Id="rId7" Type="http://schemas.openxmlformats.org/officeDocument/2006/relationships/diagramLayout" Target="../diagrams/layout2.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Data" Target="../diagrams/data2.xml"/><Relationship Id="rId5" Type="http://schemas.openxmlformats.org/officeDocument/2006/relationships/image" Target="../media/image54.png"/><Relationship Id="rId10" Type="http://schemas.microsoft.com/office/2007/relationships/diagramDrawing" Target="../diagrams/drawing2.xml"/><Relationship Id="rId4" Type="http://schemas.openxmlformats.org/officeDocument/2006/relationships/image" Target="../media/image53.jpeg"/><Relationship Id="rId9" Type="http://schemas.openxmlformats.org/officeDocument/2006/relationships/diagramColors" Target="../diagrams/colors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0.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0.xml"/><Relationship Id="rId1" Type="http://schemas.openxmlformats.org/officeDocument/2006/relationships/tags" Target="../tags/tag13.xml"/><Relationship Id="rId6" Type="http://schemas.openxmlformats.org/officeDocument/2006/relationships/image" Target="../media/image59.jpeg"/><Relationship Id="rId5" Type="http://schemas.microsoft.com/office/2007/relationships/hdphoto" Target="../media/hdphoto1.wdp"/><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notesSlide" Target="../notesSlides/notesSlide12.xml"/><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62.png"/><Relationship Id="rId11" Type="http://schemas.openxmlformats.org/officeDocument/2006/relationships/image" Target="../media/image67.jpe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jpe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8.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4.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94BF-0662-4274-B0A1-09B703151C86}"/>
              </a:ext>
            </a:extLst>
          </p:cNvPr>
          <p:cNvSpPr>
            <a:spLocks noGrp="1"/>
          </p:cNvSpPr>
          <p:nvPr>
            <p:ph type="ctrTitle"/>
          </p:nvPr>
        </p:nvSpPr>
        <p:spPr/>
        <p:txBody>
          <a:bodyPr/>
          <a:lstStyle/>
          <a:p>
            <a:r>
              <a:rPr lang="en-US" dirty="0"/>
              <a:t>Farm to School</a:t>
            </a:r>
          </a:p>
        </p:txBody>
      </p:sp>
      <p:sp>
        <p:nvSpPr>
          <p:cNvPr id="5" name="Subtitle 4">
            <a:extLst>
              <a:ext uri="{FF2B5EF4-FFF2-40B4-BE49-F238E27FC236}">
                <a16:creationId xmlns:a16="http://schemas.microsoft.com/office/drawing/2014/main" id="{B7AEC34F-E51A-F84A-08CB-7C27296B6D15}"/>
              </a:ext>
            </a:extLst>
          </p:cNvPr>
          <p:cNvSpPr>
            <a:spLocks noGrp="1"/>
          </p:cNvSpPr>
          <p:nvPr>
            <p:ph type="subTitle" idx="1"/>
          </p:nvPr>
        </p:nvSpPr>
        <p:spPr/>
        <p:txBody>
          <a:bodyPr>
            <a:normAutofit lnSpcReduction="10000"/>
          </a:bodyPr>
          <a:lstStyle/>
          <a:p>
            <a:endParaRPr lang="en-US"/>
          </a:p>
        </p:txBody>
      </p:sp>
    </p:spTree>
    <p:custDataLst>
      <p:tags r:id="rId1"/>
    </p:custDataLst>
    <p:extLst>
      <p:ext uri="{BB962C8B-B14F-4D97-AF65-F5344CB8AC3E}">
        <p14:creationId xmlns:p14="http://schemas.microsoft.com/office/powerpoint/2010/main" val="633054761"/>
      </p:ext>
    </p:extLst>
  </p:cSld>
  <p:clrMapOvr>
    <a:masterClrMapping/>
  </p:clrMapOvr>
  <mc:AlternateContent xmlns:mc="http://schemas.openxmlformats.org/markup-compatibility/2006" xmlns:p14="http://schemas.microsoft.com/office/powerpoint/2010/main">
    <mc:Choice Requires="p14">
      <p:transition spd="slow" p14:dur="2000" advTm="7933"/>
    </mc:Choice>
    <mc:Fallback xmlns="">
      <p:transition spd="slow" advTm="7933"/>
    </mc:Fallback>
  </mc:AlternateContent>
  <p:extLst>
    <p:ext uri="{E180D4A7-C9FB-4DFB-919C-405C955672EB}">
      <p14:showEvtLst xmlns:p14="http://schemas.microsoft.com/office/powerpoint/2010/main">
        <p14:playEvt time="2011" objId="3"/>
        <p14:stopEvt time="7462"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7C-694F-B744-75CC-7767AF5CFC5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School Nutrition </a:t>
            </a:r>
            <a:r>
              <a:rPr lang="en-US" dirty="0" err="1"/>
              <a:t>Vinn</a:t>
            </a:r>
            <a:r>
              <a:rPr lang="en-US" dirty="0"/>
              <a:t> Diagram</a:t>
            </a:r>
          </a:p>
        </p:txBody>
      </p:sp>
    </p:spTree>
    <p:custDataLst>
      <p:tags r:id="rId1"/>
    </p:custDataLst>
    <p:extLst>
      <p:ext uri="{BB962C8B-B14F-4D97-AF65-F5344CB8AC3E}">
        <p14:creationId xmlns:p14="http://schemas.microsoft.com/office/powerpoint/2010/main" val="1418769903"/>
      </p:ext>
    </p:extLst>
  </p:cSld>
  <p:clrMapOvr>
    <a:masterClrMapping/>
  </p:clrMapOvr>
  <mc:AlternateContent xmlns:mc="http://schemas.openxmlformats.org/markup-compatibility/2006" xmlns:p14="http://schemas.microsoft.com/office/powerpoint/2010/main">
    <mc:Choice Requires="p14">
      <p:transition spd="slow" p14:dur="2000" advTm="19860"/>
    </mc:Choice>
    <mc:Fallback xmlns="">
      <p:transition spd="slow" advTm="19860"/>
    </mc:Fallback>
  </mc:AlternateContent>
  <p:extLst>
    <p:ext uri="{E180D4A7-C9FB-4DFB-919C-405C955672EB}">
      <p14:showEvtLst xmlns:p14="http://schemas.microsoft.com/office/powerpoint/2010/main">
        <p14:playEvt time="1058" objId="2"/>
        <p14:stopEvt time="19008"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6292E-5168-435D-866B-AEFC46EB1EB6}"/>
              </a:ext>
            </a:extLst>
          </p:cNvPr>
          <p:cNvSpPr>
            <a:spLocks noGrp="1"/>
          </p:cNvSpPr>
          <p:nvPr>
            <p:ph type="title"/>
          </p:nvPr>
        </p:nvSpPr>
        <p:spPr>
          <a:xfrm>
            <a:off x="1117023" y="224850"/>
            <a:ext cx="7886700" cy="1325563"/>
          </a:xfrm>
        </p:spPr>
        <p:txBody>
          <a:bodyPr/>
          <a:lstStyle/>
          <a:p>
            <a:r>
              <a:rPr lang="en-US" dirty="0"/>
              <a:t>Overview</a:t>
            </a:r>
          </a:p>
        </p:txBody>
      </p:sp>
      <p:pic>
        <p:nvPicPr>
          <p:cNvPr id="1026" name="Picture 2" descr="Fueling Georgia's Future Farm to School Logo">
            <a:extLst>
              <a:ext uri="{FF2B5EF4-FFF2-40B4-BE49-F238E27FC236}">
                <a16:creationId xmlns:a16="http://schemas.microsoft.com/office/drawing/2014/main" id="{005A9004-CD47-4235-B562-286E081017DA}"/>
              </a:ext>
            </a:extLst>
          </p:cNvPr>
          <p:cNvPicPr>
            <a:picLocks noGrp="1" noChangeAspect="1" noChangeArrowheads="1"/>
          </p:cNvPicPr>
          <p:nvPr>
            <p:ph idx="1"/>
          </p:nvPr>
        </p:nvPicPr>
        <p:blipFill>
          <a:blip r:embed="rId4"/>
          <a:srcRect/>
          <a:stretch/>
        </p:blipFill>
        <p:spPr bwMode="auto">
          <a:xfrm>
            <a:off x="3992116" y="3429000"/>
            <a:ext cx="5195320" cy="241582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4">
            <a:extLst>
              <a:ext uri="{FF2B5EF4-FFF2-40B4-BE49-F238E27FC236}">
                <a16:creationId xmlns:a16="http://schemas.microsoft.com/office/drawing/2014/main" id="{E0BF1D05-F55A-40D8-A55B-D1E858366741}"/>
              </a:ext>
            </a:extLst>
          </p:cNvPr>
          <p:cNvSpPr txBox="1">
            <a:spLocks/>
          </p:cNvSpPr>
          <p:nvPr/>
        </p:nvSpPr>
        <p:spPr>
          <a:xfrm>
            <a:off x="1117022" y="1550413"/>
            <a:ext cx="10312978" cy="278060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5"/>
              </a:buClr>
              <a:buFont typeface="Arial" panose="020B0604020202020204" pitchFamily="34" charset="0"/>
              <a:buChar char="•"/>
              <a:defRPr sz="24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5"/>
              </a:buClr>
              <a:buFont typeface="Arial" panose="020B0604020202020204" pitchFamily="34" charset="0"/>
              <a:buChar char="•"/>
              <a:defRPr sz="20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5"/>
              </a:buClr>
              <a:buFont typeface="Arial" panose="020B0604020202020204" pitchFamily="34" charset="0"/>
              <a:buChar char="•"/>
              <a:defRPr sz="18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5"/>
              </a:buClr>
              <a:buFont typeface="Arial" panose="020B0604020202020204" pitchFamily="34" charset="0"/>
              <a:buChar char="•"/>
              <a:defRPr sz="18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70C0"/>
              </a:buClr>
              <a:buFont typeface="Wingdings" panose="05000000000000000000" pitchFamily="2" charset="2"/>
              <a:buChar char="§"/>
            </a:pPr>
            <a:r>
              <a:rPr lang="en-US"/>
              <a:t>Farm to School</a:t>
            </a:r>
          </a:p>
          <a:p>
            <a:pPr>
              <a:buClr>
                <a:srgbClr val="0070C0"/>
              </a:buClr>
              <a:buFont typeface="Wingdings" panose="05000000000000000000" pitchFamily="2" charset="2"/>
              <a:buChar char="§"/>
            </a:pPr>
            <a:r>
              <a:rPr lang="en-US"/>
              <a:t>Georgia Grown and Local Foods</a:t>
            </a:r>
          </a:p>
          <a:p>
            <a:pPr>
              <a:buClr>
                <a:srgbClr val="0070C0"/>
              </a:buClr>
              <a:buFont typeface="Wingdings" panose="05000000000000000000" pitchFamily="2" charset="2"/>
              <a:buChar char="§"/>
            </a:pPr>
            <a:r>
              <a:rPr lang="en-US"/>
              <a:t>Harvest of the Month</a:t>
            </a:r>
          </a:p>
          <a:p>
            <a:pPr marL="0" indent="0">
              <a:buClr>
                <a:srgbClr val="0070C0"/>
              </a:buClr>
              <a:buNone/>
            </a:pPr>
            <a:endParaRPr lang="en-US" sz="2150"/>
          </a:p>
          <a:p>
            <a:endParaRPr lang="en-US"/>
          </a:p>
        </p:txBody>
      </p:sp>
    </p:spTree>
    <p:custDataLst>
      <p:tags r:id="rId1"/>
    </p:custDataLst>
    <p:extLst>
      <p:ext uri="{BB962C8B-B14F-4D97-AF65-F5344CB8AC3E}">
        <p14:creationId xmlns:p14="http://schemas.microsoft.com/office/powerpoint/2010/main" val="2929650156"/>
      </p:ext>
    </p:extLst>
  </p:cSld>
  <p:clrMapOvr>
    <a:masterClrMapping/>
  </p:clrMapOvr>
  <mc:AlternateContent xmlns:mc="http://schemas.openxmlformats.org/markup-compatibility/2006" xmlns:p14="http://schemas.microsoft.com/office/powerpoint/2010/main">
    <mc:Choice Requires="p14">
      <p:transition spd="slow" p14:dur="2000" advTm="11992"/>
    </mc:Choice>
    <mc:Fallback xmlns="">
      <p:transition spd="slow" advTm="11992"/>
    </mc:Fallback>
  </mc:AlternateContent>
  <p:extLst>
    <p:ext uri="{E180D4A7-C9FB-4DFB-919C-405C955672EB}">
      <p14:showEvtLst xmlns:p14="http://schemas.microsoft.com/office/powerpoint/2010/main">
        <p14:playEvt time="1053" objId="3"/>
        <p14:stopEvt time="11039" objId="3"/>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062B-633F-413B-A285-24DE99DEBF25}"/>
              </a:ext>
            </a:extLst>
          </p:cNvPr>
          <p:cNvSpPr>
            <a:spLocks noGrp="1"/>
          </p:cNvSpPr>
          <p:nvPr>
            <p:ph type="title"/>
          </p:nvPr>
        </p:nvSpPr>
        <p:spPr>
          <a:xfrm>
            <a:off x="1145891" y="123521"/>
            <a:ext cx="10207907" cy="1325563"/>
          </a:xfrm>
        </p:spPr>
        <p:txBody>
          <a:bodyPr anchor="ctr">
            <a:normAutofit/>
          </a:bodyPr>
          <a:lstStyle/>
          <a:p>
            <a:r>
              <a:rPr lang="en-US" dirty="0"/>
              <a:t>Farm to School</a:t>
            </a:r>
          </a:p>
        </p:txBody>
      </p:sp>
      <p:graphicFrame>
        <p:nvGraphicFramePr>
          <p:cNvPr id="7" name="Diagram 6" descr="Organizational chart showing how farm to school connects local foods to school meals and classroom lessons.">
            <a:extLst>
              <a:ext uri="{FF2B5EF4-FFF2-40B4-BE49-F238E27FC236}">
                <a16:creationId xmlns:a16="http://schemas.microsoft.com/office/drawing/2014/main" id="{8569D082-45F7-E5C6-4AA4-011B3AF84D8A}"/>
              </a:ext>
            </a:extLst>
          </p:cNvPr>
          <p:cNvGraphicFramePr/>
          <p:nvPr>
            <p:extLst>
              <p:ext uri="{D42A27DB-BD31-4B8C-83A1-F6EECF244321}">
                <p14:modId xmlns:p14="http://schemas.microsoft.com/office/powerpoint/2010/main" val="2586582779"/>
              </p:ext>
            </p:extLst>
          </p:nvPr>
        </p:nvGraphicFramePr>
        <p:xfrm>
          <a:off x="1145891" y="123521"/>
          <a:ext cx="10777885" cy="63212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327794640"/>
      </p:ext>
    </p:extLst>
  </p:cSld>
  <p:clrMapOvr>
    <a:masterClrMapping/>
  </p:clrMapOvr>
  <mc:AlternateContent xmlns:mc="http://schemas.openxmlformats.org/markup-compatibility/2006" xmlns:p14="http://schemas.microsoft.com/office/powerpoint/2010/main">
    <mc:Choice Requires="p14">
      <p:transition spd="slow" p14:dur="2000" advTm="21473"/>
    </mc:Choice>
    <mc:Fallback xmlns="">
      <p:transition spd="slow" advTm="21473"/>
    </mc:Fallback>
  </mc:AlternateContent>
  <p:extLst>
    <p:ext uri="{E180D4A7-C9FB-4DFB-919C-405C955672EB}">
      <p14:showEvtLst xmlns:p14="http://schemas.microsoft.com/office/powerpoint/2010/main">
        <p14:playEvt time="1024" objId="3"/>
        <p14:stopEvt time="20494"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8399-549B-9DB9-BFDD-D72541C5CEA0}"/>
              </a:ext>
            </a:extLst>
          </p:cNvPr>
          <p:cNvSpPr>
            <a:spLocks noGrp="1"/>
          </p:cNvSpPr>
          <p:nvPr>
            <p:ph type="title"/>
          </p:nvPr>
        </p:nvSpPr>
        <p:spPr>
          <a:xfrm>
            <a:off x="1145892" y="-1325563"/>
            <a:ext cx="10207906" cy="1325563"/>
          </a:xfrm>
        </p:spPr>
        <p:txBody>
          <a:bodyPr vert="horz" lIns="91440" tIns="45720" rIns="91440" bIns="45720" rtlCol="0" anchor="b">
            <a:normAutofit/>
          </a:bodyPr>
          <a:lstStyle/>
          <a:p>
            <a:r>
              <a:rPr lang="en-US" dirty="0"/>
              <a:t>Farm to Table Book</a:t>
            </a:r>
          </a:p>
        </p:txBody>
      </p:sp>
      <p:pic>
        <p:nvPicPr>
          <p:cNvPr id="5" name="Picture 4" descr="Cover of book: Right This Very Minute: A Table to Farm Book About Food and Farming.">
            <a:extLst>
              <a:ext uri="{FF2B5EF4-FFF2-40B4-BE49-F238E27FC236}">
                <a16:creationId xmlns:a16="http://schemas.microsoft.com/office/drawing/2014/main" id="{4B8CBCE6-D376-4675-BAFE-CEA6D978F18F}"/>
              </a:ext>
            </a:extLst>
          </p:cNvPr>
          <p:cNvPicPr>
            <a:picLocks noChangeAspect="1"/>
          </p:cNvPicPr>
          <p:nvPr/>
        </p:nvPicPr>
        <p:blipFill>
          <a:blip r:embed="rId4"/>
          <a:stretch>
            <a:fillRect/>
          </a:stretch>
        </p:blipFill>
        <p:spPr>
          <a:xfrm>
            <a:off x="2636087" y="238846"/>
            <a:ext cx="6919825" cy="5862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861649505"/>
      </p:ext>
    </p:extLst>
  </p:cSld>
  <p:clrMapOvr>
    <a:masterClrMapping/>
  </p:clrMapOvr>
  <mc:AlternateContent xmlns:mc="http://schemas.openxmlformats.org/markup-compatibility/2006" xmlns:p14="http://schemas.microsoft.com/office/powerpoint/2010/main">
    <mc:Choice Requires="p14">
      <p:transition spd="slow" p14:dur="2000" advTm="19123"/>
    </mc:Choice>
    <mc:Fallback xmlns="">
      <p:transition spd="slow" advTm="19123"/>
    </mc:Fallback>
  </mc:AlternateContent>
  <p:extLst>
    <p:ext uri="{E180D4A7-C9FB-4DFB-919C-405C955672EB}">
      <p14:showEvtLst xmlns:p14="http://schemas.microsoft.com/office/powerpoint/2010/main">
        <p14:playEvt time="1115" objId="2"/>
        <p14:stopEvt time="18349" objId="2"/>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B3E0-E516-4EAB-9D6B-12FE346CAB37}"/>
              </a:ext>
            </a:extLst>
          </p:cNvPr>
          <p:cNvSpPr>
            <a:spLocks noGrp="1"/>
          </p:cNvSpPr>
          <p:nvPr>
            <p:ph type="title" idx="4294967295"/>
          </p:nvPr>
        </p:nvSpPr>
        <p:spPr>
          <a:xfrm>
            <a:off x="1146032" y="-622"/>
            <a:ext cx="10207625" cy="1325563"/>
          </a:xfrm>
        </p:spPr>
        <p:txBody>
          <a:bodyPr/>
          <a:lstStyle/>
          <a:p>
            <a:r>
              <a:rPr lang="en-US" dirty="0"/>
              <a:t>Farm to School</a:t>
            </a:r>
          </a:p>
        </p:txBody>
      </p:sp>
      <p:sp>
        <p:nvSpPr>
          <p:cNvPr id="3" name="Content Placeholder 2">
            <a:extLst>
              <a:ext uri="{FF2B5EF4-FFF2-40B4-BE49-F238E27FC236}">
                <a16:creationId xmlns:a16="http://schemas.microsoft.com/office/drawing/2014/main" id="{B620517F-1F45-4EF1-B582-70F730980E34}"/>
              </a:ext>
            </a:extLst>
          </p:cNvPr>
          <p:cNvSpPr>
            <a:spLocks noGrp="1"/>
          </p:cNvSpPr>
          <p:nvPr>
            <p:ph idx="4294967295"/>
          </p:nvPr>
        </p:nvSpPr>
        <p:spPr>
          <a:xfrm>
            <a:off x="2306493" y="1444481"/>
            <a:ext cx="8000709" cy="869619"/>
          </a:xfrm>
          <a:solidFill>
            <a:schemeClr val="accent6">
              <a:lumMod val="20000"/>
              <a:lumOff val="80000"/>
            </a:schemeClr>
          </a:solidFill>
          <a:ln>
            <a:solidFill>
              <a:schemeClr val="accent6">
                <a:lumMod val="20000"/>
                <a:lumOff val="80000"/>
              </a:schemeClr>
            </a:solidFill>
          </a:ln>
          <a:effectLst>
            <a:outerShdw blurRad="50800" dist="38100" dir="5400000" algn="t" rotWithShape="0">
              <a:prstClr val="black">
                <a:alpha val="40000"/>
              </a:prstClr>
            </a:outerShdw>
          </a:effectLst>
        </p:spPr>
        <p:txBody>
          <a:bodyPr/>
          <a:lstStyle/>
          <a:p>
            <a:pPr algn="ctr"/>
            <a:r>
              <a:rPr lang="en-US" dirty="0"/>
              <a:t>Does your school need a farm to participate in Farm to School?</a:t>
            </a:r>
          </a:p>
        </p:txBody>
      </p:sp>
      <p:pic>
        <p:nvPicPr>
          <p:cNvPr id="5" name="Picture 4" descr="A group of children standing in front of a tractor.">
            <a:extLst>
              <a:ext uri="{FF2B5EF4-FFF2-40B4-BE49-F238E27FC236}">
                <a16:creationId xmlns:a16="http://schemas.microsoft.com/office/drawing/2014/main" id="{BE7FE2E0-CBB4-4592-8568-D83C8E18AA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6494" y="2433640"/>
            <a:ext cx="8000709" cy="4020356"/>
          </a:xfrm>
          <a:prstGeom prst="rect">
            <a:avLst/>
          </a:prstGeom>
          <a:ln>
            <a:solidFill>
              <a:schemeClr val="bg1">
                <a:lumMod val="50000"/>
              </a:schemeClr>
            </a:solid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43883832"/>
      </p:ext>
    </p:extLst>
  </p:cSld>
  <p:clrMapOvr>
    <a:masterClrMapping/>
  </p:clrMapOvr>
  <mc:AlternateContent xmlns:mc="http://schemas.openxmlformats.org/markup-compatibility/2006" xmlns:p14="http://schemas.microsoft.com/office/powerpoint/2010/main">
    <mc:Choice Requires="p14">
      <p:transition spd="slow" p14:dur="2000" advTm="19453"/>
    </mc:Choice>
    <mc:Fallback xmlns="">
      <p:transition spd="slow" advTm="19453"/>
    </mc:Fallback>
  </mc:AlternateContent>
  <p:extLst>
    <p:ext uri="{E180D4A7-C9FB-4DFB-919C-405C955672EB}">
      <p14:showEvtLst xmlns:p14="http://schemas.microsoft.com/office/powerpoint/2010/main">
        <p14:playEvt time="1008" objId="4"/>
        <p14:stopEvt time="18720" objId="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0EB6-61BE-401A-BE70-A5AB962A0768}"/>
              </a:ext>
            </a:extLst>
          </p:cNvPr>
          <p:cNvSpPr>
            <a:spLocks noGrp="1"/>
          </p:cNvSpPr>
          <p:nvPr>
            <p:ph type="title" idx="4294967295"/>
          </p:nvPr>
        </p:nvSpPr>
        <p:spPr>
          <a:xfrm>
            <a:off x="1287462" y="18044"/>
            <a:ext cx="10207625" cy="1325563"/>
          </a:xfrm>
        </p:spPr>
        <p:txBody>
          <a:bodyPr/>
          <a:lstStyle/>
          <a:p>
            <a:r>
              <a:rPr lang="en-US" dirty="0"/>
              <a:t>Farm to School</a:t>
            </a:r>
          </a:p>
        </p:txBody>
      </p:sp>
      <p:sp>
        <p:nvSpPr>
          <p:cNvPr id="3" name="Content Placeholder 2">
            <a:extLst>
              <a:ext uri="{FF2B5EF4-FFF2-40B4-BE49-F238E27FC236}">
                <a16:creationId xmlns:a16="http://schemas.microsoft.com/office/drawing/2014/main" id="{47EF158D-6019-490E-8E6A-016F2B6D6261}"/>
              </a:ext>
            </a:extLst>
          </p:cNvPr>
          <p:cNvSpPr>
            <a:spLocks noGrp="1"/>
          </p:cNvSpPr>
          <p:nvPr>
            <p:ph idx="4294967295"/>
          </p:nvPr>
        </p:nvSpPr>
        <p:spPr>
          <a:xfrm>
            <a:off x="1287461" y="1661715"/>
            <a:ext cx="5205935" cy="4197350"/>
          </a:xfrm>
        </p:spPr>
        <p:txBody>
          <a:bodyPr>
            <a:normAutofit/>
          </a:bodyPr>
          <a:lstStyle/>
          <a:p>
            <a:pPr marL="514350" indent="-514350">
              <a:buClr>
                <a:schemeClr val="accent1"/>
              </a:buClr>
              <a:buFont typeface="+mj-lt"/>
              <a:buAutoNum type="arabicPeriod"/>
            </a:pPr>
            <a:r>
              <a:rPr lang="en-US" dirty="0"/>
              <a:t>Gardens</a:t>
            </a:r>
          </a:p>
          <a:p>
            <a:pPr marL="514350" indent="-514350">
              <a:buClr>
                <a:schemeClr val="accent1"/>
              </a:buClr>
              <a:buFont typeface="+mj-lt"/>
              <a:buAutoNum type="arabicPeriod"/>
            </a:pPr>
            <a:r>
              <a:rPr lang="en-US" dirty="0"/>
              <a:t>Curriculum</a:t>
            </a:r>
          </a:p>
          <a:p>
            <a:pPr marL="514350" indent="-514350">
              <a:buClr>
                <a:schemeClr val="accent1"/>
              </a:buClr>
              <a:buFont typeface="+mj-lt"/>
              <a:buAutoNum type="arabicPeriod"/>
            </a:pPr>
            <a:r>
              <a:rPr lang="en-US" dirty="0"/>
              <a:t>Taste tests</a:t>
            </a:r>
          </a:p>
          <a:p>
            <a:pPr marL="514350" indent="-514350">
              <a:buClr>
                <a:schemeClr val="accent1"/>
              </a:buClr>
              <a:buFont typeface="+mj-lt"/>
              <a:buAutoNum type="arabicPeriod"/>
            </a:pPr>
            <a:r>
              <a:rPr lang="en-US" dirty="0"/>
              <a:t>Locally grown on the menu</a:t>
            </a:r>
          </a:p>
          <a:p>
            <a:pPr marL="514350" indent="-514350">
              <a:buClr>
                <a:schemeClr val="accent1"/>
              </a:buClr>
              <a:buFont typeface="+mj-lt"/>
              <a:buAutoNum type="arabicPeriod"/>
            </a:pPr>
            <a:r>
              <a:rPr lang="en-US" dirty="0"/>
              <a:t>Field trips</a:t>
            </a:r>
          </a:p>
          <a:p>
            <a:pPr marL="514350" indent="-514350">
              <a:buClr>
                <a:schemeClr val="accent1"/>
              </a:buClr>
              <a:buFont typeface="+mj-lt"/>
              <a:buAutoNum type="arabicPeriod"/>
            </a:pPr>
            <a:r>
              <a:rPr lang="en-US" dirty="0"/>
              <a:t>Farmer visits</a:t>
            </a:r>
          </a:p>
          <a:p>
            <a:pPr marL="514350" indent="-514350">
              <a:buClr>
                <a:schemeClr val="accent1"/>
              </a:buClr>
              <a:buFont typeface="+mj-lt"/>
              <a:buAutoNum type="arabicPeriod"/>
            </a:pPr>
            <a:r>
              <a:rPr lang="en-US" dirty="0"/>
              <a:t>Culinary Program</a:t>
            </a:r>
          </a:p>
        </p:txBody>
      </p:sp>
      <p:pic>
        <p:nvPicPr>
          <p:cNvPr id="7" name="Picture 6" descr="A close-up of sliced watermelon.">
            <a:extLst>
              <a:ext uri="{FF2B5EF4-FFF2-40B4-BE49-F238E27FC236}">
                <a16:creationId xmlns:a16="http://schemas.microsoft.com/office/drawing/2014/main" id="{893AE870-A350-4D31-AC8D-D7324B316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661" y="240417"/>
            <a:ext cx="5101733" cy="637716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173598032"/>
      </p:ext>
    </p:extLst>
  </p:cSld>
  <p:clrMapOvr>
    <a:masterClrMapping/>
  </p:clrMapOvr>
  <mc:AlternateContent xmlns:mc="http://schemas.openxmlformats.org/markup-compatibility/2006" xmlns:p14="http://schemas.microsoft.com/office/powerpoint/2010/main">
    <mc:Choice Requires="p14">
      <p:transition spd="slow" p14:dur="2000" advTm="21353"/>
    </mc:Choice>
    <mc:Fallback xmlns="">
      <p:transition spd="slow" advTm="21353"/>
    </mc:Fallback>
  </mc:AlternateContent>
  <p:extLst>
    <p:ext uri="{E180D4A7-C9FB-4DFB-919C-405C955672EB}">
      <p14:showEvtLst xmlns:p14="http://schemas.microsoft.com/office/powerpoint/2010/main">
        <p14:playEvt time="1112" objId="4"/>
        <p14:stopEvt time="20550" objId="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21D780F-0DEC-4872-885A-31C518E693FD}"/>
              </a:ext>
            </a:extLst>
          </p:cNvPr>
          <p:cNvSpPr txBox="1">
            <a:spLocks noGrp="1"/>
          </p:cNvSpPr>
          <p:nvPr>
            <p:ph type="title" idx="4294967295"/>
          </p:nvPr>
        </p:nvSpPr>
        <p:spPr>
          <a:xfrm>
            <a:off x="1152466" y="216345"/>
            <a:ext cx="10634149" cy="994172"/>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800" b="1" kern="1200">
                <a:solidFill>
                  <a:srgbClr val="44883E"/>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883E"/>
                </a:solidFill>
                <a:effectLst/>
                <a:uLnTx/>
                <a:uFillTx/>
                <a:latin typeface="Arial" panose="020B0604020202020204" pitchFamily="34" charset="0"/>
                <a:ea typeface="+mj-ea"/>
                <a:cs typeface="Arial" panose="020B0604020202020204" pitchFamily="34" charset="0"/>
              </a:rPr>
              <a:t>USDA Farm to School Census</a:t>
            </a:r>
          </a:p>
        </p:txBody>
      </p:sp>
      <p:pic>
        <p:nvPicPr>
          <p:cNvPr id="1027" name="Picture 9" descr="A collage of high school students testing a recipe.">
            <a:extLst>
              <a:ext uri="{FF2B5EF4-FFF2-40B4-BE49-F238E27FC236}">
                <a16:creationId xmlns:a16="http://schemas.microsoft.com/office/drawing/2014/main" id="{B4F6474C-8AEB-4AEA-A2BE-1AA7B57336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378" y="1258196"/>
            <a:ext cx="4800622" cy="47814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Content Placeholder 3" descr=" Farm to School Census logo.">
            <a:extLst>
              <a:ext uri="{FF2B5EF4-FFF2-40B4-BE49-F238E27FC236}">
                <a16:creationId xmlns:a16="http://schemas.microsoft.com/office/drawing/2014/main" id="{5B125279-B0BA-451F-A7A1-F18F2CCA3922}"/>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bwMode="auto">
          <a:xfrm>
            <a:off x="6654887" y="2112921"/>
            <a:ext cx="4912295" cy="2632158"/>
          </a:xfrm>
          <a:prstGeom prst="rect">
            <a:avLst/>
          </a:prstGeom>
          <a:noFill/>
        </p:spPr>
      </p:pic>
    </p:spTree>
    <p:custDataLst>
      <p:tags r:id="rId1"/>
    </p:custDataLst>
    <p:extLst>
      <p:ext uri="{BB962C8B-B14F-4D97-AF65-F5344CB8AC3E}">
        <p14:creationId xmlns:p14="http://schemas.microsoft.com/office/powerpoint/2010/main" val="3071424633"/>
      </p:ext>
    </p:extLst>
  </p:cSld>
  <p:clrMapOvr>
    <a:masterClrMapping/>
  </p:clrMapOvr>
  <mc:AlternateContent xmlns:mc="http://schemas.openxmlformats.org/markup-compatibility/2006" xmlns:p14="http://schemas.microsoft.com/office/powerpoint/2010/main">
    <mc:Choice Requires="p14">
      <p:transition spd="slow" p14:dur="2000" advTm="36527"/>
    </mc:Choice>
    <mc:Fallback xmlns="">
      <p:transition spd="slow" advTm="36527"/>
    </mc:Fallback>
  </mc:AlternateContent>
  <p:extLst>
    <p:ext uri="{E180D4A7-C9FB-4DFB-919C-405C955672EB}">
      <p14:showEvtLst xmlns:p14="http://schemas.microsoft.com/office/powerpoint/2010/main">
        <p14:playEvt time="1101" objId="2"/>
        <p14:stopEvt time="35950" objId="2"/>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02A4-5C3D-4136-8110-56FC1CDA1FDC}"/>
              </a:ext>
            </a:extLst>
          </p:cNvPr>
          <p:cNvSpPr>
            <a:spLocks noGrp="1"/>
          </p:cNvSpPr>
          <p:nvPr>
            <p:ph type="title"/>
          </p:nvPr>
        </p:nvSpPr>
        <p:spPr>
          <a:xfrm>
            <a:off x="1159398" y="0"/>
            <a:ext cx="9895698" cy="1325563"/>
          </a:xfrm>
        </p:spPr>
        <p:txBody>
          <a:bodyPr/>
          <a:lstStyle/>
          <a:p>
            <a:r>
              <a:rPr lang="en-US" dirty="0"/>
              <a:t>Partner in Education</a:t>
            </a:r>
          </a:p>
        </p:txBody>
      </p:sp>
      <p:pic>
        <p:nvPicPr>
          <p:cNvPr id="1026" name="Picture 2" descr="Pure Flavor® To Build 75 Acre Greenhouse Project in Georgia - Pure Flavor®">
            <a:extLst>
              <a:ext uri="{FF2B5EF4-FFF2-40B4-BE49-F238E27FC236}">
                <a16:creationId xmlns:a16="http://schemas.microsoft.com/office/drawing/2014/main" id="{C1F45F4C-503C-B392-83C2-D9B0A83746E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00" t="4599" r="4439" b="4212"/>
          <a:stretch/>
        </p:blipFill>
        <p:spPr bwMode="auto">
          <a:xfrm>
            <a:off x="4786684" y="2990088"/>
            <a:ext cx="2532888" cy="2313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sh peach">
            <a:extLst>
              <a:ext uri="{FF2B5EF4-FFF2-40B4-BE49-F238E27FC236}">
                <a16:creationId xmlns:a16="http://schemas.microsoft.com/office/drawing/2014/main" id="{15B8CCE1-DE6C-FAE9-1D60-1877459F75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9398" y="86709"/>
            <a:ext cx="5000942" cy="46220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 8" descr="Flow chart of how harvest of the month item can be used in classroom. Fruit component in school lunch can be in agrculture and math lessons.">
            <a:extLst>
              <a:ext uri="{FF2B5EF4-FFF2-40B4-BE49-F238E27FC236}">
                <a16:creationId xmlns:a16="http://schemas.microsoft.com/office/drawing/2014/main" id="{530488B2-695E-8DA6-0AB1-7D1B666879AA}"/>
              </a:ext>
            </a:extLst>
          </p:cNvPr>
          <p:cNvGraphicFramePr/>
          <p:nvPr>
            <p:extLst>
              <p:ext uri="{D42A27DB-BD31-4B8C-83A1-F6EECF244321}">
                <p14:modId xmlns:p14="http://schemas.microsoft.com/office/powerpoint/2010/main" val="4251819341"/>
              </p:ext>
            </p:extLst>
          </p:nvPr>
        </p:nvGraphicFramePr>
        <p:xfrm>
          <a:off x="7696390" y="1645919"/>
          <a:ext cx="4090226" cy="35661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3230480726"/>
      </p:ext>
    </p:extLst>
  </p:cSld>
  <p:clrMapOvr>
    <a:masterClrMapping/>
  </p:clrMapOvr>
  <mc:AlternateContent xmlns:mc="http://schemas.openxmlformats.org/markup-compatibility/2006" xmlns:p14="http://schemas.microsoft.com/office/powerpoint/2010/main">
    <mc:Choice Requires="p14">
      <p:transition spd="slow" p14:dur="2000" advTm="44047"/>
    </mc:Choice>
    <mc:Fallback xmlns="">
      <p:transition spd="slow" advTm="44047"/>
    </mc:Fallback>
  </mc:AlternateContent>
  <p:extLst>
    <p:ext uri="{E180D4A7-C9FB-4DFB-919C-405C955672EB}">
      <p14:showEvtLst xmlns:p14="http://schemas.microsoft.com/office/powerpoint/2010/main">
        <p14:playEvt time="1279" objId="3"/>
        <p14:stopEvt time="42483" objId="3"/>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8B94-FCD7-4D00-8F24-8408B1C74F80}"/>
              </a:ext>
            </a:extLst>
          </p:cNvPr>
          <p:cNvSpPr>
            <a:spLocks noGrp="1"/>
          </p:cNvSpPr>
          <p:nvPr>
            <p:ph type="title"/>
          </p:nvPr>
        </p:nvSpPr>
        <p:spPr>
          <a:xfrm>
            <a:off x="1166622" y="0"/>
            <a:ext cx="10784586" cy="1325563"/>
          </a:xfrm>
        </p:spPr>
        <p:txBody>
          <a:bodyPr anchor="ctr">
            <a:normAutofit/>
          </a:bodyPr>
          <a:lstStyle/>
          <a:p>
            <a:r>
              <a:rPr lang="en-US" dirty="0"/>
              <a:t>Selling to Schools</a:t>
            </a:r>
          </a:p>
        </p:txBody>
      </p:sp>
      <p:graphicFrame>
        <p:nvGraphicFramePr>
          <p:cNvPr id="3" name="Diagram 2" descr="blackberry  bush">
            <a:extLst>
              <a:ext uri="{FF2B5EF4-FFF2-40B4-BE49-F238E27FC236}">
                <a16:creationId xmlns:a16="http://schemas.microsoft.com/office/drawing/2014/main" id="{78D7AFC9-85B4-483B-1A2D-F4EF44D32EC8}"/>
              </a:ext>
            </a:extLst>
          </p:cNvPr>
          <p:cNvGraphicFramePr/>
          <p:nvPr>
            <p:extLst>
              <p:ext uri="{D42A27DB-BD31-4B8C-83A1-F6EECF244321}">
                <p14:modId xmlns:p14="http://schemas.microsoft.com/office/powerpoint/2010/main" val="3016037655"/>
              </p:ext>
            </p:extLst>
          </p:nvPr>
        </p:nvGraphicFramePr>
        <p:xfrm>
          <a:off x="1166622" y="662781"/>
          <a:ext cx="10486002"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811008986"/>
      </p:ext>
    </p:extLst>
  </p:cSld>
  <p:clrMapOvr>
    <a:masterClrMapping/>
  </p:clrMapOvr>
  <mc:AlternateContent xmlns:mc="http://schemas.openxmlformats.org/markup-compatibility/2006" xmlns:p14="http://schemas.microsoft.com/office/powerpoint/2010/main">
    <mc:Choice Requires="p14">
      <p:transition spd="slow" p14:dur="2000" advTm="26004"/>
    </mc:Choice>
    <mc:Fallback xmlns="">
      <p:transition spd="slow" advTm="26004"/>
    </mc:Fallback>
  </mc:AlternateContent>
  <p:extLst>
    <p:ext uri="{E180D4A7-C9FB-4DFB-919C-405C955672EB}">
      <p14:showEvtLst xmlns:p14="http://schemas.microsoft.com/office/powerpoint/2010/main">
        <p14:playEvt time="866" objId="4"/>
        <p14:stopEvt time="24405" objId="4"/>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D23AC-3C95-46DD-A6A4-22059BCCAC72}"/>
              </a:ext>
            </a:extLst>
          </p:cNvPr>
          <p:cNvSpPr>
            <a:spLocks noGrp="1"/>
          </p:cNvSpPr>
          <p:nvPr>
            <p:ph type="title" idx="4294967295"/>
          </p:nvPr>
        </p:nvSpPr>
        <p:spPr>
          <a:xfrm>
            <a:off x="1892243" y="505623"/>
            <a:ext cx="3775075" cy="1325562"/>
          </a:xfrm>
        </p:spPr>
        <p:txBody>
          <a:bodyPr>
            <a:normAutofit fontScale="90000"/>
          </a:bodyPr>
          <a:lstStyle/>
          <a:p>
            <a:pPr algn="ctr"/>
            <a:r>
              <a:rPr lang="en-US" dirty="0"/>
              <a:t>Harvest of the Month</a:t>
            </a:r>
          </a:p>
        </p:txBody>
      </p:sp>
      <p:pic>
        <p:nvPicPr>
          <p:cNvPr id="6" name="Picture 5" descr="A person holding lettuce.">
            <a:extLst>
              <a:ext uri="{FF2B5EF4-FFF2-40B4-BE49-F238E27FC236}">
                <a16:creationId xmlns:a16="http://schemas.microsoft.com/office/drawing/2014/main" id="{1B99FB39-C406-472C-8C42-633994004CE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1463562" y="2000153"/>
            <a:ext cx="4632438" cy="353571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calendar of fruits and vegetables">
            <a:extLst>
              <a:ext uri="{FF2B5EF4-FFF2-40B4-BE49-F238E27FC236}">
                <a16:creationId xmlns:a16="http://schemas.microsoft.com/office/drawing/2014/main" id="{19794D19-AAFF-87DF-675C-E024B0B28C7A}"/>
              </a:ext>
            </a:extLst>
          </p:cNvPr>
          <p:cNvPicPr>
            <a:picLocks noChangeAspect="1"/>
          </p:cNvPicPr>
          <p:nvPr/>
        </p:nvPicPr>
        <p:blipFill>
          <a:blip r:embed="rId6"/>
          <a:stretch>
            <a:fillRect/>
          </a:stretch>
        </p:blipFill>
        <p:spPr>
          <a:xfrm>
            <a:off x="6977004" y="276396"/>
            <a:ext cx="4901871" cy="6305208"/>
          </a:xfrm>
          <a:prstGeom prst="rect">
            <a:avLst/>
          </a:prstGeom>
          <a:ln>
            <a:solidFill>
              <a:schemeClr val="bg1">
                <a:lumMod val="50000"/>
              </a:schemeClr>
            </a:solidFill>
          </a:ln>
          <a:effectLst>
            <a:outerShdw blurRad="50800" dist="38100" dir="2700000">
              <a:srgbClr val="000000">
                <a:alpha val="40000"/>
              </a:srgbClr>
            </a:outerShdw>
          </a:effectLst>
        </p:spPr>
      </p:pic>
    </p:spTree>
    <p:custDataLst>
      <p:tags r:id="rId1"/>
    </p:custDataLst>
    <p:extLst>
      <p:ext uri="{BB962C8B-B14F-4D97-AF65-F5344CB8AC3E}">
        <p14:creationId xmlns:p14="http://schemas.microsoft.com/office/powerpoint/2010/main" val="2486839135"/>
      </p:ext>
    </p:extLst>
  </p:cSld>
  <p:clrMapOvr>
    <a:masterClrMapping/>
  </p:clrMapOvr>
  <mc:AlternateContent xmlns:mc="http://schemas.openxmlformats.org/markup-compatibility/2006" xmlns:p14="http://schemas.microsoft.com/office/powerpoint/2010/main">
    <mc:Choice Requires="p14">
      <p:transition spd="slow" p14:dur="2000" advTm="36083"/>
    </mc:Choice>
    <mc:Fallback xmlns="">
      <p:transition spd="slow" advTm="36083"/>
    </mc:Fallback>
  </mc:AlternateContent>
  <p:extLst>
    <p:ext uri="{E180D4A7-C9FB-4DFB-919C-405C955672EB}">
      <p14:showEvtLst xmlns:p14="http://schemas.microsoft.com/office/powerpoint/2010/main">
        <p14:playEvt time="825" objId="3"/>
        <p14:stopEvt time="34804" objId="3"/>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0281-2ABD-4507-A5D0-673F910797F8}"/>
              </a:ext>
            </a:extLst>
          </p:cNvPr>
          <p:cNvSpPr>
            <a:spLocks noGrp="1"/>
          </p:cNvSpPr>
          <p:nvPr>
            <p:ph type="title"/>
          </p:nvPr>
        </p:nvSpPr>
        <p:spPr/>
        <p:txBody>
          <a:bodyPr/>
          <a:lstStyle/>
          <a:p>
            <a:r>
              <a:rPr lang="en-US" dirty="0"/>
              <a:t>Recipe Ingredient: Georgia Grown</a:t>
            </a:r>
          </a:p>
        </p:txBody>
      </p:sp>
      <p:pic>
        <p:nvPicPr>
          <p:cNvPr id="16" name="Picture 15" descr="A close-up of a leafy greens.">
            <a:extLst>
              <a:ext uri="{FF2B5EF4-FFF2-40B4-BE49-F238E27FC236}">
                <a16:creationId xmlns:a16="http://schemas.microsoft.com/office/drawing/2014/main" id="{C229C659-10B4-49D3-BD55-897215DE5FCE}"/>
              </a:ext>
            </a:extLst>
          </p:cNvPr>
          <p:cNvPicPr>
            <a:picLocks noChangeAspect="1"/>
          </p:cNvPicPr>
          <p:nvPr/>
        </p:nvPicPr>
        <p:blipFill>
          <a:blip r:embed="rId4"/>
          <a:stretch>
            <a:fillRect/>
          </a:stretch>
        </p:blipFill>
        <p:spPr>
          <a:xfrm>
            <a:off x="1398024" y="1137422"/>
            <a:ext cx="2525043" cy="1802898"/>
          </a:xfrm>
          <a:prstGeom prst="rect">
            <a:avLst/>
          </a:prstGeom>
        </p:spPr>
      </p:pic>
      <p:pic>
        <p:nvPicPr>
          <p:cNvPr id="14" name="Picture 13" descr="A picture containing vegetables, broccoli, cauliflower, cabbage, purple">
            <a:extLst>
              <a:ext uri="{FF2B5EF4-FFF2-40B4-BE49-F238E27FC236}">
                <a16:creationId xmlns:a16="http://schemas.microsoft.com/office/drawing/2014/main" id="{947B2876-71DA-40BB-B5ED-15743BC167AE}"/>
              </a:ext>
            </a:extLst>
          </p:cNvPr>
          <p:cNvPicPr>
            <a:picLocks noChangeAspect="1"/>
          </p:cNvPicPr>
          <p:nvPr/>
        </p:nvPicPr>
        <p:blipFill>
          <a:blip r:embed="rId5"/>
          <a:stretch>
            <a:fillRect/>
          </a:stretch>
        </p:blipFill>
        <p:spPr>
          <a:xfrm>
            <a:off x="4497523" y="651539"/>
            <a:ext cx="2467425" cy="1850569"/>
          </a:xfrm>
          <a:prstGeom prst="rect">
            <a:avLst/>
          </a:prstGeom>
        </p:spPr>
      </p:pic>
      <p:pic>
        <p:nvPicPr>
          <p:cNvPr id="29" name="Picture 28" descr="A close up of a tomato">
            <a:extLst>
              <a:ext uri="{FF2B5EF4-FFF2-40B4-BE49-F238E27FC236}">
                <a16:creationId xmlns:a16="http://schemas.microsoft.com/office/drawing/2014/main" id="{E81E28E7-4692-49B2-9016-DB750D3123F1}"/>
              </a:ext>
            </a:extLst>
          </p:cNvPr>
          <p:cNvPicPr>
            <a:picLocks noChangeAspect="1"/>
          </p:cNvPicPr>
          <p:nvPr/>
        </p:nvPicPr>
        <p:blipFill>
          <a:blip r:embed="rId6"/>
          <a:stretch>
            <a:fillRect/>
          </a:stretch>
        </p:blipFill>
        <p:spPr>
          <a:xfrm>
            <a:off x="6865705" y="1490506"/>
            <a:ext cx="1538527" cy="1538527"/>
          </a:xfrm>
          <a:prstGeom prst="rect">
            <a:avLst/>
          </a:prstGeom>
        </p:spPr>
      </p:pic>
      <p:pic>
        <p:nvPicPr>
          <p:cNvPr id="18" name="Picture 17" descr="A close up of a peach.">
            <a:extLst>
              <a:ext uri="{FF2B5EF4-FFF2-40B4-BE49-F238E27FC236}">
                <a16:creationId xmlns:a16="http://schemas.microsoft.com/office/drawing/2014/main" id="{76D9DA69-6506-49B4-84A1-B6876068E54D}"/>
              </a:ext>
            </a:extLst>
          </p:cNvPr>
          <p:cNvPicPr>
            <a:picLocks noChangeAspect="1"/>
          </p:cNvPicPr>
          <p:nvPr/>
        </p:nvPicPr>
        <p:blipFill>
          <a:blip r:embed="rId7"/>
          <a:stretch>
            <a:fillRect/>
          </a:stretch>
        </p:blipFill>
        <p:spPr>
          <a:xfrm>
            <a:off x="1214512" y="3155466"/>
            <a:ext cx="2132801" cy="1850569"/>
          </a:xfrm>
          <a:prstGeom prst="rect">
            <a:avLst/>
          </a:prstGeom>
        </p:spPr>
      </p:pic>
      <p:pic>
        <p:nvPicPr>
          <p:cNvPr id="35" name="Picture 34" descr="A group of strawberries">
            <a:extLst>
              <a:ext uri="{FF2B5EF4-FFF2-40B4-BE49-F238E27FC236}">
                <a16:creationId xmlns:a16="http://schemas.microsoft.com/office/drawing/2014/main" id="{258EAECC-3ADC-4860-9835-3ADA05B4EF5A}"/>
              </a:ext>
            </a:extLst>
          </p:cNvPr>
          <p:cNvPicPr>
            <a:picLocks noChangeAspect="1"/>
          </p:cNvPicPr>
          <p:nvPr/>
        </p:nvPicPr>
        <p:blipFill>
          <a:blip r:embed="rId8"/>
          <a:stretch>
            <a:fillRect/>
          </a:stretch>
        </p:blipFill>
        <p:spPr>
          <a:xfrm>
            <a:off x="3022808" y="2376402"/>
            <a:ext cx="2385222" cy="1704349"/>
          </a:xfrm>
          <a:prstGeom prst="rect">
            <a:avLst/>
          </a:prstGeom>
        </p:spPr>
      </p:pic>
      <p:pic>
        <p:nvPicPr>
          <p:cNvPr id="4" name="Picture 3" descr="blueberries">
            <a:extLst>
              <a:ext uri="{FF2B5EF4-FFF2-40B4-BE49-F238E27FC236}">
                <a16:creationId xmlns:a16="http://schemas.microsoft.com/office/drawing/2014/main" id="{58BD485D-342D-42A3-90FC-0A2822920651}"/>
              </a:ext>
            </a:extLst>
          </p:cNvPr>
          <p:cNvPicPr>
            <a:picLocks noChangeAspect="1"/>
          </p:cNvPicPr>
          <p:nvPr/>
        </p:nvPicPr>
        <p:blipFill rotWithShape="1">
          <a:blip r:embed="rId9"/>
          <a:srcRect t="10698"/>
          <a:stretch/>
        </p:blipFill>
        <p:spPr>
          <a:xfrm>
            <a:off x="5380742" y="2538613"/>
            <a:ext cx="1616034" cy="860200"/>
          </a:xfrm>
          <a:prstGeom prst="rect">
            <a:avLst/>
          </a:prstGeom>
          <a:ln>
            <a:noFill/>
          </a:ln>
        </p:spPr>
      </p:pic>
      <p:pic>
        <p:nvPicPr>
          <p:cNvPr id="21" name="Picture 20" descr="A watermelon with a slice cut out.">
            <a:extLst>
              <a:ext uri="{FF2B5EF4-FFF2-40B4-BE49-F238E27FC236}">
                <a16:creationId xmlns:a16="http://schemas.microsoft.com/office/drawing/2014/main" id="{276527BA-5CBF-4701-B6D9-98E958E8ABE4}"/>
              </a:ext>
            </a:extLst>
          </p:cNvPr>
          <p:cNvPicPr>
            <a:picLocks noChangeAspect="1"/>
          </p:cNvPicPr>
          <p:nvPr/>
        </p:nvPicPr>
        <p:blipFill>
          <a:blip r:embed="rId10"/>
          <a:stretch>
            <a:fillRect/>
          </a:stretch>
        </p:blipFill>
        <p:spPr>
          <a:xfrm>
            <a:off x="5662439" y="3510602"/>
            <a:ext cx="1895740" cy="1395971"/>
          </a:xfrm>
          <a:prstGeom prst="rect">
            <a:avLst/>
          </a:prstGeom>
          <a:ln>
            <a:noFill/>
          </a:ln>
        </p:spPr>
      </p:pic>
      <p:pic>
        <p:nvPicPr>
          <p:cNvPr id="12" name="Picture 11" descr="A group of apples">
            <a:extLst>
              <a:ext uri="{FF2B5EF4-FFF2-40B4-BE49-F238E27FC236}">
                <a16:creationId xmlns:a16="http://schemas.microsoft.com/office/drawing/2014/main" id="{B6229633-684A-4BD5-9567-01C7584E1600}"/>
              </a:ext>
            </a:extLst>
          </p:cNvPr>
          <p:cNvPicPr>
            <a:picLocks noChangeAspect="1"/>
          </p:cNvPicPr>
          <p:nvPr/>
        </p:nvPicPr>
        <p:blipFill>
          <a:blip r:embed="rId11"/>
          <a:stretch>
            <a:fillRect/>
          </a:stretch>
        </p:blipFill>
        <p:spPr>
          <a:xfrm>
            <a:off x="7581845" y="2869190"/>
            <a:ext cx="3105474" cy="2057467"/>
          </a:xfrm>
          <a:prstGeom prst="rect">
            <a:avLst/>
          </a:prstGeom>
          <a:ln>
            <a:noFill/>
          </a:ln>
        </p:spPr>
      </p:pic>
      <p:pic>
        <p:nvPicPr>
          <p:cNvPr id="23" name="Picture 22" descr="A picture containing pumpkin, squash, and zucchini.">
            <a:extLst>
              <a:ext uri="{FF2B5EF4-FFF2-40B4-BE49-F238E27FC236}">
                <a16:creationId xmlns:a16="http://schemas.microsoft.com/office/drawing/2014/main" id="{237C7061-B13D-47BA-BB56-7D7740ED7FB8}"/>
              </a:ext>
            </a:extLst>
          </p:cNvPr>
          <p:cNvPicPr>
            <a:picLocks noChangeAspect="1"/>
          </p:cNvPicPr>
          <p:nvPr/>
        </p:nvPicPr>
        <p:blipFill>
          <a:blip r:embed="rId12"/>
          <a:stretch>
            <a:fillRect/>
          </a:stretch>
        </p:blipFill>
        <p:spPr>
          <a:xfrm>
            <a:off x="3570772" y="4394705"/>
            <a:ext cx="2067432" cy="1654159"/>
          </a:xfrm>
          <a:prstGeom prst="rect">
            <a:avLst/>
          </a:prstGeom>
        </p:spPr>
      </p:pic>
      <p:pic>
        <p:nvPicPr>
          <p:cNvPr id="31" name="Picture 30" descr="A picture containing radishes, carrots, and a beet.">
            <a:extLst>
              <a:ext uri="{FF2B5EF4-FFF2-40B4-BE49-F238E27FC236}">
                <a16:creationId xmlns:a16="http://schemas.microsoft.com/office/drawing/2014/main" id="{9AB22E3C-A860-4528-9F69-D050376C8DD0}"/>
              </a:ext>
            </a:extLst>
          </p:cNvPr>
          <p:cNvPicPr>
            <a:picLocks noChangeAspect="1"/>
          </p:cNvPicPr>
          <p:nvPr/>
        </p:nvPicPr>
        <p:blipFill>
          <a:blip r:embed="rId13"/>
          <a:stretch>
            <a:fillRect/>
          </a:stretch>
        </p:blipFill>
        <p:spPr>
          <a:xfrm>
            <a:off x="8543275" y="1197340"/>
            <a:ext cx="2630562" cy="1561896"/>
          </a:xfrm>
          <a:prstGeom prst="rect">
            <a:avLst/>
          </a:prstGeom>
        </p:spPr>
      </p:pic>
      <p:pic>
        <p:nvPicPr>
          <p:cNvPr id="25" name="Picture 24" descr="A picture containing half a sweet potato.">
            <a:extLst>
              <a:ext uri="{FF2B5EF4-FFF2-40B4-BE49-F238E27FC236}">
                <a16:creationId xmlns:a16="http://schemas.microsoft.com/office/drawing/2014/main" id="{570F0F5D-E050-489C-8267-011E5F07D988}"/>
              </a:ext>
            </a:extLst>
          </p:cNvPr>
          <p:cNvPicPr>
            <a:picLocks noChangeAspect="1"/>
          </p:cNvPicPr>
          <p:nvPr/>
        </p:nvPicPr>
        <p:blipFill>
          <a:blip r:embed="rId14"/>
          <a:stretch>
            <a:fillRect/>
          </a:stretch>
        </p:blipFill>
        <p:spPr>
          <a:xfrm>
            <a:off x="6919614" y="4822444"/>
            <a:ext cx="1852816" cy="1235211"/>
          </a:xfrm>
          <a:prstGeom prst="rect">
            <a:avLst/>
          </a:prstGeom>
        </p:spPr>
      </p:pic>
      <p:pic>
        <p:nvPicPr>
          <p:cNvPr id="27" name="Picture 26" descr="A close-up of a lettuce.">
            <a:extLst>
              <a:ext uri="{FF2B5EF4-FFF2-40B4-BE49-F238E27FC236}">
                <a16:creationId xmlns:a16="http://schemas.microsoft.com/office/drawing/2014/main" id="{6778EBB8-3CA5-45E7-ABB6-9E0176432296}"/>
              </a:ext>
            </a:extLst>
          </p:cNvPr>
          <p:cNvPicPr>
            <a:picLocks noChangeAspect="1"/>
          </p:cNvPicPr>
          <p:nvPr/>
        </p:nvPicPr>
        <p:blipFill>
          <a:blip r:embed="rId15"/>
          <a:stretch>
            <a:fillRect/>
          </a:stretch>
        </p:blipFill>
        <p:spPr>
          <a:xfrm>
            <a:off x="9147191" y="4394705"/>
            <a:ext cx="2547118" cy="1698079"/>
          </a:xfrm>
          <a:prstGeom prst="rect">
            <a:avLst/>
          </a:prstGeom>
        </p:spPr>
      </p:pic>
    </p:spTree>
    <p:custDataLst>
      <p:tags r:id="rId1"/>
    </p:custDataLst>
    <p:extLst>
      <p:ext uri="{BB962C8B-B14F-4D97-AF65-F5344CB8AC3E}">
        <p14:creationId xmlns:p14="http://schemas.microsoft.com/office/powerpoint/2010/main" val="2343070462"/>
      </p:ext>
    </p:extLst>
  </p:cSld>
  <p:clrMapOvr>
    <a:masterClrMapping/>
  </p:clrMapOvr>
  <mc:AlternateContent xmlns:mc="http://schemas.openxmlformats.org/markup-compatibility/2006" xmlns:p14="http://schemas.microsoft.com/office/powerpoint/2010/main">
    <mc:Choice Requires="p14">
      <p:transition spd="slow" p14:dur="2000" advTm="16254"/>
    </mc:Choice>
    <mc:Fallback xmlns="">
      <p:transition spd="slow" advTm="16254"/>
    </mc:Fallback>
  </mc:AlternateContent>
  <p:extLst>
    <p:ext uri="{E180D4A7-C9FB-4DFB-919C-405C955672EB}">
      <p14:showEvtLst xmlns:p14="http://schemas.microsoft.com/office/powerpoint/2010/main">
        <p14:playEvt time="12" objId="3"/>
        <p14:stopEvt time="15448" objId="3"/>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8B222-9DB3-5DA6-6303-64962469800A}"/>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Georgia School Nutrition Social Media </a:t>
            </a:r>
          </a:p>
        </p:txBody>
      </p:sp>
    </p:spTree>
    <p:custDataLst>
      <p:tags r:id="rId1"/>
    </p:custDataLst>
    <p:extLst>
      <p:ext uri="{BB962C8B-B14F-4D97-AF65-F5344CB8AC3E}">
        <p14:creationId xmlns:p14="http://schemas.microsoft.com/office/powerpoint/2010/main" val="1588292527"/>
      </p:ext>
    </p:extLst>
  </p:cSld>
  <p:clrMapOvr>
    <a:masterClrMapping/>
  </p:clrMapOvr>
  <mc:AlternateContent xmlns:mc="http://schemas.openxmlformats.org/markup-compatibility/2006" xmlns:p14="http://schemas.microsoft.com/office/powerpoint/2010/main">
    <mc:Choice Requires="p14">
      <p:transition spd="slow" p14:dur="2000" advTm="17774"/>
    </mc:Choice>
    <mc:Fallback xmlns="">
      <p:transition spd="slow" advTm="17774"/>
    </mc:Fallback>
  </mc:AlternateContent>
  <p:extLst>
    <p:ext uri="{E180D4A7-C9FB-4DFB-919C-405C955672EB}">
      <p14:showEvtLst xmlns:p14="http://schemas.microsoft.com/office/powerpoint/2010/main">
        <p14:playEvt time="1177" objId="3"/>
        <p14:stopEvt time="16540" objId="3"/>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4FB0-1A4F-53C3-647B-6C12F9980F46}"/>
              </a:ext>
            </a:extLst>
          </p:cNvPr>
          <p:cNvSpPr>
            <a:spLocks noGrp="1"/>
          </p:cNvSpPr>
          <p:nvPr>
            <p:ph type="title"/>
          </p:nvPr>
        </p:nvSpPr>
        <p:spPr/>
        <p:txBody>
          <a:bodyPr/>
          <a:lstStyle/>
          <a:p>
            <a:r>
              <a:rPr lang="en-US" dirty="0"/>
              <a:t>USDA Nondiscrimination Statement</a:t>
            </a:r>
          </a:p>
        </p:txBody>
      </p:sp>
    </p:spTree>
    <p:custDataLst>
      <p:tags r:id="rId1"/>
    </p:custDataLst>
    <p:extLst>
      <p:ext uri="{BB962C8B-B14F-4D97-AF65-F5344CB8AC3E}">
        <p14:creationId xmlns:p14="http://schemas.microsoft.com/office/powerpoint/2010/main" val="1344972419"/>
      </p:ext>
    </p:extLst>
  </p:cSld>
  <p:clrMapOvr>
    <a:masterClrMapping/>
  </p:clrMapOvr>
  <mc:AlternateContent xmlns:mc="http://schemas.openxmlformats.org/markup-compatibility/2006" xmlns:p14="http://schemas.microsoft.com/office/powerpoint/2010/main">
    <mc:Choice Requires="p14">
      <p:transition spd="slow" p14:dur="2000" advTm="5576"/>
    </mc:Choice>
    <mc:Fallback xmlns="">
      <p:transition spd="slow" advTm="557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THEMEPPT2023" val="xuZTj0Gi"/>
  <p:tag name="ARTICULATE_SLIDE_COUNT" val="1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7"/>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7"/>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6"/>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5"/>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4"/>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7"/>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4"/>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5"/>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6"/>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7"/>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5"/>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0.7"/>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PPT2023">
  <a:themeElements>
    <a:clrScheme name="SND 2023">
      <a:dk1>
        <a:srgbClr val="000000"/>
      </a:dk1>
      <a:lt1>
        <a:srgbClr val="FFFFFF"/>
      </a:lt1>
      <a:dk2>
        <a:srgbClr val="FFFFFF"/>
      </a:dk2>
      <a:lt2>
        <a:srgbClr val="FFFFFF"/>
      </a:lt2>
      <a:accent1>
        <a:srgbClr val="0066B2"/>
      </a:accent1>
      <a:accent2>
        <a:srgbClr val="EF6400"/>
      </a:accent2>
      <a:accent3>
        <a:srgbClr val="AFD622"/>
      </a:accent3>
      <a:accent4>
        <a:srgbClr val="51B898"/>
      </a:accent4>
      <a:accent5>
        <a:srgbClr val="8A154B"/>
      </a:accent5>
      <a:accent6>
        <a:srgbClr val="0EA4C2"/>
      </a:accent6>
      <a:hlink>
        <a:srgbClr val="EF6400"/>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dirty="0" smtClean="0"/>
        </a:defPPr>
      </a:lstStyle>
    </a:txDef>
  </a:objectDefaults>
  <a:extraClrSchemeLst/>
  <a:extLst>
    <a:ext uri="{05A4C25C-085E-4340-85A3-A5531E510DB2}">
      <thm15:themeFamily xmlns:thm15="http://schemas.microsoft.com/office/thememl/2012/main" name="SNDpresentationPPTFeb2024" id="{89B4E676-2C78-4DDE-859F-8F94B8D24182}" vid="{A3A998DD-C342-4979-8BB0-AB5BE3AD58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6044A564FE04BAA6596DEBA638DF3" ma:contentTypeVersion="16" ma:contentTypeDescription="Create a new document." ma:contentTypeScope="" ma:versionID="ab49d683c6700f62743052d89fa2081c">
  <xsd:schema xmlns:xsd="http://www.w3.org/2001/XMLSchema" xmlns:xs="http://www.w3.org/2001/XMLSchema" xmlns:p="http://schemas.microsoft.com/office/2006/metadata/properties" xmlns:ns2="c6ed8724-9219-4d21-9761-951c69adc40b" xmlns:ns3="1f8476e9-738c-4e08-aad4-2412548f1181" targetNamespace="http://schemas.microsoft.com/office/2006/metadata/properties" ma:root="true" ma:fieldsID="5d8142f6964d634f62ee71f3b3473a7e" ns2:_="" ns3:_="">
    <xsd:import namespace="c6ed8724-9219-4d21-9761-951c69adc40b"/>
    <xsd:import namespace="1f8476e9-738c-4e08-aad4-2412548f11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ed8724-9219-4d21-9761-951c69adc4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21972d4-a1fe-45f5-bf00-df2efbce1a08"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8476e9-738c-4e08-aad4-2412548f118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070d11e-d83a-4c9f-9017-66b91a91652e}" ma:internalName="TaxCatchAll" ma:showField="CatchAllData" ma:web="1f8476e9-738c-4e08-aad4-2412548f11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f8476e9-738c-4e08-aad4-2412548f1181" xsi:nil="true"/>
    <lcf76f155ced4ddcb4097134ff3c332f xmlns="c6ed8724-9219-4d21-9761-951c69adc4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02055A6-E599-47D1-A40D-2C37A28C87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ed8724-9219-4d21-9761-951c69adc40b"/>
    <ds:schemaRef ds:uri="1f8476e9-738c-4e08-aad4-2412548f11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7FBAC5-12DC-4ABF-BAF8-C5F8DA7E77F7}">
  <ds:schemaRefs>
    <ds:schemaRef ds:uri="http://schemas.microsoft.com/sharepoint/v3/contenttype/forms"/>
  </ds:schemaRefs>
</ds:datastoreItem>
</file>

<file path=customXml/itemProps3.xml><?xml version="1.0" encoding="utf-8"?>
<ds:datastoreItem xmlns:ds="http://schemas.openxmlformats.org/officeDocument/2006/customXml" ds:itemID="{43A9CE07-3470-4003-9765-3830AA85CC95}">
  <ds:schemaRefs>
    <ds:schemaRef ds:uri="c6ed8724-9219-4d21-9761-951c69adc40b"/>
    <ds:schemaRef ds:uri="http://schemas.microsoft.com/office/2006/metadata/propertie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purl.org/dc/terms/"/>
    <ds:schemaRef ds:uri="http://schemas.microsoft.com/office/infopath/2007/PartnerControls"/>
    <ds:schemaRef ds:uri="1f8476e9-738c-4e08-aad4-2412548f1181"/>
  </ds:schemaRefs>
</ds:datastoreItem>
</file>

<file path=docProps/app.xml><?xml version="1.0" encoding="utf-8"?>
<Properties xmlns="http://schemas.openxmlformats.org/officeDocument/2006/extended-properties" xmlns:vt="http://schemas.openxmlformats.org/officeDocument/2006/docPropsVTypes">
  <Template/>
  <TotalTime>180</TotalTime>
  <Words>1021</Words>
  <Application>Microsoft Office PowerPoint</Application>
  <PresentationFormat>Widescreen</PresentationFormat>
  <Paragraphs>62</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Wingdings</vt:lpstr>
      <vt:lpstr>ThemePPT2023</vt:lpstr>
      <vt:lpstr>Farm to School</vt:lpstr>
      <vt:lpstr>School Nutrition Vinn Diagram</vt:lpstr>
      <vt:lpstr>Overview</vt:lpstr>
      <vt:lpstr>Farm to School</vt:lpstr>
      <vt:lpstr>Farm to Table Book</vt:lpstr>
      <vt:lpstr>Farm to School</vt:lpstr>
      <vt:lpstr>Farm to School</vt:lpstr>
      <vt:lpstr>USDA Farm to School Census</vt:lpstr>
      <vt:lpstr>Partner in Education</vt:lpstr>
      <vt:lpstr>Selling to Schools</vt:lpstr>
      <vt:lpstr>Harvest of the Month</vt:lpstr>
      <vt:lpstr>Recipe Ingredient: Georgia Grown</vt:lpstr>
      <vt:lpstr>Georgia School Nutrition Social Media </vt:lpstr>
      <vt:lpstr>USDA Nondiscrimination Statement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Bennett</dc:creator>
  <cp:lastModifiedBy>Adrienne Holloway</cp:lastModifiedBy>
  <cp:revision>4</cp:revision>
  <dcterms:created xsi:type="dcterms:W3CDTF">2023-06-26T17:37:52Z</dcterms:created>
  <dcterms:modified xsi:type="dcterms:W3CDTF">2025-01-14T23:03:14Z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0x0101004526044A564FE04BAA6596DEBA638DF3</vt:lpwstr>
  </property>
  <property fmtid="{D5CDD505-2E9C-101B-9397-08002B2CF9AE}" pid="3" name="MediaServiceImageTags">
    <vt:lpwstr/>
  </property>
  <property fmtid="{D5CDD505-2E9C-101B-9397-08002B2CF9AE}" pid="4" name="ArticulateGUID">
    <vt:lpwstr>F117280F-DAFE-493C-B806-512788E8A30A</vt:lpwstr>
  </property>
  <property fmtid="{D5CDD505-2E9C-101B-9397-08002B2CF9AE}" pid="5" name="ArticulatePath">
    <vt:lpwstr>https://shealy.sharepoint.com/sites/DOESNPTeam/Shared Documents/General/Templates/SNDpresentationPPTJuly2023</vt:lpwstr>
  </property>
</Properties>
</file>