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tags/tag9.xml" ContentType="application/vnd.openxmlformats-officedocument.presentationml.tags+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2" r:id="rId4"/>
  </p:sldMasterIdLst>
  <p:notesMasterIdLst>
    <p:notesMasterId r:id="rId41"/>
  </p:notesMasterIdLst>
  <p:sldIdLst>
    <p:sldId id="264" r:id="rId5"/>
    <p:sldId id="265" r:id="rId6"/>
    <p:sldId id="268" r:id="rId7"/>
    <p:sldId id="295" r:id="rId8"/>
    <p:sldId id="321" r:id="rId9"/>
    <p:sldId id="280" r:id="rId10"/>
    <p:sldId id="285" r:id="rId11"/>
    <p:sldId id="308" r:id="rId12"/>
    <p:sldId id="287" r:id="rId13"/>
    <p:sldId id="286" r:id="rId14"/>
    <p:sldId id="288" r:id="rId15"/>
    <p:sldId id="289" r:id="rId16"/>
    <p:sldId id="302" r:id="rId17"/>
    <p:sldId id="318" r:id="rId18"/>
    <p:sldId id="319" r:id="rId19"/>
    <p:sldId id="322" r:id="rId20"/>
    <p:sldId id="320" r:id="rId21"/>
    <p:sldId id="283" r:id="rId22"/>
    <p:sldId id="307" r:id="rId23"/>
    <p:sldId id="306" r:id="rId24"/>
    <p:sldId id="291" r:id="rId25"/>
    <p:sldId id="292" r:id="rId26"/>
    <p:sldId id="293" r:id="rId27"/>
    <p:sldId id="330" r:id="rId28"/>
    <p:sldId id="304" r:id="rId29"/>
    <p:sldId id="331" r:id="rId30"/>
    <p:sldId id="323" r:id="rId31"/>
    <p:sldId id="327" r:id="rId32"/>
    <p:sldId id="324" r:id="rId33"/>
    <p:sldId id="325" r:id="rId34"/>
    <p:sldId id="328" r:id="rId35"/>
    <p:sldId id="329" r:id="rId36"/>
    <p:sldId id="294" r:id="rId37"/>
    <p:sldId id="332" r:id="rId38"/>
    <p:sldId id="263" r:id="rId39"/>
    <p:sldId id="266" r:id="rId40"/>
  </p:sldIdLst>
  <p:sldSz cx="9144000" cy="6858000" type="screen4x3"/>
  <p:notesSz cx="6858000" cy="9144000"/>
  <p:embeddedFontLst>
    <p:embeddedFont>
      <p:font typeface="Arial Narrow" panose="020B0606020202030204" pitchFamily="34" charset="0"/>
      <p:regular r:id="rId42"/>
      <p:bold r:id="rId43"/>
      <p:italic r:id="rId44"/>
      <p:boldItalic r:id="rId45"/>
    </p:embeddedFont>
    <p:embeddedFont>
      <p:font typeface="Century Gothic" panose="020B0502020202020204" pitchFamily="34" charset="0"/>
      <p:regular r:id="rId46"/>
      <p:bold r:id="rId47"/>
      <p:italic r:id="rId48"/>
      <p:boldItalic r:id="rId4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812827-7F79-E199-E044-2687B359E317}" name="Adrienne Holloway" initials="AH" userId="S::adrienne.holloway@doe.k12.ga.us::2348bb70-3e09-4593-8f0a-7f90a183ddf1" providerId="AD"/>
  <p188:author id="{97538A8B-4EFC-E0E7-2E4F-7BAFF7D6A358}" name="Kelley Toon" initials="KT" userId="S::kelley.toon@doe.k12.ga.us::b7c30331-e4cf-4ff9-863f-57d8d6c2f37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515"/>
    <a:srgbClr val="695A36"/>
    <a:srgbClr val="000000"/>
    <a:srgbClr val="4A8C27"/>
    <a:srgbClr val="767171"/>
    <a:srgbClr val="44883E"/>
    <a:srgbClr val="1186CA"/>
    <a:srgbClr val="00A9A1"/>
    <a:srgbClr val="007E67"/>
    <a:srgbClr val="D576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E91060-271F-4052-AB40-3CBEEBCE11D8}" v="9" dt="2025-01-14T23:33:20.7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4" autoAdjust="0"/>
    <p:restoredTop sz="86432" autoAdjust="0"/>
  </p:normalViewPr>
  <p:slideViewPr>
    <p:cSldViewPr snapToGrid="0">
      <p:cViewPr varScale="1">
        <p:scale>
          <a:sx n="92" d="100"/>
          <a:sy n="92" d="100"/>
        </p:scale>
        <p:origin x="594" y="84"/>
      </p:cViewPr>
      <p:guideLst/>
    </p:cSldViewPr>
  </p:slideViewPr>
  <p:outlineViewPr>
    <p:cViewPr>
      <p:scale>
        <a:sx n="33" d="100"/>
        <a:sy n="33" d="100"/>
      </p:scale>
      <p:origin x="0" y="-939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3.fntdata"/><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font" Target="fonts/font7.fntdata"/><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notesMaster" Target="notesMasters/notesMaster1.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enne Holloway" userId="2348bb70-3e09-4593-8f0a-7f90a183ddf1" providerId="ADAL" clId="{EBE91060-271F-4052-AB40-3CBEEBCE11D8}"/>
    <pc:docChg chg="undo custSel modSld">
      <pc:chgData name="Adrienne Holloway" userId="2348bb70-3e09-4593-8f0a-7f90a183ddf1" providerId="ADAL" clId="{EBE91060-271F-4052-AB40-3CBEEBCE11D8}" dt="2025-01-14T23:55:18.003" v="278" actId="1076"/>
      <pc:docMkLst>
        <pc:docMk/>
      </pc:docMkLst>
      <pc:sldChg chg="addSp modSp mod">
        <pc:chgData name="Adrienne Holloway" userId="2348bb70-3e09-4593-8f0a-7f90a183ddf1" providerId="ADAL" clId="{EBE91060-271F-4052-AB40-3CBEEBCE11D8}" dt="2025-01-14T23:44:09.064" v="240" actId="20577"/>
        <pc:sldMkLst>
          <pc:docMk/>
          <pc:sldMk cId="1588292527" sldId="263"/>
        </pc:sldMkLst>
        <pc:spChg chg="add mod">
          <ac:chgData name="Adrienne Holloway" userId="2348bb70-3e09-4593-8f0a-7f90a183ddf1" providerId="ADAL" clId="{EBE91060-271F-4052-AB40-3CBEEBCE11D8}" dt="2025-01-14T23:44:09.064" v="240" actId="20577"/>
          <ac:spMkLst>
            <pc:docMk/>
            <pc:sldMk cId="1588292527" sldId="263"/>
            <ac:spMk id="2" creationId="{A588B6E4-B9FA-0473-3B2E-110F0EE13F49}"/>
          </ac:spMkLst>
        </pc:spChg>
      </pc:sldChg>
      <pc:sldChg chg="addSp modSp mod">
        <pc:chgData name="Adrienne Holloway" userId="2348bb70-3e09-4593-8f0a-7f90a183ddf1" providerId="ADAL" clId="{EBE91060-271F-4052-AB40-3CBEEBCE11D8}" dt="2025-01-14T23:43:10.173" v="209" actId="20577"/>
        <pc:sldMkLst>
          <pc:docMk/>
          <pc:sldMk cId="3606101740" sldId="265"/>
        </pc:sldMkLst>
        <pc:spChg chg="add mod">
          <ac:chgData name="Adrienne Holloway" userId="2348bb70-3e09-4593-8f0a-7f90a183ddf1" providerId="ADAL" clId="{EBE91060-271F-4052-AB40-3CBEEBCE11D8}" dt="2025-01-14T23:43:10.173" v="209" actId="20577"/>
          <ac:spMkLst>
            <pc:docMk/>
            <pc:sldMk cId="3606101740" sldId="265"/>
            <ac:spMk id="2" creationId="{4C8E95BC-1180-7CDE-BEFF-B6B928CE4F6A}"/>
          </ac:spMkLst>
        </pc:spChg>
      </pc:sldChg>
      <pc:sldChg chg="addSp delSp modSp mod">
        <pc:chgData name="Adrienne Holloway" userId="2348bb70-3e09-4593-8f0a-7f90a183ddf1" providerId="ADAL" clId="{EBE91060-271F-4052-AB40-3CBEEBCE11D8}" dt="2025-01-14T23:44:29.326" v="243" actId="20577"/>
        <pc:sldMkLst>
          <pc:docMk/>
          <pc:sldMk cId="3858736700" sldId="266"/>
        </pc:sldMkLst>
        <pc:spChg chg="add del mod">
          <ac:chgData name="Adrienne Holloway" userId="2348bb70-3e09-4593-8f0a-7f90a183ddf1" providerId="ADAL" clId="{EBE91060-271F-4052-AB40-3CBEEBCE11D8}" dt="2025-01-14T23:44:25.249" v="242" actId="33699"/>
          <ac:spMkLst>
            <pc:docMk/>
            <pc:sldMk cId="3858736700" sldId="266"/>
            <ac:spMk id="2" creationId="{4BA82526-16B3-BD43-9268-ACF6C0ACF688}"/>
          </ac:spMkLst>
        </pc:spChg>
        <pc:spChg chg="add mod">
          <ac:chgData name="Adrienne Holloway" userId="2348bb70-3e09-4593-8f0a-7f90a183ddf1" providerId="ADAL" clId="{EBE91060-271F-4052-AB40-3CBEEBCE11D8}" dt="2025-01-14T23:44:29.326" v="243" actId="20577"/>
          <ac:spMkLst>
            <pc:docMk/>
            <pc:sldMk cId="3858736700" sldId="266"/>
            <ac:spMk id="3" creationId="{A90A34C4-AEF8-5DEE-7BFE-2A29BC94C64B}"/>
          </ac:spMkLst>
        </pc:spChg>
      </pc:sldChg>
      <pc:sldChg chg="modSp mod">
        <pc:chgData name="Adrienne Holloway" userId="2348bb70-3e09-4593-8f0a-7f90a183ddf1" providerId="ADAL" clId="{EBE91060-271F-4052-AB40-3CBEEBCE11D8}" dt="2025-01-14T23:46:23.601" v="251" actId="13244"/>
        <pc:sldMkLst>
          <pc:docMk/>
          <pc:sldMk cId="4079698498" sldId="280"/>
        </pc:sldMkLst>
        <pc:spChg chg="mod">
          <ac:chgData name="Adrienne Holloway" userId="2348bb70-3e09-4593-8f0a-7f90a183ddf1" providerId="ADAL" clId="{EBE91060-271F-4052-AB40-3CBEEBCE11D8}" dt="2025-01-14T23:46:02.263" v="247" actId="13244"/>
          <ac:spMkLst>
            <pc:docMk/>
            <pc:sldMk cId="4079698498" sldId="280"/>
            <ac:spMk id="7" creationId="{7B06F30B-B9C9-4429-AB61-238EBE95AE9D}"/>
          </ac:spMkLst>
        </pc:spChg>
        <pc:spChg chg="mod">
          <ac:chgData name="Adrienne Holloway" userId="2348bb70-3e09-4593-8f0a-7f90a183ddf1" providerId="ADAL" clId="{EBE91060-271F-4052-AB40-3CBEEBCE11D8}" dt="2025-01-14T23:46:12.897" v="250" actId="13244"/>
          <ac:spMkLst>
            <pc:docMk/>
            <pc:sldMk cId="4079698498" sldId="280"/>
            <ac:spMk id="8" creationId="{B7C8B63E-C8B6-4729-A18F-B09F52D9AD2A}"/>
          </ac:spMkLst>
        </pc:spChg>
        <pc:spChg chg="mod">
          <ac:chgData name="Adrienne Holloway" userId="2348bb70-3e09-4593-8f0a-7f90a183ddf1" providerId="ADAL" clId="{EBE91060-271F-4052-AB40-3CBEEBCE11D8}" dt="2025-01-14T23:46:09.869" v="249" actId="13244"/>
          <ac:spMkLst>
            <pc:docMk/>
            <pc:sldMk cId="4079698498" sldId="280"/>
            <ac:spMk id="10" creationId="{1DC50709-BA11-4D14-B3F6-9F1A6DCD0B92}"/>
          </ac:spMkLst>
        </pc:spChg>
        <pc:spChg chg="mod">
          <ac:chgData name="Adrienne Holloway" userId="2348bb70-3e09-4593-8f0a-7f90a183ddf1" providerId="ADAL" clId="{EBE91060-271F-4052-AB40-3CBEEBCE11D8}" dt="2025-01-14T23:46:23.601" v="251" actId="13244"/>
          <ac:spMkLst>
            <pc:docMk/>
            <pc:sldMk cId="4079698498" sldId="280"/>
            <ac:spMk id="12" creationId="{15DD2F8D-5AAF-4311-ADC3-C287674C8203}"/>
          </ac:spMkLst>
        </pc:spChg>
        <pc:picChg chg="mod">
          <ac:chgData name="Adrienne Holloway" userId="2348bb70-3e09-4593-8f0a-7f90a183ddf1" providerId="ADAL" clId="{EBE91060-271F-4052-AB40-3CBEEBCE11D8}" dt="2025-01-14T23:45:35.956" v="246" actId="962"/>
          <ac:picMkLst>
            <pc:docMk/>
            <pc:sldMk cId="4079698498" sldId="280"/>
            <ac:picMk id="5" creationId="{FDB42674-B8FC-4FF4-BEFB-75248D53CA21}"/>
          </ac:picMkLst>
        </pc:picChg>
      </pc:sldChg>
      <pc:sldChg chg="modSp mod">
        <pc:chgData name="Adrienne Holloway" userId="2348bb70-3e09-4593-8f0a-7f90a183ddf1" providerId="ADAL" clId="{EBE91060-271F-4052-AB40-3CBEEBCE11D8}" dt="2025-01-14T23:24:33.708" v="78" actId="962"/>
        <pc:sldMkLst>
          <pc:docMk/>
          <pc:sldMk cId="980204754" sldId="283"/>
        </pc:sldMkLst>
        <pc:picChg chg="mod">
          <ac:chgData name="Adrienne Holloway" userId="2348bb70-3e09-4593-8f0a-7f90a183ddf1" providerId="ADAL" clId="{EBE91060-271F-4052-AB40-3CBEEBCE11D8}" dt="2025-01-14T23:24:33.708" v="78" actId="962"/>
          <ac:picMkLst>
            <pc:docMk/>
            <pc:sldMk cId="980204754" sldId="283"/>
            <ac:picMk id="5" creationId="{694D75D5-06C4-45E1-84E1-13D7E43B944C}"/>
          </ac:picMkLst>
        </pc:picChg>
      </pc:sldChg>
      <pc:sldChg chg="modSp mod">
        <pc:chgData name="Adrienne Holloway" userId="2348bb70-3e09-4593-8f0a-7f90a183ddf1" providerId="ADAL" clId="{EBE91060-271F-4052-AB40-3CBEEBCE11D8}" dt="2025-01-14T23:48:23.567" v="259" actId="13244"/>
        <pc:sldMkLst>
          <pc:docMk/>
          <pc:sldMk cId="3148978222" sldId="286"/>
        </pc:sldMkLst>
        <pc:spChg chg="mod">
          <ac:chgData name="Adrienne Holloway" userId="2348bb70-3e09-4593-8f0a-7f90a183ddf1" providerId="ADAL" clId="{EBE91060-271F-4052-AB40-3CBEEBCE11D8}" dt="2025-01-14T23:48:23.567" v="259" actId="13244"/>
          <ac:spMkLst>
            <pc:docMk/>
            <pc:sldMk cId="3148978222" sldId="286"/>
            <ac:spMk id="4" creationId="{DD331269-F064-4101-AA1B-DAC4C738313E}"/>
          </ac:spMkLst>
        </pc:spChg>
        <pc:spChg chg="mod">
          <ac:chgData name="Adrienne Holloway" userId="2348bb70-3e09-4593-8f0a-7f90a183ddf1" providerId="ADAL" clId="{EBE91060-271F-4052-AB40-3CBEEBCE11D8}" dt="2025-01-14T23:11:56.587" v="42" actId="962"/>
          <ac:spMkLst>
            <pc:docMk/>
            <pc:sldMk cId="3148978222" sldId="286"/>
            <ac:spMk id="6" creationId="{9F06DDF1-3D1E-4876-AAC3-889C8362927E}"/>
          </ac:spMkLst>
        </pc:spChg>
        <pc:picChg chg="mod">
          <ac:chgData name="Adrienne Holloway" userId="2348bb70-3e09-4593-8f0a-7f90a183ddf1" providerId="ADAL" clId="{EBE91060-271F-4052-AB40-3CBEEBCE11D8}" dt="2025-01-14T23:48:11.425" v="258" actId="13244"/>
          <ac:picMkLst>
            <pc:docMk/>
            <pc:sldMk cId="3148978222" sldId="286"/>
            <ac:picMk id="2" creationId="{FDA11142-64F0-4D11-A783-B3BDFB6FFD76}"/>
          </ac:picMkLst>
        </pc:picChg>
        <pc:picChg chg="mod">
          <ac:chgData name="Adrienne Holloway" userId="2348bb70-3e09-4593-8f0a-7f90a183ddf1" providerId="ADAL" clId="{EBE91060-271F-4052-AB40-3CBEEBCE11D8}" dt="2025-01-14T23:47:57.247" v="256" actId="13244"/>
          <ac:picMkLst>
            <pc:docMk/>
            <pc:sldMk cId="3148978222" sldId="286"/>
            <ac:picMk id="3" creationId="{702ED53F-B52D-4582-9E2A-F4298826D52C}"/>
          </ac:picMkLst>
        </pc:picChg>
      </pc:sldChg>
      <pc:sldChg chg="modSp mod">
        <pc:chgData name="Adrienne Holloway" userId="2348bb70-3e09-4593-8f0a-7f90a183ddf1" providerId="ADAL" clId="{EBE91060-271F-4052-AB40-3CBEEBCE11D8}" dt="2025-01-14T23:09:28.324" v="34" actId="962"/>
        <pc:sldMkLst>
          <pc:docMk/>
          <pc:sldMk cId="549988413" sldId="287"/>
        </pc:sldMkLst>
        <pc:spChg chg="ord">
          <ac:chgData name="Adrienne Holloway" userId="2348bb70-3e09-4593-8f0a-7f90a183ddf1" providerId="ADAL" clId="{EBE91060-271F-4052-AB40-3CBEEBCE11D8}" dt="2025-01-14T20:06:22.109" v="7" actId="13244"/>
          <ac:spMkLst>
            <pc:docMk/>
            <pc:sldMk cId="549988413" sldId="287"/>
            <ac:spMk id="4" creationId="{46CFD923-0315-45D7-8BD0-CAC96D5C8CF1}"/>
          </ac:spMkLst>
        </pc:spChg>
        <pc:spChg chg="ord">
          <ac:chgData name="Adrienne Holloway" userId="2348bb70-3e09-4593-8f0a-7f90a183ddf1" providerId="ADAL" clId="{EBE91060-271F-4052-AB40-3CBEEBCE11D8}" dt="2025-01-14T20:06:30.616" v="8" actId="13244"/>
          <ac:spMkLst>
            <pc:docMk/>
            <pc:sldMk cId="549988413" sldId="287"/>
            <ac:spMk id="7" creationId="{B9981788-90E5-4C89-8811-C4B05A2CC727}"/>
          </ac:spMkLst>
        </pc:spChg>
        <pc:picChg chg="mod">
          <ac:chgData name="Adrienne Holloway" userId="2348bb70-3e09-4593-8f0a-7f90a183ddf1" providerId="ADAL" clId="{EBE91060-271F-4052-AB40-3CBEEBCE11D8}" dt="2025-01-14T20:07:36.809" v="11" actId="962"/>
          <ac:picMkLst>
            <pc:docMk/>
            <pc:sldMk cId="549988413" sldId="287"/>
            <ac:picMk id="3" creationId="{76407E46-84BB-4D78-87B7-1D594A2F9F6E}"/>
          </ac:picMkLst>
        </pc:picChg>
        <pc:picChg chg="mod">
          <ac:chgData name="Adrienne Holloway" userId="2348bb70-3e09-4593-8f0a-7f90a183ddf1" providerId="ADAL" clId="{EBE91060-271F-4052-AB40-3CBEEBCE11D8}" dt="2025-01-14T23:08:08.150" v="30" actId="962"/>
          <ac:picMkLst>
            <pc:docMk/>
            <pc:sldMk cId="549988413" sldId="287"/>
            <ac:picMk id="10" creationId="{AC68A010-E645-4982-AFC8-C42E30ACBB58}"/>
          </ac:picMkLst>
        </pc:picChg>
        <pc:picChg chg="mod">
          <ac:chgData name="Adrienne Holloway" userId="2348bb70-3e09-4593-8f0a-7f90a183ddf1" providerId="ADAL" clId="{EBE91060-271F-4052-AB40-3CBEEBCE11D8}" dt="2025-01-14T23:09:16.071" v="32" actId="962"/>
          <ac:picMkLst>
            <pc:docMk/>
            <pc:sldMk cId="549988413" sldId="287"/>
            <ac:picMk id="11" creationId="{5CCBE69A-9202-4213-BEB2-7FB7691DE71C}"/>
          </ac:picMkLst>
        </pc:picChg>
        <pc:picChg chg="mod">
          <ac:chgData name="Adrienne Holloway" userId="2348bb70-3e09-4593-8f0a-7f90a183ddf1" providerId="ADAL" clId="{EBE91060-271F-4052-AB40-3CBEEBCE11D8}" dt="2025-01-14T23:09:28.324" v="34" actId="962"/>
          <ac:picMkLst>
            <pc:docMk/>
            <pc:sldMk cId="549988413" sldId="287"/>
            <ac:picMk id="12" creationId="{2B40401F-2E56-455F-95AB-98D6744C5B81}"/>
          </ac:picMkLst>
        </pc:picChg>
        <pc:picChg chg="mod">
          <ac:chgData name="Adrienne Holloway" userId="2348bb70-3e09-4593-8f0a-7f90a183ddf1" providerId="ADAL" clId="{EBE91060-271F-4052-AB40-3CBEEBCE11D8}" dt="2025-01-14T20:07:03.807" v="10" actId="962"/>
          <ac:picMkLst>
            <pc:docMk/>
            <pc:sldMk cId="549988413" sldId="287"/>
            <ac:picMk id="4098" creationId="{E4F12773-B9D1-44C5-99FA-8DC9627243CE}"/>
          </ac:picMkLst>
        </pc:picChg>
      </pc:sldChg>
      <pc:sldChg chg="addSp delSp modSp mod">
        <pc:chgData name="Adrienne Holloway" userId="2348bb70-3e09-4593-8f0a-7f90a183ddf1" providerId="ADAL" clId="{EBE91060-271F-4052-AB40-3CBEEBCE11D8}" dt="2025-01-14T23:16:26.573" v="54" actId="962"/>
        <pc:sldMkLst>
          <pc:docMk/>
          <pc:sldMk cId="1977088381" sldId="288"/>
        </pc:sldMkLst>
        <pc:spChg chg="del">
          <ac:chgData name="Adrienne Holloway" userId="2348bb70-3e09-4593-8f0a-7f90a183ddf1" providerId="ADAL" clId="{EBE91060-271F-4052-AB40-3CBEEBCE11D8}" dt="2025-01-14T23:12:05.692" v="43" actId="478"/>
          <ac:spMkLst>
            <pc:docMk/>
            <pc:sldMk cId="1977088381" sldId="288"/>
            <ac:spMk id="4" creationId="{51560E08-46AC-408C-9ED5-F5CF23CAC0C1}"/>
          </ac:spMkLst>
        </pc:spChg>
        <pc:spChg chg="add del mod">
          <ac:chgData name="Adrienne Holloway" userId="2348bb70-3e09-4593-8f0a-7f90a183ddf1" providerId="ADAL" clId="{EBE91060-271F-4052-AB40-3CBEEBCE11D8}" dt="2025-01-14T23:12:17.352" v="44" actId="21"/>
          <ac:spMkLst>
            <pc:docMk/>
            <pc:sldMk cId="1977088381" sldId="288"/>
            <ac:spMk id="5" creationId="{924950A4-A45E-8DEC-0B22-7EA2ACDB9270}"/>
          </ac:spMkLst>
        </pc:spChg>
        <pc:spChg chg="mod">
          <ac:chgData name="Adrienne Holloway" userId="2348bb70-3e09-4593-8f0a-7f90a183ddf1" providerId="ADAL" clId="{EBE91060-271F-4052-AB40-3CBEEBCE11D8}" dt="2025-01-14T23:14:08.248" v="50" actId="962"/>
          <ac:spMkLst>
            <pc:docMk/>
            <pc:sldMk cId="1977088381" sldId="288"/>
            <ac:spMk id="6" creationId="{6187EB29-CFCF-453E-994E-BEEB00ACB2EC}"/>
          </ac:spMkLst>
        </pc:spChg>
        <pc:spChg chg="mod">
          <ac:chgData name="Adrienne Holloway" userId="2348bb70-3e09-4593-8f0a-7f90a183ddf1" providerId="ADAL" clId="{EBE91060-271F-4052-AB40-3CBEEBCE11D8}" dt="2025-01-14T23:15:59.811" v="52" actId="962"/>
          <ac:spMkLst>
            <pc:docMk/>
            <pc:sldMk cId="1977088381" sldId="288"/>
            <ac:spMk id="12" creationId="{EB1AD900-CC9A-483B-9E50-0DB369BBE273}"/>
          </ac:spMkLst>
        </pc:spChg>
        <pc:spChg chg="mod">
          <ac:chgData name="Adrienne Holloway" userId="2348bb70-3e09-4593-8f0a-7f90a183ddf1" providerId="ADAL" clId="{EBE91060-271F-4052-AB40-3CBEEBCE11D8}" dt="2025-01-14T23:16:26.573" v="54" actId="962"/>
          <ac:spMkLst>
            <pc:docMk/>
            <pc:sldMk cId="1977088381" sldId="288"/>
            <ac:spMk id="13" creationId="{9F1D3BA8-33A0-42EB-B2CD-85A0C87C966A}"/>
          </ac:spMkLst>
        </pc:spChg>
        <pc:picChg chg="mod">
          <ac:chgData name="Adrienne Holloway" userId="2348bb70-3e09-4593-8f0a-7f90a183ddf1" providerId="ADAL" clId="{EBE91060-271F-4052-AB40-3CBEEBCE11D8}" dt="2025-01-14T23:12:54.840" v="46" actId="962"/>
          <ac:picMkLst>
            <pc:docMk/>
            <pc:sldMk cId="1977088381" sldId="288"/>
            <ac:picMk id="7" creationId="{A20664AF-AE83-44B7-9220-6566851E6828}"/>
          </ac:picMkLst>
        </pc:picChg>
        <pc:picChg chg="mod">
          <ac:chgData name="Adrienne Holloway" userId="2348bb70-3e09-4593-8f0a-7f90a183ddf1" providerId="ADAL" clId="{EBE91060-271F-4052-AB40-3CBEEBCE11D8}" dt="2025-01-14T23:13:29.728" v="48" actId="962"/>
          <ac:picMkLst>
            <pc:docMk/>
            <pc:sldMk cId="1977088381" sldId="288"/>
            <ac:picMk id="8" creationId="{69FF56EB-7467-451D-81B3-BDFFAE53B9B2}"/>
          </ac:picMkLst>
        </pc:picChg>
      </pc:sldChg>
      <pc:sldChg chg="modSp mod">
        <pc:chgData name="Adrienne Holloway" userId="2348bb70-3e09-4593-8f0a-7f90a183ddf1" providerId="ADAL" clId="{EBE91060-271F-4052-AB40-3CBEEBCE11D8}" dt="2025-01-14T23:43:20.780" v="210" actId="33553"/>
        <pc:sldMkLst>
          <pc:docMk/>
          <pc:sldMk cId="3361513186" sldId="289"/>
        </pc:sldMkLst>
        <pc:spChg chg="mod">
          <ac:chgData name="Adrienne Holloway" userId="2348bb70-3e09-4593-8f0a-7f90a183ddf1" providerId="ADAL" clId="{EBE91060-271F-4052-AB40-3CBEEBCE11D8}" dt="2025-01-14T23:43:20.780" v="210" actId="33553"/>
          <ac:spMkLst>
            <pc:docMk/>
            <pc:sldMk cId="3361513186" sldId="289"/>
            <ac:spMk id="2" creationId="{7426C1EC-2209-4A31-97C5-CC9AD7FEBED6}"/>
          </ac:spMkLst>
        </pc:spChg>
      </pc:sldChg>
      <pc:sldChg chg="modSp mod">
        <pc:chgData name="Adrienne Holloway" userId="2348bb70-3e09-4593-8f0a-7f90a183ddf1" providerId="ADAL" clId="{EBE91060-271F-4052-AB40-3CBEEBCE11D8}" dt="2025-01-14T23:30:14.998" v="102" actId="962"/>
        <pc:sldMkLst>
          <pc:docMk/>
          <pc:sldMk cId="103893070" sldId="291"/>
        </pc:sldMkLst>
        <pc:picChg chg="mod">
          <ac:chgData name="Adrienne Holloway" userId="2348bb70-3e09-4593-8f0a-7f90a183ddf1" providerId="ADAL" clId="{EBE91060-271F-4052-AB40-3CBEEBCE11D8}" dt="2025-01-14T23:30:14.998" v="102" actId="962"/>
          <ac:picMkLst>
            <pc:docMk/>
            <pc:sldMk cId="103893070" sldId="291"/>
            <ac:picMk id="4" creationId="{62FB39C4-137A-40C2-A1DC-4F1D30AE6C1C}"/>
          </ac:picMkLst>
        </pc:picChg>
      </pc:sldChg>
      <pc:sldChg chg="modSp mod">
        <pc:chgData name="Adrienne Holloway" userId="2348bb70-3e09-4593-8f0a-7f90a183ddf1" providerId="ADAL" clId="{EBE91060-271F-4052-AB40-3CBEEBCE11D8}" dt="2025-01-14T23:54:17.467" v="276" actId="13244"/>
        <pc:sldMkLst>
          <pc:docMk/>
          <pc:sldMk cId="2548355017" sldId="292"/>
        </pc:sldMkLst>
        <pc:spChg chg="mod">
          <ac:chgData name="Adrienne Holloway" userId="2348bb70-3e09-4593-8f0a-7f90a183ddf1" providerId="ADAL" clId="{EBE91060-271F-4052-AB40-3CBEEBCE11D8}" dt="2025-01-14T23:35:29.058" v="110" actId="962"/>
          <ac:spMkLst>
            <pc:docMk/>
            <pc:sldMk cId="2548355017" sldId="292"/>
            <ac:spMk id="18" creationId="{BA445638-D92A-4FBF-84C8-F8EA0EB56DB9}"/>
          </ac:spMkLst>
        </pc:spChg>
        <pc:spChg chg="mod">
          <ac:chgData name="Adrienne Holloway" userId="2348bb70-3e09-4593-8f0a-7f90a183ddf1" providerId="ADAL" clId="{EBE91060-271F-4052-AB40-3CBEEBCE11D8}" dt="2025-01-14T23:36:31.273" v="114" actId="962"/>
          <ac:spMkLst>
            <pc:docMk/>
            <pc:sldMk cId="2548355017" sldId="292"/>
            <ac:spMk id="25" creationId="{FA100A43-08D5-45D3-B313-191D76DB8122}"/>
          </ac:spMkLst>
        </pc:spChg>
        <pc:grpChg chg="mod">
          <ac:chgData name="Adrienne Holloway" userId="2348bb70-3e09-4593-8f0a-7f90a183ddf1" providerId="ADAL" clId="{EBE91060-271F-4052-AB40-3CBEEBCE11D8}" dt="2025-01-14T23:31:44.852" v="106" actId="962"/>
          <ac:grpSpMkLst>
            <pc:docMk/>
            <pc:sldMk cId="2548355017" sldId="292"/>
            <ac:grpSpMk id="23" creationId="{5424DECA-64B5-40B3-8E3A-2D9912D0C4E5}"/>
          </ac:grpSpMkLst>
        </pc:grpChg>
        <pc:picChg chg="mod">
          <ac:chgData name="Adrienne Holloway" userId="2348bb70-3e09-4593-8f0a-7f90a183ddf1" providerId="ADAL" clId="{EBE91060-271F-4052-AB40-3CBEEBCE11D8}" dt="2025-01-14T23:54:02.865" v="275" actId="962"/>
          <ac:picMkLst>
            <pc:docMk/>
            <pc:sldMk cId="2548355017" sldId="292"/>
            <ac:picMk id="17" creationId="{FC9FDE9E-F7BE-4062-81CE-B711948FBEFC}"/>
          </ac:picMkLst>
        </pc:picChg>
        <pc:picChg chg="mod">
          <ac:chgData name="Adrienne Holloway" userId="2348bb70-3e09-4593-8f0a-7f90a183ddf1" providerId="ADAL" clId="{EBE91060-271F-4052-AB40-3CBEEBCE11D8}" dt="2025-01-14T23:54:17.467" v="276" actId="13244"/>
          <ac:picMkLst>
            <pc:docMk/>
            <pc:sldMk cId="2548355017" sldId="292"/>
            <ac:picMk id="20" creationId="{0ACD65CC-12AC-45D0-BAF2-71C9D7E735DD}"/>
          </ac:picMkLst>
        </pc:picChg>
      </pc:sldChg>
      <pc:sldChg chg="modSp mod">
        <pc:chgData name="Adrienne Holloway" userId="2348bb70-3e09-4593-8f0a-7f90a183ddf1" providerId="ADAL" clId="{EBE91060-271F-4052-AB40-3CBEEBCE11D8}" dt="2025-01-14T23:50:59.016" v="264" actId="962"/>
        <pc:sldMkLst>
          <pc:docMk/>
          <pc:sldMk cId="3614697526" sldId="302"/>
        </pc:sldMkLst>
        <pc:spChg chg="mod">
          <ac:chgData name="Adrienne Holloway" userId="2348bb70-3e09-4593-8f0a-7f90a183ddf1" providerId="ADAL" clId="{EBE91060-271F-4052-AB40-3CBEEBCE11D8}" dt="2025-01-14T23:48:38.535" v="260" actId="13244"/>
          <ac:spMkLst>
            <pc:docMk/>
            <pc:sldMk cId="3614697526" sldId="302"/>
            <ac:spMk id="9" creationId="{8E43EF9D-0BB3-44D1-992C-90B80CDB9478}"/>
          </ac:spMkLst>
        </pc:spChg>
        <pc:spChg chg="mod">
          <ac:chgData name="Adrienne Holloway" userId="2348bb70-3e09-4593-8f0a-7f90a183ddf1" providerId="ADAL" clId="{EBE91060-271F-4052-AB40-3CBEEBCE11D8}" dt="2025-01-14T23:48:49.208" v="261" actId="13244"/>
          <ac:spMkLst>
            <pc:docMk/>
            <pc:sldMk cId="3614697526" sldId="302"/>
            <ac:spMk id="10" creationId="{DF09F4FB-029E-401F-9276-35320A725BA3}"/>
          </ac:spMkLst>
        </pc:spChg>
        <pc:picChg chg="mod">
          <ac:chgData name="Adrienne Holloway" userId="2348bb70-3e09-4593-8f0a-7f90a183ddf1" providerId="ADAL" clId="{EBE91060-271F-4052-AB40-3CBEEBCE11D8}" dt="2025-01-14T23:50:59.016" v="264" actId="962"/>
          <ac:picMkLst>
            <pc:docMk/>
            <pc:sldMk cId="3614697526" sldId="302"/>
            <ac:picMk id="6" creationId="{A7622C44-CCE9-4A28-8DFC-D72C1A86963C}"/>
          </ac:picMkLst>
        </pc:picChg>
        <pc:picChg chg="mod">
          <ac:chgData name="Adrienne Holloway" userId="2348bb70-3e09-4593-8f0a-7f90a183ddf1" providerId="ADAL" clId="{EBE91060-271F-4052-AB40-3CBEEBCE11D8}" dt="2025-01-14T23:17:24.644" v="58" actId="962"/>
          <ac:picMkLst>
            <pc:docMk/>
            <pc:sldMk cId="3614697526" sldId="302"/>
            <ac:picMk id="7" creationId="{AEC75663-B3C5-49EF-B6E6-A1C51BA7AA97}"/>
          </ac:picMkLst>
        </pc:picChg>
        <pc:picChg chg="mod">
          <ac:chgData name="Adrienne Holloway" userId="2348bb70-3e09-4593-8f0a-7f90a183ddf1" providerId="ADAL" clId="{EBE91060-271F-4052-AB40-3CBEEBCE11D8}" dt="2025-01-14T23:50:21.952" v="262" actId="962"/>
          <ac:picMkLst>
            <pc:docMk/>
            <pc:sldMk cId="3614697526" sldId="302"/>
            <ac:picMk id="3076" creationId="{1C1621CF-9EC4-47A3-870A-2EA642960B1E}"/>
          </ac:picMkLst>
        </pc:picChg>
      </pc:sldChg>
      <pc:sldChg chg="modSp mod">
        <pc:chgData name="Adrienne Holloway" userId="2348bb70-3e09-4593-8f0a-7f90a183ddf1" providerId="ADAL" clId="{EBE91060-271F-4052-AB40-3CBEEBCE11D8}" dt="2025-01-14T23:54:34.499" v="277" actId="13244"/>
        <pc:sldMkLst>
          <pc:docMk/>
          <pc:sldMk cId="570746121" sldId="304"/>
        </pc:sldMkLst>
        <pc:picChg chg="mod">
          <ac:chgData name="Adrienne Holloway" userId="2348bb70-3e09-4593-8f0a-7f90a183ddf1" providerId="ADAL" clId="{EBE91060-271F-4052-AB40-3CBEEBCE11D8}" dt="2025-01-14T23:54:34.499" v="277" actId="13244"/>
          <ac:picMkLst>
            <pc:docMk/>
            <pc:sldMk cId="570746121" sldId="304"/>
            <ac:picMk id="4" creationId="{34CC6B4E-86B8-4ADF-930F-A716758BD894}"/>
          </ac:picMkLst>
        </pc:picChg>
      </pc:sldChg>
      <pc:sldChg chg="modSp mod">
        <pc:chgData name="Adrienne Holloway" userId="2348bb70-3e09-4593-8f0a-7f90a183ddf1" providerId="ADAL" clId="{EBE91060-271F-4052-AB40-3CBEEBCE11D8}" dt="2025-01-14T23:53:08.601" v="274" actId="13244"/>
        <pc:sldMkLst>
          <pc:docMk/>
          <pc:sldMk cId="4117990530" sldId="306"/>
        </pc:sldMkLst>
        <pc:spChg chg="mod">
          <ac:chgData name="Adrienne Holloway" userId="2348bb70-3e09-4593-8f0a-7f90a183ddf1" providerId="ADAL" clId="{EBE91060-271F-4052-AB40-3CBEEBCE11D8}" dt="2025-01-14T23:52:46.873" v="272" actId="13244"/>
          <ac:spMkLst>
            <pc:docMk/>
            <pc:sldMk cId="4117990530" sldId="306"/>
            <ac:spMk id="2" creationId="{ECAFAFB9-220D-4106-8AFB-021B338C1D6D}"/>
          </ac:spMkLst>
        </pc:spChg>
        <pc:picChg chg="mod">
          <ac:chgData name="Adrienne Holloway" userId="2348bb70-3e09-4593-8f0a-7f90a183ddf1" providerId="ADAL" clId="{EBE91060-271F-4052-AB40-3CBEEBCE11D8}" dt="2025-01-14T23:53:03.889" v="273" actId="13244"/>
          <ac:picMkLst>
            <pc:docMk/>
            <pc:sldMk cId="4117990530" sldId="306"/>
            <ac:picMk id="3" creationId="{74525B4A-7500-4A43-AA62-FF14F8900C22}"/>
          </ac:picMkLst>
        </pc:picChg>
        <pc:picChg chg="mod">
          <ac:chgData name="Adrienne Holloway" userId="2348bb70-3e09-4593-8f0a-7f90a183ddf1" providerId="ADAL" clId="{EBE91060-271F-4052-AB40-3CBEEBCE11D8}" dt="2025-01-14T23:52:43.719" v="271" actId="962"/>
          <ac:picMkLst>
            <pc:docMk/>
            <pc:sldMk cId="4117990530" sldId="306"/>
            <ac:picMk id="9" creationId="{CAF419A6-4D3C-41DC-9EA3-CE72C372F071}"/>
          </ac:picMkLst>
        </pc:picChg>
        <pc:picChg chg="mod">
          <ac:chgData name="Adrienne Holloway" userId="2348bb70-3e09-4593-8f0a-7f90a183ddf1" providerId="ADAL" clId="{EBE91060-271F-4052-AB40-3CBEEBCE11D8}" dt="2025-01-14T23:52:34.526" v="270" actId="13244"/>
          <ac:picMkLst>
            <pc:docMk/>
            <pc:sldMk cId="4117990530" sldId="306"/>
            <ac:picMk id="10" creationId="{4DD85F66-B62B-4D57-815B-9F9C9D566F8E}"/>
          </ac:picMkLst>
        </pc:picChg>
        <pc:picChg chg="mod">
          <ac:chgData name="Adrienne Holloway" userId="2348bb70-3e09-4593-8f0a-7f90a183ddf1" providerId="ADAL" clId="{EBE91060-271F-4052-AB40-3CBEEBCE11D8}" dt="2025-01-14T23:26:56.350" v="96" actId="962"/>
          <ac:picMkLst>
            <pc:docMk/>
            <pc:sldMk cId="4117990530" sldId="306"/>
            <ac:picMk id="17" creationId="{77D4896F-F06A-476F-942D-C54AEF03B8DD}"/>
          </ac:picMkLst>
        </pc:picChg>
        <pc:picChg chg="mod">
          <ac:chgData name="Adrienne Holloway" userId="2348bb70-3e09-4593-8f0a-7f90a183ddf1" providerId="ADAL" clId="{EBE91060-271F-4052-AB40-3CBEEBCE11D8}" dt="2025-01-14T23:53:08.601" v="274" actId="13244"/>
          <ac:picMkLst>
            <pc:docMk/>
            <pc:sldMk cId="4117990530" sldId="306"/>
            <ac:picMk id="19" creationId="{3F508419-0FC5-4FB5-939E-4DC15F3C605E}"/>
          </ac:picMkLst>
        </pc:picChg>
      </pc:sldChg>
      <pc:sldChg chg="modSp mod">
        <pc:chgData name="Adrienne Holloway" userId="2348bb70-3e09-4593-8f0a-7f90a183ddf1" providerId="ADAL" clId="{EBE91060-271F-4052-AB40-3CBEEBCE11D8}" dt="2025-01-14T23:26:07.339" v="90" actId="962"/>
        <pc:sldMkLst>
          <pc:docMk/>
          <pc:sldMk cId="957934168" sldId="307"/>
        </pc:sldMkLst>
        <pc:picChg chg="mod">
          <ac:chgData name="Adrienne Holloway" userId="2348bb70-3e09-4593-8f0a-7f90a183ddf1" providerId="ADAL" clId="{EBE91060-271F-4052-AB40-3CBEEBCE11D8}" dt="2025-01-14T23:26:07.339" v="90" actId="962"/>
          <ac:picMkLst>
            <pc:docMk/>
            <pc:sldMk cId="957934168" sldId="307"/>
            <ac:picMk id="3" creationId="{3632A240-FB59-4959-98EC-AD41B14969CC}"/>
          </ac:picMkLst>
        </pc:picChg>
        <pc:picChg chg="mod">
          <ac:chgData name="Adrienne Holloway" userId="2348bb70-3e09-4593-8f0a-7f90a183ddf1" providerId="ADAL" clId="{EBE91060-271F-4052-AB40-3CBEEBCE11D8}" dt="2025-01-14T23:25:38.972" v="84" actId="962"/>
          <ac:picMkLst>
            <pc:docMk/>
            <pc:sldMk cId="957934168" sldId="307"/>
            <ac:picMk id="9" creationId="{2FAF3DD3-F724-4CDA-9BAE-451FA6832F2B}"/>
          </ac:picMkLst>
        </pc:picChg>
        <pc:picChg chg="mod">
          <ac:chgData name="Adrienne Holloway" userId="2348bb70-3e09-4593-8f0a-7f90a183ddf1" providerId="ADAL" clId="{EBE91060-271F-4052-AB40-3CBEEBCE11D8}" dt="2025-01-14T23:25:49.309" v="86" actId="962"/>
          <ac:picMkLst>
            <pc:docMk/>
            <pc:sldMk cId="957934168" sldId="307"/>
            <ac:picMk id="11" creationId="{838F5C8D-93E7-400E-A317-1883433375D2}"/>
          </ac:picMkLst>
        </pc:picChg>
        <pc:picChg chg="mod">
          <ac:chgData name="Adrienne Holloway" userId="2348bb70-3e09-4593-8f0a-7f90a183ddf1" providerId="ADAL" clId="{EBE91060-271F-4052-AB40-3CBEEBCE11D8}" dt="2025-01-14T23:25:55.365" v="88" actId="962"/>
          <ac:picMkLst>
            <pc:docMk/>
            <pc:sldMk cId="957934168" sldId="307"/>
            <ac:picMk id="12" creationId="{E1B4BAD1-CE9F-4BBF-AC50-C85B998832CE}"/>
          </ac:picMkLst>
        </pc:picChg>
        <pc:picChg chg="mod">
          <ac:chgData name="Adrienne Holloway" userId="2348bb70-3e09-4593-8f0a-7f90a183ddf1" providerId="ADAL" clId="{EBE91060-271F-4052-AB40-3CBEEBCE11D8}" dt="2025-01-14T23:24:51.385" v="80" actId="962"/>
          <ac:picMkLst>
            <pc:docMk/>
            <pc:sldMk cId="957934168" sldId="307"/>
            <ac:picMk id="4098" creationId="{7459B088-D1E4-4E03-A16B-DF01FAB085B2}"/>
          </ac:picMkLst>
        </pc:picChg>
      </pc:sldChg>
      <pc:sldChg chg="modSp mod">
        <pc:chgData name="Adrienne Holloway" userId="2348bb70-3e09-4593-8f0a-7f90a183ddf1" providerId="ADAL" clId="{EBE91060-271F-4052-AB40-3CBEEBCE11D8}" dt="2025-01-14T23:47:44.869" v="255" actId="962"/>
        <pc:sldMkLst>
          <pc:docMk/>
          <pc:sldMk cId="631371918" sldId="308"/>
        </pc:sldMkLst>
        <pc:spChg chg="ord">
          <ac:chgData name="Adrienne Holloway" userId="2348bb70-3e09-4593-8f0a-7f90a183ddf1" providerId="ADAL" clId="{EBE91060-271F-4052-AB40-3CBEEBCE11D8}" dt="2025-01-14T20:05:02.167" v="3" actId="13244"/>
          <ac:spMkLst>
            <pc:docMk/>
            <pc:sldMk cId="631371918" sldId="308"/>
            <ac:spMk id="2" creationId="{F5C65A5A-4598-4CF2-924A-445D355E95F9}"/>
          </ac:spMkLst>
        </pc:spChg>
        <pc:spChg chg="ord">
          <ac:chgData name="Adrienne Holloway" userId="2348bb70-3e09-4593-8f0a-7f90a183ddf1" providerId="ADAL" clId="{EBE91060-271F-4052-AB40-3CBEEBCE11D8}" dt="2025-01-14T20:05:07.994" v="4" actId="13244"/>
          <ac:spMkLst>
            <pc:docMk/>
            <pc:sldMk cId="631371918" sldId="308"/>
            <ac:spMk id="15" creationId="{F2CA1B6A-F7F1-4465-91FD-88328DE97DC3}"/>
          </ac:spMkLst>
        </pc:spChg>
        <pc:spChg chg="ord">
          <ac:chgData name="Adrienne Holloway" userId="2348bb70-3e09-4593-8f0a-7f90a183ddf1" providerId="ADAL" clId="{EBE91060-271F-4052-AB40-3CBEEBCE11D8}" dt="2025-01-14T20:05:18.522" v="5" actId="13244"/>
          <ac:spMkLst>
            <pc:docMk/>
            <pc:sldMk cId="631371918" sldId="308"/>
            <ac:spMk id="16" creationId="{5FD031E7-EC64-4BA6-94E7-EC1CE87751CA}"/>
          </ac:spMkLst>
        </pc:spChg>
        <pc:spChg chg="mod ord">
          <ac:chgData name="Adrienne Holloway" userId="2348bb70-3e09-4593-8f0a-7f90a183ddf1" providerId="ADAL" clId="{EBE91060-271F-4052-AB40-3CBEEBCE11D8}" dt="2025-01-14T23:47:21.946" v="254" actId="13244"/>
          <ac:spMkLst>
            <pc:docMk/>
            <pc:sldMk cId="631371918" sldId="308"/>
            <ac:spMk id="19" creationId="{C1E91427-1C68-4A0D-935B-ACD067703AF9}"/>
          </ac:spMkLst>
        </pc:spChg>
        <pc:picChg chg="mod">
          <ac:chgData name="Adrienne Holloway" userId="2348bb70-3e09-4593-8f0a-7f90a183ddf1" providerId="ADAL" clId="{EBE91060-271F-4052-AB40-3CBEEBCE11D8}" dt="2025-01-14T23:47:44.869" v="255" actId="962"/>
          <ac:picMkLst>
            <pc:docMk/>
            <pc:sldMk cId="631371918" sldId="308"/>
            <ac:picMk id="12" creationId="{E93DBE8E-F7D5-4B04-A2C5-51CCF65D3948}"/>
          </ac:picMkLst>
        </pc:picChg>
        <pc:picChg chg="mod ord">
          <ac:chgData name="Adrienne Holloway" userId="2348bb70-3e09-4593-8f0a-7f90a183ddf1" providerId="ADAL" clId="{EBE91060-271F-4052-AB40-3CBEEBCE11D8}" dt="2025-01-14T23:47:18.316" v="253" actId="13244"/>
          <ac:picMkLst>
            <pc:docMk/>
            <pc:sldMk cId="631371918" sldId="308"/>
            <ac:picMk id="13" creationId="{E59BD713-61DF-4DA6-8707-82E3CB99818D}"/>
          </ac:picMkLst>
        </pc:picChg>
      </pc:sldChg>
      <pc:sldChg chg="modSp mod">
        <pc:chgData name="Adrienne Holloway" userId="2348bb70-3e09-4593-8f0a-7f90a183ddf1" providerId="ADAL" clId="{EBE91060-271F-4052-AB40-3CBEEBCE11D8}" dt="2025-01-14T23:52:14.312" v="269" actId="13244"/>
        <pc:sldMkLst>
          <pc:docMk/>
          <pc:sldMk cId="1379578728" sldId="318"/>
        </pc:sldMkLst>
        <pc:spChg chg="mod">
          <ac:chgData name="Adrienne Holloway" userId="2348bb70-3e09-4593-8f0a-7f90a183ddf1" providerId="ADAL" clId="{EBE91060-271F-4052-AB40-3CBEEBCE11D8}" dt="2025-01-14T23:51:09.692" v="265" actId="13244"/>
          <ac:spMkLst>
            <pc:docMk/>
            <pc:sldMk cId="1379578728" sldId="318"/>
            <ac:spMk id="9" creationId="{8E43EF9D-0BB3-44D1-992C-90B80CDB9478}"/>
          </ac:spMkLst>
        </pc:spChg>
        <pc:spChg chg="mod">
          <ac:chgData name="Adrienne Holloway" userId="2348bb70-3e09-4593-8f0a-7f90a183ddf1" providerId="ADAL" clId="{EBE91060-271F-4052-AB40-3CBEEBCE11D8}" dt="2025-01-14T23:51:53.568" v="267" actId="13244"/>
          <ac:spMkLst>
            <pc:docMk/>
            <pc:sldMk cId="1379578728" sldId="318"/>
            <ac:spMk id="10" creationId="{DF09F4FB-029E-401F-9276-35320A725BA3}"/>
          </ac:spMkLst>
        </pc:spChg>
        <pc:picChg chg="mod">
          <ac:chgData name="Adrienne Holloway" userId="2348bb70-3e09-4593-8f0a-7f90a183ddf1" providerId="ADAL" clId="{EBE91060-271F-4052-AB40-3CBEEBCE11D8}" dt="2025-01-14T23:52:14.312" v="269" actId="13244"/>
          <ac:picMkLst>
            <pc:docMk/>
            <pc:sldMk cId="1379578728" sldId="318"/>
            <ac:picMk id="6" creationId="{A7622C44-CCE9-4A28-8DFC-D72C1A86963C}"/>
          </ac:picMkLst>
        </pc:picChg>
        <pc:picChg chg="mod">
          <ac:chgData name="Adrienne Holloway" userId="2348bb70-3e09-4593-8f0a-7f90a183ddf1" providerId="ADAL" clId="{EBE91060-271F-4052-AB40-3CBEEBCE11D8}" dt="2025-01-14T23:21:51.217" v="70" actId="962"/>
          <ac:picMkLst>
            <pc:docMk/>
            <pc:sldMk cId="1379578728" sldId="318"/>
            <ac:picMk id="7" creationId="{AEC75663-B3C5-49EF-B6E6-A1C51BA7AA97}"/>
          </ac:picMkLst>
        </pc:picChg>
        <pc:picChg chg="mod">
          <ac:chgData name="Adrienne Holloway" userId="2348bb70-3e09-4593-8f0a-7f90a183ddf1" providerId="ADAL" clId="{EBE91060-271F-4052-AB40-3CBEEBCE11D8}" dt="2025-01-14T23:52:02.398" v="268" actId="13244"/>
          <ac:picMkLst>
            <pc:docMk/>
            <pc:sldMk cId="1379578728" sldId="318"/>
            <ac:picMk id="14" creationId="{6720216E-5384-4CCA-91F2-34ECE570984E}"/>
          </ac:picMkLst>
        </pc:picChg>
        <pc:picChg chg="mod">
          <ac:chgData name="Adrienne Holloway" userId="2348bb70-3e09-4593-8f0a-7f90a183ddf1" providerId="ADAL" clId="{EBE91060-271F-4052-AB40-3CBEEBCE11D8}" dt="2025-01-14T23:51:46.036" v="266" actId="962"/>
          <ac:picMkLst>
            <pc:docMk/>
            <pc:sldMk cId="1379578728" sldId="318"/>
            <ac:picMk id="3076" creationId="{1C1621CF-9EC4-47A3-870A-2EA642960B1E}"/>
          </ac:picMkLst>
        </pc:picChg>
      </pc:sldChg>
      <pc:sldChg chg="modSp mod">
        <pc:chgData name="Adrienne Holloway" userId="2348bb70-3e09-4593-8f0a-7f90a183ddf1" providerId="ADAL" clId="{EBE91060-271F-4052-AB40-3CBEEBCE11D8}" dt="2025-01-14T23:43:36.820" v="211" actId="33553"/>
        <pc:sldMkLst>
          <pc:docMk/>
          <pc:sldMk cId="2454009202" sldId="319"/>
        </pc:sldMkLst>
        <pc:spChg chg="mod">
          <ac:chgData name="Adrienne Holloway" userId="2348bb70-3e09-4593-8f0a-7f90a183ddf1" providerId="ADAL" clId="{EBE91060-271F-4052-AB40-3CBEEBCE11D8}" dt="2025-01-14T23:43:36.820" v="211" actId="33553"/>
          <ac:spMkLst>
            <pc:docMk/>
            <pc:sldMk cId="2454009202" sldId="319"/>
            <ac:spMk id="3" creationId="{B5E3274A-D1FA-4A58-BE93-527CD89AB406}"/>
          </ac:spMkLst>
        </pc:spChg>
      </pc:sldChg>
      <pc:sldChg chg="modSp mod">
        <pc:chgData name="Adrienne Holloway" userId="2348bb70-3e09-4593-8f0a-7f90a183ddf1" providerId="ADAL" clId="{EBE91060-271F-4052-AB40-3CBEEBCE11D8}" dt="2025-01-14T23:43:41.168" v="212" actId="33553"/>
        <pc:sldMkLst>
          <pc:docMk/>
          <pc:sldMk cId="3615859322" sldId="320"/>
        </pc:sldMkLst>
        <pc:spChg chg="mod">
          <ac:chgData name="Adrienne Holloway" userId="2348bb70-3e09-4593-8f0a-7f90a183ddf1" providerId="ADAL" clId="{EBE91060-271F-4052-AB40-3CBEEBCE11D8}" dt="2025-01-14T23:43:41.168" v="212" actId="33553"/>
          <ac:spMkLst>
            <pc:docMk/>
            <pc:sldMk cId="3615859322" sldId="320"/>
            <ac:spMk id="8" creationId="{41961D03-CF5C-46F8-B798-959A3287B346}"/>
          </ac:spMkLst>
        </pc:spChg>
        <pc:grpChg chg="mod">
          <ac:chgData name="Adrienne Holloway" userId="2348bb70-3e09-4593-8f0a-7f90a183ddf1" providerId="ADAL" clId="{EBE91060-271F-4052-AB40-3CBEEBCE11D8}" dt="2025-01-14T23:24:11.217" v="76" actId="962"/>
          <ac:grpSpMkLst>
            <pc:docMk/>
            <pc:sldMk cId="3615859322" sldId="320"/>
            <ac:grpSpMk id="9" creationId="{61777076-C99F-43CA-80F9-13866F629F64}"/>
          </ac:grpSpMkLst>
        </pc:grpChg>
      </pc:sldChg>
      <pc:sldChg chg="delSp modSp mod">
        <pc:chgData name="Adrienne Holloway" userId="2348bb70-3e09-4593-8f0a-7f90a183ddf1" providerId="ADAL" clId="{EBE91060-271F-4052-AB40-3CBEEBCE11D8}" dt="2025-01-14T23:07:54.325" v="28" actId="962"/>
        <pc:sldMkLst>
          <pc:docMk/>
          <pc:sldMk cId="3245500346" sldId="321"/>
        </pc:sldMkLst>
        <pc:picChg chg="mod">
          <ac:chgData name="Adrienne Holloway" userId="2348bb70-3e09-4593-8f0a-7f90a183ddf1" providerId="ADAL" clId="{EBE91060-271F-4052-AB40-3CBEEBCE11D8}" dt="2025-01-14T23:07:54.325" v="28" actId="962"/>
          <ac:picMkLst>
            <pc:docMk/>
            <pc:sldMk cId="3245500346" sldId="321"/>
            <ac:picMk id="5" creationId="{9528FC0D-3D58-498F-B69D-DEAD33992A12}"/>
          </ac:picMkLst>
        </pc:picChg>
        <pc:picChg chg="del">
          <ac:chgData name="Adrienne Holloway" userId="2348bb70-3e09-4593-8f0a-7f90a183ddf1" providerId="ADAL" clId="{EBE91060-271F-4052-AB40-3CBEEBCE11D8}" dt="2025-01-14T23:04:47.470" v="16" actId="478"/>
          <ac:picMkLst>
            <pc:docMk/>
            <pc:sldMk cId="3245500346" sldId="321"/>
            <ac:picMk id="6" creationId="{23960D59-60CD-4B14-ACF6-81BF1B8E32BA}"/>
          </ac:picMkLst>
        </pc:picChg>
        <pc:picChg chg="del">
          <ac:chgData name="Adrienne Holloway" userId="2348bb70-3e09-4593-8f0a-7f90a183ddf1" providerId="ADAL" clId="{EBE91060-271F-4052-AB40-3CBEEBCE11D8}" dt="2025-01-14T23:04:46.540" v="15" actId="478"/>
          <ac:picMkLst>
            <pc:docMk/>
            <pc:sldMk cId="3245500346" sldId="321"/>
            <ac:picMk id="8" creationId="{46B90CA7-B0AB-4453-9701-446601A95A7B}"/>
          </ac:picMkLst>
        </pc:picChg>
        <pc:picChg chg="del">
          <ac:chgData name="Adrienne Holloway" userId="2348bb70-3e09-4593-8f0a-7f90a183ddf1" providerId="ADAL" clId="{EBE91060-271F-4052-AB40-3CBEEBCE11D8}" dt="2025-01-14T23:04:44.681" v="13" actId="478"/>
          <ac:picMkLst>
            <pc:docMk/>
            <pc:sldMk cId="3245500346" sldId="321"/>
            <ac:picMk id="10" creationId="{91953443-C541-4D40-956B-2BF7D8ABEB31}"/>
          </ac:picMkLst>
        </pc:picChg>
        <pc:picChg chg="del">
          <ac:chgData name="Adrienne Holloway" userId="2348bb70-3e09-4593-8f0a-7f90a183ddf1" providerId="ADAL" clId="{EBE91060-271F-4052-AB40-3CBEEBCE11D8}" dt="2025-01-14T23:04:45.699" v="14" actId="478"/>
          <ac:picMkLst>
            <pc:docMk/>
            <pc:sldMk cId="3245500346" sldId="321"/>
            <ac:picMk id="12" creationId="{A01BF8F1-BE7F-4C94-8F5C-F6E990CA61C9}"/>
          </ac:picMkLst>
        </pc:picChg>
        <pc:picChg chg="del">
          <ac:chgData name="Adrienne Holloway" userId="2348bb70-3e09-4593-8f0a-7f90a183ddf1" providerId="ADAL" clId="{EBE91060-271F-4052-AB40-3CBEEBCE11D8}" dt="2025-01-14T23:04:43.939" v="12" actId="478"/>
          <ac:picMkLst>
            <pc:docMk/>
            <pc:sldMk cId="3245500346" sldId="321"/>
            <ac:picMk id="14" creationId="{8BC62CD3-D6A7-4DF5-9350-3E98D81E4D71}"/>
          </ac:picMkLst>
        </pc:picChg>
      </pc:sldChg>
      <pc:sldChg chg="modSp mod">
        <pc:chgData name="Adrienne Holloway" userId="2348bb70-3e09-4593-8f0a-7f90a183ddf1" providerId="ADAL" clId="{EBE91060-271F-4052-AB40-3CBEEBCE11D8}" dt="2025-01-14T23:23:08.934" v="74" actId="962"/>
        <pc:sldMkLst>
          <pc:docMk/>
          <pc:sldMk cId="2622704465" sldId="322"/>
        </pc:sldMkLst>
        <pc:picChg chg="mod">
          <ac:chgData name="Adrienne Holloway" userId="2348bb70-3e09-4593-8f0a-7f90a183ddf1" providerId="ADAL" clId="{EBE91060-271F-4052-AB40-3CBEEBCE11D8}" dt="2025-01-14T23:23:08.934" v="74" actId="962"/>
          <ac:picMkLst>
            <pc:docMk/>
            <pc:sldMk cId="2622704465" sldId="322"/>
            <ac:picMk id="5" creationId="{3D701F9E-DDEE-1D80-349B-80DCD1E175E2}"/>
          </ac:picMkLst>
        </pc:picChg>
      </pc:sldChg>
      <pc:sldChg chg="modSp mod">
        <pc:chgData name="Adrienne Holloway" userId="2348bb70-3e09-4593-8f0a-7f90a183ddf1" providerId="ADAL" clId="{EBE91060-271F-4052-AB40-3CBEEBCE11D8}" dt="2025-01-14T23:33:20.709" v="108" actId="962"/>
        <pc:sldMkLst>
          <pc:docMk/>
          <pc:sldMk cId="2293247301" sldId="325"/>
        </pc:sldMkLst>
        <pc:graphicFrameChg chg="mod modGraphic">
          <ac:chgData name="Adrienne Holloway" userId="2348bb70-3e09-4593-8f0a-7f90a183ddf1" providerId="ADAL" clId="{EBE91060-271F-4052-AB40-3CBEEBCE11D8}" dt="2025-01-14T23:33:20.709" v="108" actId="962"/>
          <ac:graphicFrameMkLst>
            <pc:docMk/>
            <pc:sldMk cId="2293247301" sldId="325"/>
            <ac:graphicFrameMk id="10" creationId="{9CE38FF2-FBE7-2310-7F4C-20607D235886}"/>
          </ac:graphicFrameMkLst>
        </pc:graphicFrameChg>
      </pc:sldChg>
      <pc:sldChg chg="modSp mod">
        <pc:chgData name="Adrienne Holloway" userId="2348bb70-3e09-4593-8f0a-7f90a183ddf1" providerId="ADAL" clId="{EBE91060-271F-4052-AB40-3CBEEBCE11D8}" dt="2025-01-14T23:55:18.003" v="278" actId="1076"/>
        <pc:sldMkLst>
          <pc:docMk/>
          <pc:sldMk cId="1059687295" sldId="327"/>
        </pc:sldMkLst>
        <pc:spChg chg="mod ord">
          <ac:chgData name="Adrienne Holloway" userId="2348bb70-3e09-4593-8f0a-7f90a183ddf1" providerId="ADAL" clId="{EBE91060-271F-4052-AB40-3CBEEBCE11D8}" dt="2025-01-14T23:55:18.003" v="278" actId="1076"/>
          <ac:spMkLst>
            <pc:docMk/>
            <pc:sldMk cId="1059687295" sldId="327"/>
            <ac:spMk id="3" creationId="{127DC4EB-4AF6-F9E7-42D8-AF96146333BB}"/>
          </ac:spMkLst>
        </pc:spChg>
      </pc:sldChg>
      <pc:sldChg chg="modSp mod">
        <pc:chgData name="Adrienne Holloway" userId="2348bb70-3e09-4593-8f0a-7f90a183ddf1" providerId="ADAL" clId="{EBE91060-271F-4052-AB40-3CBEEBCE11D8}" dt="2025-01-14T23:21:06.782" v="68" actId="962"/>
        <pc:sldMkLst>
          <pc:docMk/>
          <pc:sldMk cId="3947346737" sldId="328"/>
        </pc:sldMkLst>
        <pc:graphicFrameChg chg="mod modGraphic">
          <ac:chgData name="Adrienne Holloway" userId="2348bb70-3e09-4593-8f0a-7f90a183ddf1" providerId="ADAL" clId="{EBE91060-271F-4052-AB40-3CBEEBCE11D8}" dt="2025-01-14T23:21:06.782" v="68" actId="962"/>
          <ac:graphicFrameMkLst>
            <pc:docMk/>
            <pc:sldMk cId="3947346737" sldId="328"/>
            <ac:graphicFrameMk id="5" creationId="{E33BFD86-BBC5-9957-5C35-915BE81561D0}"/>
          </ac:graphicFrameMkLst>
        </pc:graphicFrameChg>
      </pc:sldChg>
      <pc:sldChg chg="modSp mod">
        <pc:chgData name="Adrienne Holloway" userId="2348bb70-3e09-4593-8f0a-7f90a183ddf1" providerId="ADAL" clId="{EBE91060-271F-4052-AB40-3CBEEBCE11D8}" dt="2025-01-14T23:19:21.001" v="66" actId="962"/>
        <pc:sldMkLst>
          <pc:docMk/>
          <pc:sldMk cId="2266344709" sldId="329"/>
        </pc:sldMkLst>
        <pc:picChg chg="mod">
          <ac:chgData name="Adrienne Holloway" userId="2348bb70-3e09-4593-8f0a-7f90a183ddf1" providerId="ADAL" clId="{EBE91060-271F-4052-AB40-3CBEEBCE11D8}" dt="2025-01-14T23:19:21.001" v="66" actId="962"/>
          <ac:picMkLst>
            <pc:docMk/>
            <pc:sldMk cId="2266344709" sldId="329"/>
            <ac:picMk id="9" creationId="{1907F1EF-1C97-2F2D-585E-0F81D07DA369}"/>
          </ac:picMkLst>
        </pc:picChg>
        <pc:picChg chg="mod">
          <ac:chgData name="Adrienne Holloway" userId="2348bb70-3e09-4593-8f0a-7f90a183ddf1" providerId="ADAL" clId="{EBE91060-271F-4052-AB40-3CBEEBCE11D8}" dt="2025-01-14T23:18:11.536" v="60" actId="962"/>
          <ac:picMkLst>
            <pc:docMk/>
            <pc:sldMk cId="2266344709" sldId="329"/>
            <ac:picMk id="11" creationId="{6727FC07-E9F0-8005-BA43-27FDA8144C7A}"/>
          </ac:picMkLst>
        </pc:picChg>
      </pc:sldChg>
      <pc:sldChg chg="modSp mod">
        <pc:chgData name="Adrienne Holloway" userId="2348bb70-3e09-4593-8f0a-7f90a183ddf1" providerId="ADAL" clId="{EBE91060-271F-4052-AB40-3CBEEBCE11D8}" dt="2025-01-14T23:44:56.734" v="245" actId="207"/>
        <pc:sldMkLst>
          <pc:docMk/>
          <pc:sldMk cId="1662507557" sldId="330"/>
        </pc:sldMkLst>
        <pc:spChg chg="mod">
          <ac:chgData name="Adrienne Holloway" userId="2348bb70-3e09-4593-8f0a-7f90a183ddf1" providerId="ADAL" clId="{EBE91060-271F-4052-AB40-3CBEEBCE11D8}" dt="2025-01-14T23:44:56.734" v="245" actId="207"/>
          <ac:spMkLst>
            <pc:docMk/>
            <pc:sldMk cId="1662507557" sldId="330"/>
            <ac:spMk id="10" creationId="{714D1E13-D96D-472B-B1A9-3092871AF6A1}"/>
          </ac:spMkLst>
        </pc:spChg>
        <pc:picChg chg="mod">
          <ac:chgData name="Adrienne Holloway" userId="2348bb70-3e09-4593-8f0a-7f90a183ddf1" providerId="ADAL" clId="{EBE91060-271F-4052-AB40-3CBEEBCE11D8}" dt="2025-01-14T23:37:19.133" v="116" actId="962"/>
          <ac:picMkLst>
            <pc:docMk/>
            <pc:sldMk cId="1662507557" sldId="330"/>
            <ac:picMk id="6" creationId="{F2508EA4-8448-26DB-6F47-5BC273D7DC4A}"/>
          </ac:picMkLst>
        </pc:picChg>
      </pc:sldChg>
      <pc:sldChg chg="modSp mod">
        <pc:chgData name="Adrienne Holloway" userId="2348bb70-3e09-4593-8f0a-7f90a183ddf1" providerId="ADAL" clId="{EBE91060-271F-4052-AB40-3CBEEBCE11D8}" dt="2025-01-14T23:42:26.944" v="121" actId="962"/>
        <pc:sldMkLst>
          <pc:docMk/>
          <pc:sldMk cId="1662984015" sldId="331"/>
        </pc:sldMkLst>
        <pc:picChg chg="mod">
          <ac:chgData name="Adrienne Holloway" userId="2348bb70-3e09-4593-8f0a-7f90a183ddf1" providerId="ADAL" clId="{EBE91060-271F-4052-AB40-3CBEEBCE11D8}" dt="2025-01-14T23:42:26.944" v="121" actId="962"/>
          <ac:picMkLst>
            <pc:docMk/>
            <pc:sldMk cId="1662984015" sldId="331"/>
            <ac:picMk id="5" creationId="{EEC62E93-F5CC-A517-D5A1-6A8147502DB5}"/>
          </ac:picMkLst>
        </pc:picChg>
      </pc:sldChg>
    </pc:docChg>
  </pc:docChgLst>
  <pc:docChgLst>
    <pc:chgData name="Adrienne Holloway" userId="2348bb70-3e09-4593-8f0a-7f90a183ddf1" providerId="ADAL" clId="{82B71E21-3272-4825-9D0B-A12C698349C0}"/>
    <pc:docChg chg="custSel modSld">
      <pc:chgData name="Adrienne Holloway" userId="2348bb70-3e09-4593-8f0a-7f90a183ddf1" providerId="ADAL" clId="{82B71E21-3272-4825-9D0B-A12C698349C0}" dt="2025-01-12T23:06:57.611" v="564" actId="478"/>
      <pc:docMkLst>
        <pc:docMk/>
      </pc:docMkLst>
      <pc:sldChg chg="modSp mod">
        <pc:chgData name="Adrienne Holloway" userId="2348bb70-3e09-4593-8f0a-7f90a183ddf1" providerId="ADAL" clId="{82B71E21-3272-4825-9D0B-A12C698349C0}" dt="2025-01-08T15:10:31.186" v="498" actId="27636"/>
        <pc:sldMkLst>
          <pc:docMk/>
          <pc:sldMk cId="929458145" sldId="264"/>
        </pc:sldMkLst>
        <pc:spChg chg="mod">
          <ac:chgData name="Adrienne Holloway" userId="2348bb70-3e09-4593-8f0a-7f90a183ddf1" providerId="ADAL" clId="{82B71E21-3272-4825-9D0B-A12C698349C0}" dt="2025-01-08T15:10:31.186" v="498" actId="27636"/>
          <ac:spMkLst>
            <pc:docMk/>
            <pc:sldMk cId="929458145" sldId="264"/>
            <ac:spMk id="3" creationId="{9F4C4867-AD1F-4D6E-835C-DB70411FD65B}"/>
          </ac:spMkLst>
        </pc:spChg>
      </pc:sldChg>
      <pc:sldChg chg="delSp modSp mod">
        <pc:chgData name="Adrienne Holloway" userId="2348bb70-3e09-4593-8f0a-7f90a183ddf1" providerId="ADAL" clId="{82B71E21-3272-4825-9D0B-A12C698349C0}" dt="2025-01-10T00:36:55.216" v="555" actId="478"/>
        <pc:sldMkLst>
          <pc:docMk/>
          <pc:sldMk cId="3606101740" sldId="265"/>
        </pc:sldMkLst>
        <pc:spChg chg="del mod">
          <ac:chgData name="Adrienne Holloway" userId="2348bb70-3e09-4593-8f0a-7f90a183ddf1" providerId="ADAL" clId="{82B71E21-3272-4825-9D0B-A12C698349C0}" dt="2025-01-10T00:36:55.216" v="555" actId="478"/>
          <ac:spMkLst>
            <pc:docMk/>
            <pc:sldMk cId="3606101740" sldId="265"/>
            <ac:spMk id="2" creationId="{54D2DA9F-E1EB-5069-FA9A-FD6C26DB03C6}"/>
          </ac:spMkLst>
        </pc:spChg>
      </pc:sldChg>
      <pc:sldChg chg="modAnim">
        <pc:chgData name="Adrienne Holloway" userId="2348bb70-3e09-4593-8f0a-7f90a183ddf1" providerId="ADAL" clId="{82B71E21-3272-4825-9D0B-A12C698349C0}" dt="2025-01-08T15:19:16.486" v="516"/>
        <pc:sldMkLst>
          <pc:docMk/>
          <pc:sldMk cId="4079698498" sldId="280"/>
        </pc:sldMkLst>
      </pc:sldChg>
      <pc:sldChg chg="modAnim">
        <pc:chgData name="Adrienne Holloway" userId="2348bb70-3e09-4593-8f0a-7f90a183ddf1" providerId="ADAL" clId="{82B71E21-3272-4825-9D0B-A12C698349C0}" dt="2025-01-08T15:23:59.762" v="532"/>
        <pc:sldMkLst>
          <pc:docMk/>
          <pc:sldMk cId="980204754" sldId="283"/>
        </pc:sldMkLst>
      </pc:sldChg>
      <pc:sldChg chg="modAnim">
        <pc:chgData name="Adrienne Holloway" userId="2348bb70-3e09-4593-8f0a-7f90a183ddf1" providerId="ADAL" clId="{82B71E21-3272-4825-9D0B-A12C698349C0}" dt="2025-01-08T15:17:34.715" v="502"/>
        <pc:sldMkLst>
          <pc:docMk/>
          <pc:sldMk cId="3148978222" sldId="286"/>
        </pc:sldMkLst>
      </pc:sldChg>
      <pc:sldChg chg="modAnim">
        <pc:chgData name="Adrienne Holloway" userId="2348bb70-3e09-4593-8f0a-7f90a183ddf1" providerId="ADAL" clId="{82B71E21-3272-4825-9D0B-A12C698349C0}" dt="2025-01-08T15:18:16.758" v="507"/>
        <pc:sldMkLst>
          <pc:docMk/>
          <pc:sldMk cId="549988413" sldId="287"/>
        </pc:sldMkLst>
      </pc:sldChg>
      <pc:sldChg chg="modAnim">
        <pc:chgData name="Adrienne Holloway" userId="2348bb70-3e09-4593-8f0a-7f90a183ddf1" providerId="ADAL" clId="{82B71E21-3272-4825-9D0B-A12C698349C0}" dt="2025-01-08T15:25:26.435" v="549"/>
        <pc:sldMkLst>
          <pc:docMk/>
          <pc:sldMk cId="2548355017" sldId="292"/>
        </pc:sldMkLst>
      </pc:sldChg>
      <pc:sldChg chg="modSp mod">
        <pc:chgData name="Adrienne Holloway" userId="2348bb70-3e09-4593-8f0a-7f90a183ddf1" providerId="ADAL" clId="{82B71E21-3272-4825-9D0B-A12C698349C0}" dt="2025-01-08T15:12:55.547" v="500" actId="1076"/>
        <pc:sldMkLst>
          <pc:docMk/>
          <pc:sldMk cId="550914392" sldId="293"/>
        </pc:sldMkLst>
        <pc:spChg chg="mod">
          <ac:chgData name="Adrienne Holloway" userId="2348bb70-3e09-4593-8f0a-7f90a183ddf1" providerId="ADAL" clId="{82B71E21-3272-4825-9D0B-A12C698349C0}" dt="2025-01-08T15:12:55.547" v="500" actId="1076"/>
          <ac:spMkLst>
            <pc:docMk/>
            <pc:sldMk cId="550914392" sldId="293"/>
            <ac:spMk id="3" creationId="{4C8E07B5-2945-4A92-AA67-8BF6433001F5}"/>
          </ac:spMkLst>
        </pc:spChg>
      </pc:sldChg>
      <pc:sldChg chg="modSp">
        <pc:chgData name="Adrienne Holloway" userId="2348bb70-3e09-4593-8f0a-7f90a183ddf1" providerId="ADAL" clId="{82B71E21-3272-4825-9D0B-A12C698349C0}" dt="2025-01-02T18:36:00.272" v="496" actId="27636"/>
        <pc:sldMkLst>
          <pc:docMk/>
          <pc:sldMk cId="2279144002" sldId="295"/>
        </pc:sldMkLst>
        <pc:spChg chg="mod">
          <ac:chgData name="Adrienne Holloway" userId="2348bb70-3e09-4593-8f0a-7f90a183ddf1" providerId="ADAL" clId="{82B71E21-3272-4825-9D0B-A12C698349C0}" dt="2025-01-02T18:36:00.272" v="496" actId="27636"/>
          <ac:spMkLst>
            <pc:docMk/>
            <pc:sldMk cId="2279144002" sldId="295"/>
            <ac:spMk id="2" creationId="{D61D166B-B54C-4529-9D86-93C340974D10}"/>
          </ac:spMkLst>
        </pc:spChg>
        <pc:picChg chg="mod">
          <ac:chgData name="Adrienne Holloway" userId="2348bb70-3e09-4593-8f0a-7f90a183ddf1" providerId="ADAL" clId="{82B71E21-3272-4825-9D0B-A12C698349C0}" dt="2025-01-02T18:32:20.786" v="485" actId="962"/>
          <ac:picMkLst>
            <pc:docMk/>
            <pc:sldMk cId="2279144002" sldId="295"/>
            <ac:picMk id="3" creationId="{464B0581-4658-49D1-901A-576057EA8BC5}"/>
          </ac:picMkLst>
        </pc:picChg>
        <pc:picChg chg="mod">
          <ac:chgData name="Adrienne Holloway" userId="2348bb70-3e09-4593-8f0a-7f90a183ddf1" providerId="ADAL" clId="{82B71E21-3272-4825-9D0B-A12C698349C0}" dt="2025-01-02T18:35:27.963" v="494"/>
          <ac:picMkLst>
            <pc:docMk/>
            <pc:sldMk cId="2279144002" sldId="295"/>
            <ac:picMk id="4" creationId="{7BAB3759-7897-4D2F-9219-8954D9A63FA6}"/>
          </ac:picMkLst>
        </pc:picChg>
        <pc:picChg chg="mod">
          <ac:chgData name="Adrienne Holloway" userId="2348bb70-3e09-4593-8f0a-7f90a183ddf1" providerId="ADAL" clId="{82B71E21-3272-4825-9D0B-A12C698349C0}" dt="2025-01-02T18:34:41.560" v="492" actId="13244"/>
          <ac:picMkLst>
            <pc:docMk/>
            <pc:sldMk cId="2279144002" sldId="295"/>
            <ac:picMk id="5" creationId="{8461BC64-D6CE-41B6-A037-CA8E24DCD6A5}"/>
          </ac:picMkLst>
        </pc:picChg>
      </pc:sldChg>
      <pc:sldChg chg="modAnim">
        <pc:chgData name="Adrienne Holloway" userId="2348bb70-3e09-4593-8f0a-7f90a183ddf1" providerId="ADAL" clId="{82B71E21-3272-4825-9D0B-A12C698349C0}" dt="2025-01-08T15:25:09.948" v="545"/>
        <pc:sldMkLst>
          <pc:docMk/>
          <pc:sldMk cId="4117990530" sldId="306"/>
        </pc:sldMkLst>
      </pc:sldChg>
      <pc:sldChg chg="modAnim modNotesTx">
        <pc:chgData name="Adrienne Holloway" userId="2348bb70-3e09-4593-8f0a-7f90a183ddf1" providerId="ADAL" clId="{82B71E21-3272-4825-9D0B-A12C698349C0}" dt="2025-01-10T00:59:10.641" v="556" actId="20577"/>
        <pc:sldMkLst>
          <pc:docMk/>
          <pc:sldMk cId="957934168" sldId="307"/>
        </pc:sldMkLst>
      </pc:sldChg>
      <pc:sldChg chg="modAnim">
        <pc:chgData name="Adrienne Holloway" userId="2348bb70-3e09-4593-8f0a-7f90a183ddf1" providerId="ADAL" clId="{82B71E21-3272-4825-9D0B-A12C698349C0}" dt="2025-01-08T15:18:44.193" v="511"/>
        <pc:sldMkLst>
          <pc:docMk/>
          <pc:sldMk cId="631371918" sldId="308"/>
        </pc:sldMkLst>
      </pc:sldChg>
      <pc:sldChg chg="modAnim">
        <pc:chgData name="Adrienne Holloway" userId="2348bb70-3e09-4593-8f0a-7f90a183ddf1" providerId="ADAL" clId="{82B71E21-3272-4825-9D0B-A12C698349C0}" dt="2025-01-08T15:23:21.901" v="526"/>
        <pc:sldMkLst>
          <pc:docMk/>
          <pc:sldMk cId="1379578728" sldId="318"/>
        </pc:sldMkLst>
      </pc:sldChg>
      <pc:sldChg chg="modAnim">
        <pc:chgData name="Adrienne Holloway" userId="2348bb70-3e09-4593-8f0a-7f90a183ddf1" providerId="ADAL" clId="{82B71E21-3272-4825-9D0B-A12C698349C0}" dt="2025-01-08T15:23:34.243" v="527"/>
        <pc:sldMkLst>
          <pc:docMk/>
          <pc:sldMk cId="3615859322" sldId="320"/>
        </pc:sldMkLst>
      </pc:sldChg>
      <pc:sldChg chg="modAnim">
        <pc:chgData name="Adrienne Holloway" userId="2348bb70-3e09-4593-8f0a-7f90a183ddf1" providerId="ADAL" clId="{82B71E21-3272-4825-9D0B-A12C698349C0}" dt="2025-01-08T15:23:06.788" v="525"/>
        <pc:sldMkLst>
          <pc:docMk/>
          <pc:sldMk cId="3245500346" sldId="321"/>
        </pc:sldMkLst>
      </pc:sldChg>
      <pc:sldChg chg="delSp mod modAnim">
        <pc:chgData name="Adrienne Holloway" userId="2348bb70-3e09-4593-8f0a-7f90a183ddf1" providerId="ADAL" clId="{82B71E21-3272-4825-9D0B-A12C698349C0}" dt="2025-01-12T23:06:57.611" v="564" actId="478"/>
        <pc:sldMkLst>
          <pc:docMk/>
          <pc:sldMk cId="1662507557" sldId="330"/>
        </pc:sldMkLst>
        <pc:cxnChg chg="del">
          <ac:chgData name="Adrienne Holloway" userId="2348bb70-3e09-4593-8f0a-7f90a183ddf1" providerId="ADAL" clId="{82B71E21-3272-4825-9D0B-A12C698349C0}" dt="2025-01-12T23:06:53.801" v="561" actId="478"/>
          <ac:cxnSpMkLst>
            <pc:docMk/>
            <pc:sldMk cId="1662507557" sldId="330"/>
            <ac:cxnSpMk id="14" creationId="{C6E6BCF8-4403-4E1D-8AA6-96BA8E64C27E}"/>
          </ac:cxnSpMkLst>
        </pc:cxnChg>
        <pc:cxnChg chg="del">
          <ac:chgData name="Adrienne Holloway" userId="2348bb70-3e09-4593-8f0a-7f90a183ddf1" providerId="ADAL" clId="{82B71E21-3272-4825-9D0B-A12C698349C0}" dt="2025-01-12T23:06:55.419" v="562" actId="478"/>
          <ac:cxnSpMkLst>
            <pc:docMk/>
            <pc:sldMk cId="1662507557" sldId="330"/>
            <ac:cxnSpMk id="15" creationId="{74868813-F393-4DD7-BB12-F9D7A4772774}"/>
          </ac:cxnSpMkLst>
        </pc:cxnChg>
        <pc:cxnChg chg="del">
          <ac:chgData name="Adrienne Holloway" userId="2348bb70-3e09-4593-8f0a-7f90a183ddf1" providerId="ADAL" clId="{82B71E21-3272-4825-9D0B-A12C698349C0}" dt="2025-01-12T23:06:57.611" v="564" actId="478"/>
          <ac:cxnSpMkLst>
            <pc:docMk/>
            <pc:sldMk cId="1662507557" sldId="330"/>
            <ac:cxnSpMk id="17" creationId="{72D8F429-A75B-4C00-9FAD-1500BF7CD00A}"/>
          </ac:cxnSpMkLst>
        </pc:cxnChg>
        <pc:cxnChg chg="del">
          <ac:chgData name="Adrienne Holloway" userId="2348bb70-3e09-4593-8f0a-7f90a183ddf1" providerId="ADAL" clId="{82B71E21-3272-4825-9D0B-A12C698349C0}" dt="2025-01-12T23:06:56.678" v="563" actId="478"/>
          <ac:cxnSpMkLst>
            <pc:docMk/>
            <pc:sldMk cId="1662507557" sldId="330"/>
            <ac:cxnSpMk id="18" creationId="{A6182615-064C-41DD-91A0-D7587A819EA1}"/>
          </ac:cxnSpMkLst>
        </pc:cxnChg>
      </pc:sldChg>
      <pc:sldChg chg="modNotesTx">
        <pc:chgData name="Adrienne Holloway" userId="2348bb70-3e09-4593-8f0a-7f90a183ddf1" providerId="ADAL" clId="{82B71E21-3272-4825-9D0B-A12C698349C0}" dt="2025-01-12T22:59:07.977" v="560" actId="20577"/>
        <pc:sldMkLst>
          <pc:docMk/>
          <pc:sldMk cId="3327466448" sldId="33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g"/><Relationship Id="rId1" Type="http://schemas.openxmlformats.org/officeDocument/2006/relationships/image" Target="../media/image65.jpg"/><Relationship Id="rId4" Type="http://schemas.openxmlformats.org/officeDocument/2006/relationships/image" Target="../media/image68.jpg"/></Relationships>
</file>

<file path=ppt/diagrams/_rels/drawing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g"/><Relationship Id="rId1" Type="http://schemas.openxmlformats.org/officeDocument/2006/relationships/image" Target="../media/image65.jpg"/><Relationship Id="rId4" Type="http://schemas.openxmlformats.org/officeDocument/2006/relationships/image" Target="../media/image68.jp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4806CA-6BAD-4B33-A4E6-57AFF2F950D5}" type="doc">
      <dgm:prSet loTypeId="urn:microsoft.com/office/officeart/2005/8/layout/pList2" loCatId="list" qsTypeId="urn:microsoft.com/office/officeart/2005/8/quickstyle/simple1" qsCatId="simple" csTypeId="urn:microsoft.com/office/officeart/2005/8/colors/colorful1" csCatId="colorful" phldr="1"/>
      <dgm:spPr/>
    </dgm:pt>
    <dgm:pt modelId="{468D9C34-D8E4-4F84-9449-BCBD2C87AD4C}">
      <dgm:prSet phldrT="[Text]" custT="1"/>
      <dgm:spPr/>
      <dgm:t>
        <a:bodyPr/>
        <a:lstStyle/>
        <a:p>
          <a:r>
            <a:rPr lang="en-US" sz="2400" b="1" dirty="0">
              <a:solidFill>
                <a:srgbClr val="151515"/>
              </a:solidFill>
            </a:rPr>
            <a:t>Birria</a:t>
          </a:r>
        </a:p>
      </dgm:t>
    </dgm:pt>
    <dgm:pt modelId="{B3156406-2EF9-4433-8F4B-56FFB1209AD8}" type="parTrans" cxnId="{819F308B-93BA-4944-A8AE-123B99BAE6F6}">
      <dgm:prSet/>
      <dgm:spPr/>
      <dgm:t>
        <a:bodyPr/>
        <a:lstStyle/>
        <a:p>
          <a:endParaRPr lang="en-US">
            <a:solidFill>
              <a:srgbClr val="151515"/>
            </a:solidFill>
          </a:endParaRPr>
        </a:p>
      </dgm:t>
    </dgm:pt>
    <dgm:pt modelId="{9557C852-389C-4679-A7A0-680CC1C2C9C3}" type="sibTrans" cxnId="{819F308B-93BA-4944-A8AE-123B99BAE6F6}">
      <dgm:prSet/>
      <dgm:spPr/>
      <dgm:t>
        <a:bodyPr/>
        <a:lstStyle/>
        <a:p>
          <a:endParaRPr lang="en-US">
            <a:solidFill>
              <a:srgbClr val="151515"/>
            </a:solidFill>
          </a:endParaRPr>
        </a:p>
      </dgm:t>
    </dgm:pt>
    <dgm:pt modelId="{3CBDBA83-0130-4A49-9F6A-F93A962D89FB}">
      <dgm:prSet phldrT="[Text]" custT="1"/>
      <dgm:spPr/>
      <dgm:t>
        <a:bodyPr/>
        <a:lstStyle/>
        <a:p>
          <a:r>
            <a:rPr lang="en-US" sz="2400" b="1" dirty="0">
              <a:solidFill>
                <a:srgbClr val="151515"/>
              </a:solidFill>
            </a:rPr>
            <a:t>Global</a:t>
          </a:r>
        </a:p>
      </dgm:t>
    </dgm:pt>
    <dgm:pt modelId="{8DEF43D2-3E12-4ECA-88EA-112328FCD944}" type="parTrans" cxnId="{4C98353B-6CBB-47A1-9586-CBAFC2AD991C}">
      <dgm:prSet/>
      <dgm:spPr/>
      <dgm:t>
        <a:bodyPr/>
        <a:lstStyle/>
        <a:p>
          <a:endParaRPr lang="en-US">
            <a:solidFill>
              <a:srgbClr val="151515"/>
            </a:solidFill>
          </a:endParaRPr>
        </a:p>
      </dgm:t>
    </dgm:pt>
    <dgm:pt modelId="{61A72353-9B45-4F90-B200-4E398DB05CA2}" type="sibTrans" cxnId="{4C98353B-6CBB-47A1-9586-CBAFC2AD991C}">
      <dgm:prSet/>
      <dgm:spPr/>
      <dgm:t>
        <a:bodyPr/>
        <a:lstStyle/>
        <a:p>
          <a:endParaRPr lang="en-US">
            <a:solidFill>
              <a:srgbClr val="151515"/>
            </a:solidFill>
          </a:endParaRPr>
        </a:p>
      </dgm:t>
    </dgm:pt>
    <dgm:pt modelId="{EAE06DCF-37FA-45DA-94D5-3E5C297F3482}">
      <dgm:prSet phldrT="[Text]" custT="1"/>
      <dgm:spPr/>
      <dgm:t>
        <a:bodyPr/>
        <a:lstStyle/>
        <a:p>
          <a:r>
            <a:rPr lang="en-US" sz="2400" b="1" dirty="0">
              <a:solidFill>
                <a:srgbClr val="151515"/>
              </a:solidFill>
            </a:rPr>
            <a:t>Plant Forward</a:t>
          </a:r>
        </a:p>
      </dgm:t>
    </dgm:pt>
    <dgm:pt modelId="{18812561-779D-4133-AC26-B52E2F3D0918}" type="parTrans" cxnId="{68EE94D3-CCF9-4015-915A-18BF156FB618}">
      <dgm:prSet/>
      <dgm:spPr/>
      <dgm:t>
        <a:bodyPr/>
        <a:lstStyle/>
        <a:p>
          <a:endParaRPr lang="en-US">
            <a:solidFill>
              <a:srgbClr val="151515"/>
            </a:solidFill>
          </a:endParaRPr>
        </a:p>
      </dgm:t>
    </dgm:pt>
    <dgm:pt modelId="{41BE1220-BCAE-4507-B314-1BD6298689E3}" type="sibTrans" cxnId="{68EE94D3-CCF9-4015-915A-18BF156FB618}">
      <dgm:prSet/>
      <dgm:spPr/>
      <dgm:t>
        <a:bodyPr/>
        <a:lstStyle/>
        <a:p>
          <a:endParaRPr lang="en-US">
            <a:solidFill>
              <a:srgbClr val="151515"/>
            </a:solidFill>
          </a:endParaRPr>
        </a:p>
      </dgm:t>
    </dgm:pt>
    <dgm:pt modelId="{7F0A2B63-FB84-4B07-A2B5-D71F26977162}">
      <dgm:prSet phldrT="[Text]" custT="1"/>
      <dgm:spPr/>
      <dgm:t>
        <a:bodyPr/>
        <a:lstStyle/>
        <a:p>
          <a:r>
            <a:rPr lang="en-US" sz="2400" b="1" dirty="0">
              <a:solidFill>
                <a:srgbClr val="151515"/>
              </a:solidFill>
            </a:rPr>
            <a:t>Familiar Remix</a:t>
          </a:r>
        </a:p>
      </dgm:t>
    </dgm:pt>
    <dgm:pt modelId="{5EB583CB-D5AC-421C-A29C-7ED94C7C6D42}" type="parTrans" cxnId="{525AE4C7-B8FC-4655-A690-FC4B3A1082E4}">
      <dgm:prSet/>
      <dgm:spPr/>
      <dgm:t>
        <a:bodyPr/>
        <a:lstStyle/>
        <a:p>
          <a:endParaRPr lang="en-US">
            <a:solidFill>
              <a:srgbClr val="151515"/>
            </a:solidFill>
          </a:endParaRPr>
        </a:p>
      </dgm:t>
    </dgm:pt>
    <dgm:pt modelId="{08F09AF6-BDB6-4F27-ADF5-602D573642AF}" type="sibTrans" cxnId="{525AE4C7-B8FC-4655-A690-FC4B3A1082E4}">
      <dgm:prSet/>
      <dgm:spPr/>
      <dgm:t>
        <a:bodyPr/>
        <a:lstStyle/>
        <a:p>
          <a:endParaRPr lang="en-US">
            <a:solidFill>
              <a:srgbClr val="151515"/>
            </a:solidFill>
          </a:endParaRPr>
        </a:p>
      </dgm:t>
    </dgm:pt>
    <dgm:pt modelId="{B3DAE014-CDEB-4BAA-9919-DE4F0F6446C0}" type="pres">
      <dgm:prSet presAssocID="{BE4806CA-6BAD-4B33-A4E6-57AFF2F950D5}" presName="Name0" presStyleCnt="0">
        <dgm:presLayoutVars>
          <dgm:dir/>
          <dgm:resizeHandles val="exact"/>
        </dgm:presLayoutVars>
      </dgm:prSet>
      <dgm:spPr/>
    </dgm:pt>
    <dgm:pt modelId="{BA9C272F-4A4B-4E23-B818-7C6F7646FBFC}" type="pres">
      <dgm:prSet presAssocID="{BE4806CA-6BAD-4B33-A4E6-57AFF2F950D5}" presName="bkgdShp" presStyleLbl="alignAccFollowNode1" presStyleIdx="0" presStyleCnt="1"/>
      <dgm:spPr/>
    </dgm:pt>
    <dgm:pt modelId="{6E4B48D6-4807-43B0-95EA-C17E87088F9F}" type="pres">
      <dgm:prSet presAssocID="{BE4806CA-6BAD-4B33-A4E6-57AFF2F950D5}" presName="linComp" presStyleCnt="0"/>
      <dgm:spPr/>
    </dgm:pt>
    <dgm:pt modelId="{31ADEB8B-C96B-4112-A450-66C074359AA7}" type="pres">
      <dgm:prSet presAssocID="{468D9C34-D8E4-4F84-9449-BCBD2C87AD4C}" presName="compNode" presStyleCnt="0"/>
      <dgm:spPr/>
    </dgm:pt>
    <dgm:pt modelId="{1327205B-4665-4BD7-A8A9-B15D21639AE3}" type="pres">
      <dgm:prSet presAssocID="{468D9C34-D8E4-4F84-9449-BCBD2C87AD4C}" presName="node" presStyleLbl="node1" presStyleIdx="0" presStyleCnt="4">
        <dgm:presLayoutVars>
          <dgm:bulletEnabled val="1"/>
        </dgm:presLayoutVars>
      </dgm:prSet>
      <dgm:spPr/>
    </dgm:pt>
    <dgm:pt modelId="{89E6296A-92BA-41AC-AEB9-CBF339E2AA1C}" type="pres">
      <dgm:prSet presAssocID="{468D9C34-D8E4-4F84-9449-BCBD2C87AD4C}" presName="invisiNode" presStyleLbl="node1" presStyleIdx="0" presStyleCnt="4"/>
      <dgm:spPr/>
    </dgm:pt>
    <dgm:pt modelId="{47B56B38-7088-42E7-B0E3-13D055085661}" type="pres">
      <dgm:prSet presAssocID="{468D9C34-D8E4-4F84-9449-BCBD2C87AD4C}"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5000" r="-5000"/>
          </a:stretch>
        </a:blipFill>
      </dgm:spPr>
    </dgm:pt>
    <dgm:pt modelId="{FBB27A9B-3803-4091-99F9-9022B33D10A1}" type="pres">
      <dgm:prSet presAssocID="{9557C852-389C-4679-A7A0-680CC1C2C9C3}" presName="sibTrans" presStyleLbl="sibTrans2D1" presStyleIdx="0" presStyleCnt="0"/>
      <dgm:spPr/>
    </dgm:pt>
    <dgm:pt modelId="{A90FC9AD-17EE-4B99-BA1B-2CCB305B4861}" type="pres">
      <dgm:prSet presAssocID="{3CBDBA83-0130-4A49-9F6A-F93A962D89FB}" presName="compNode" presStyleCnt="0"/>
      <dgm:spPr/>
    </dgm:pt>
    <dgm:pt modelId="{BF742371-BA91-43EB-BB84-A32118B34CBB}" type="pres">
      <dgm:prSet presAssocID="{3CBDBA83-0130-4A49-9F6A-F93A962D89FB}" presName="node" presStyleLbl="node1" presStyleIdx="1" presStyleCnt="4">
        <dgm:presLayoutVars>
          <dgm:bulletEnabled val="1"/>
        </dgm:presLayoutVars>
      </dgm:prSet>
      <dgm:spPr/>
    </dgm:pt>
    <dgm:pt modelId="{969863B4-560C-47B9-83A5-A9D11AC64749}" type="pres">
      <dgm:prSet presAssocID="{3CBDBA83-0130-4A49-9F6A-F93A962D89FB}" presName="invisiNode" presStyleLbl="node1" presStyleIdx="1" presStyleCnt="4"/>
      <dgm:spPr/>
    </dgm:pt>
    <dgm:pt modelId="{12091FC5-E0B3-42A2-9AA2-1AE24B0BB333}" type="pres">
      <dgm:prSet presAssocID="{3CBDBA83-0130-4A49-9F6A-F93A962D89FB}" presName="imagNode" presStyleLbl="fgImgPlace1" presStyleIdx="1" presStyleCnt="4" custAng="10800000"/>
      <dgm:spPr>
        <a:blipFill>
          <a:blip xmlns:r="http://schemas.openxmlformats.org/officeDocument/2006/relationships" r:embed="rId2">
            <a:extLst>
              <a:ext uri="{28A0092B-C50C-407E-A947-70E740481C1C}">
                <a14:useLocalDpi xmlns:a14="http://schemas.microsoft.com/office/drawing/2010/main" val="0"/>
              </a:ext>
            </a:extLst>
          </a:blip>
          <a:srcRect/>
          <a:stretch>
            <a:fillRect t="-17000" b="-17000"/>
          </a:stretch>
        </a:blipFill>
      </dgm:spPr>
    </dgm:pt>
    <dgm:pt modelId="{26D89EC1-E9B3-44FA-B862-1674950DEC59}" type="pres">
      <dgm:prSet presAssocID="{61A72353-9B45-4F90-B200-4E398DB05CA2}" presName="sibTrans" presStyleLbl="sibTrans2D1" presStyleIdx="0" presStyleCnt="0"/>
      <dgm:spPr/>
    </dgm:pt>
    <dgm:pt modelId="{27BAE8D9-40BE-4F1C-A33E-0FE328067D6C}" type="pres">
      <dgm:prSet presAssocID="{EAE06DCF-37FA-45DA-94D5-3E5C297F3482}" presName="compNode" presStyleCnt="0"/>
      <dgm:spPr/>
    </dgm:pt>
    <dgm:pt modelId="{FBC17E50-BAF1-4808-B0C9-A1E73C2D0842}" type="pres">
      <dgm:prSet presAssocID="{EAE06DCF-37FA-45DA-94D5-3E5C297F3482}" presName="node" presStyleLbl="node1" presStyleIdx="2" presStyleCnt="4">
        <dgm:presLayoutVars>
          <dgm:bulletEnabled val="1"/>
        </dgm:presLayoutVars>
      </dgm:prSet>
      <dgm:spPr/>
    </dgm:pt>
    <dgm:pt modelId="{C961A96C-ED79-4B2B-AD0F-A761178A0365}" type="pres">
      <dgm:prSet presAssocID="{EAE06DCF-37FA-45DA-94D5-3E5C297F3482}" presName="invisiNode" presStyleLbl="node1" presStyleIdx="2" presStyleCnt="4"/>
      <dgm:spPr/>
    </dgm:pt>
    <dgm:pt modelId="{E84CD950-7E81-42CF-BBC6-A453B08F7D87}" type="pres">
      <dgm:prSet presAssocID="{EAE06DCF-37FA-45DA-94D5-3E5C297F3482}" presName="imagNode" presStyleLbl="fgImgPlace1" presStyleIdx="2" presStyleCnt="4"/>
      <dgm:spPr>
        <a:blipFill>
          <a:blip xmlns:r="http://schemas.openxmlformats.org/officeDocument/2006/relationships" r:embed="rId3"/>
          <a:srcRect/>
          <a:stretch>
            <a:fillRect l="-6000" r="-6000"/>
          </a:stretch>
        </a:blipFill>
      </dgm:spPr>
    </dgm:pt>
    <dgm:pt modelId="{AB633758-A477-4215-B9EB-C15174F5CBCF}" type="pres">
      <dgm:prSet presAssocID="{41BE1220-BCAE-4507-B314-1BD6298689E3}" presName="sibTrans" presStyleLbl="sibTrans2D1" presStyleIdx="0" presStyleCnt="0"/>
      <dgm:spPr/>
    </dgm:pt>
    <dgm:pt modelId="{BDEDB793-DA1F-4A56-B701-AB4E0A10C529}" type="pres">
      <dgm:prSet presAssocID="{7F0A2B63-FB84-4B07-A2B5-D71F26977162}" presName="compNode" presStyleCnt="0"/>
      <dgm:spPr/>
    </dgm:pt>
    <dgm:pt modelId="{C5465E7C-9E08-40D4-9609-110CA9A59C68}" type="pres">
      <dgm:prSet presAssocID="{7F0A2B63-FB84-4B07-A2B5-D71F26977162}" presName="node" presStyleLbl="node1" presStyleIdx="3" presStyleCnt="4">
        <dgm:presLayoutVars>
          <dgm:bulletEnabled val="1"/>
        </dgm:presLayoutVars>
      </dgm:prSet>
      <dgm:spPr/>
    </dgm:pt>
    <dgm:pt modelId="{E8034765-E6D8-4E2C-A522-5EB1E33EDDD3}" type="pres">
      <dgm:prSet presAssocID="{7F0A2B63-FB84-4B07-A2B5-D71F26977162}" presName="invisiNode" presStyleLbl="node1" presStyleIdx="3" presStyleCnt="4"/>
      <dgm:spPr/>
    </dgm:pt>
    <dgm:pt modelId="{7EB1FEEA-8C7C-42FB-9221-EC192321FCAA}" type="pres">
      <dgm:prSet presAssocID="{7F0A2B63-FB84-4B07-A2B5-D71F26977162}"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5000" r="-5000"/>
          </a:stretch>
        </a:blipFill>
      </dgm:spPr>
    </dgm:pt>
  </dgm:ptLst>
  <dgm:cxnLst>
    <dgm:cxn modelId="{E6649420-3648-458A-A8D6-4F66DE657EF6}" type="presOf" srcId="{61A72353-9B45-4F90-B200-4E398DB05CA2}" destId="{26D89EC1-E9B3-44FA-B862-1674950DEC59}" srcOrd="0" destOrd="0" presId="urn:microsoft.com/office/officeart/2005/8/layout/pList2"/>
    <dgm:cxn modelId="{4C98353B-6CBB-47A1-9586-CBAFC2AD991C}" srcId="{BE4806CA-6BAD-4B33-A4E6-57AFF2F950D5}" destId="{3CBDBA83-0130-4A49-9F6A-F93A962D89FB}" srcOrd="1" destOrd="0" parTransId="{8DEF43D2-3E12-4ECA-88EA-112328FCD944}" sibTransId="{61A72353-9B45-4F90-B200-4E398DB05CA2}"/>
    <dgm:cxn modelId="{3167B974-9FD1-490F-9352-203510EFE9B1}" type="presOf" srcId="{468D9C34-D8E4-4F84-9449-BCBD2C87AD4C}" destId="{1327205B-4665-4BD7-A8A9-B15D21639AE3}" srcOrd="0" destOrd="0" presId="urn:microsoft.com/office/officeart/2005/8/layout/pList2"/>
    <dgm:cxn modelId="{C54EB458-C423-4494-AF9B-F52281D77341}" type="presOf" srcId="{EAE06DCF-37FA-45DA-94D5-3E5C297F3482}" destId="{FBC17E50-BAF1-4808-B0C9-A1E73C2D0842}" srcOrd="0" destOrd="0" presId="urn:microsoft.com/office/officeart/2005/8/layout/pList2"/>
    <dgm:cxn modelId="{819F308B-93BA-4944-A8AE-123B99BAE6F6}" srcId="{BE4806CA-6BAD-4B33-A4E6-57AFF2F950D5}" destId="{468D9C34-D8E4-4F84-9449-BCBD2C87AD4C}" srcOrd="0" destOrd="0" parTransId="{B3156406-2EF9-4433-8F4B-56FFB1209AD8}" sibTransId="{9557C852-389C-4679-A7A0-680CC1C2C9C3}"/>
    <dgm:cxn modelId="{9EB0C88D-9AF5-48BE-839C-AB69D5C367D3}" type="presOf" srcId="{9557C852-389C-4679-A7A0-680CC1C2C9C3}" destId="{FBB27A9B-3803-4091-99F9-9022B33D10A1}" srcOrd="0" destOrd="0" presId="urn:microsoft.com/office/officeart/2005/8/layout/pList2"/>
    <dgm:cxn modelId="{C2319D9F-5C1B-4630-9846-195C070A8F4E}" type="presOf" srcId="{3CBDBA83-0130-4A49-9F6A-F93A962D89FB}" destId="{BF742371-BA91-43EB-BB84-A32118B34CBB}" srcOrd="0" destOrd="0" presId="urn:microsoft.com/office/officeart/2005/8/layout/pList2"/>
    <dgm:cxn modelId="{C7FEC0A6-E74A-4493-8371-DE105A83B758}" type="presOf" srcId="{BE4806CA-6BAD-4B33-A4E6-57AFF2F950D5}" destId="{B3DAE014-CDEB-4BAA-9919-DE4F0F6446C0}" srcOrd="0" destOrd="0" presId="urn:microsoft.com/office/officeart/2005/8/layout/pList2"/>
    <dgm:cxn modelId="{525AE4C7-B8FC-4655-A690-FC4B3A1082E4}" srcId="{BE4806CA-6BAD-4B33-A4E6-57AFF2F950D5}" destId="{7F0A2B63-FB84-4B07-A2B5-D71F26977162}" srcOrd="3" destOrd="0" parTransId="{5EB583CB-D5AC-421C-A29C-7ED94C7C6D42}" sibTransId="{08F09AF6-BDB6-4F27-ADF5-602D573642AF}"/>
    <dgm:cxn modelId="{68EE94D3-CCF9-4015-915A-18BF156FB618}" srcId="{BE4806CA-6BAD-4B33-A4E6-57AFF2F950D5}" destId="{EAE06DCF-37FA-45DA-94D5-3E5C297F3482}" srcOrd="2" destOrd="0" parTransId="{18812561-779D-4133-AC26-B52E2F3D0918}" sibTransId="{41BE1220-BCAE-4507-B314-1BD6298689E3}"/>
    <dgm:cxn modelId="{F6FC31F2-F7E6-4292-B593-B492628265C3}" type="presOf" srcId="{41BE1220-BCAE-4507-B314-1BD6298689E3}" destId="{AB633758-A477-4215-B9EB-C15174F5CBCF}" srcOrd="0" destOrd="0" presId="urn:microsoft.com/office/officeart/2005/8/layout/pList2"/>
    <dgm:cxn modelId="{BB56B8F9-2CB9-4562-8287-B84A5B0E137C}" type="presOf" srcId="{7F0A2B63-FB84-4B07-A2B5-D71F26977162}" destId="{C5465E7C-9E08-40D4-9609-110CA9A59C68}" srcOrd="0" destOrd="0" presId="urn:microsoft.com/office/officeart/2005/8/layout/pList2"/>
    <dgm:cxn modelId="{2DB5AAA7-9ACE-4D86-9B67-FCBAD5F8F6FE}" type="presParOf" srcId="{B3DAE014-CDEB-4BAA-9919-DE4F0F6446C0}" destId="{BA9C272F-4A4B-4E23-B818-7C6F7646FBFC}" srcOrd="0" destOrd="0" presId="urn:microsoft.com/office/officeart/2005/8/layout/pList2"/>
    <dgm:cxn modelId="{77260280-4210-4693-AA3A-70D15EA11900}" type="presParOf" srcId="{B3DAE014-CDEB-4BAA-9919-DE4F0F6446C0}" destId="{6E4B48D6-4807-43B0-95EA-C17E87088F9F}" srcOrd="1" destOrd="0" presId="urn:microsoft.com/office/officeart/2005/8/layout/pList2"/>
    <dgm:cxn modelId="{2FEE6D3B-BA02-4D6A-990B-55A24F4D1F36}" type="presParOf" srcId="{6E4B48D6-4807-43B0-95EA-C17E87088F9F}" destId="{31ADEB8B-C96B-4112-A450-66C074359AA7}" srcOrd="0" destOrd="0" presId="urn:microsoft.com/office/officeart/2005/8/layout/pList2"/>
    <dgm:cxn modelId="{729836BE-E9CE-449B-993C-819E3549CEEF}" type="presParOf" srcId="{31ADEB8B-C96B-4112-A450-66C074359AA7}" destId="{1327205B-4665-4BD7-A8A9-B15D21639AE3}" srcOrd="0" destOrd="0" presId="urn:microsoft.com/office/officeart/2005/8/layout/pList2"/>
    <dgm:cxn modelId="{8C3C4CE9-9C0A-45F2-A0D6-8822FF93C7E1}" type="presParOf" srcId="{31ADEB8B-C96B-4112-A450-66C074359AA7}" destId="{89E6296A-92BA-41AC-AEB9-CBF339E2AA1C}" srcOrd="1" destOrd="0" presId="urn:microsoft.com/office/officeart/2005/8/layout/pList2"/>
    <dgm:cxn modelId="{E1D69D77-D70C-4CEE-A6A8-08633DF74E67}" type="presParOf" srcId="{31ADEB8B-C96B-4112-A450-66C074359AA7}" destId="{47B56B38-7088-42E7-B0E3-13D055085661}" srcOrd="2" destOrd="0" presId="urn:microsoft.com/office/officeart/2005/8/layout/pList2"/>
    <dgm:cxn modelId="{2442C6F6-021F-4C96-B00F-A247794CBB42}" type="presParOf" srcId="{6E4B48D6-4807-43B0-95EA-C17E87088F9F}" destId="{FBB27A9B-3803-4091-99F9-9022B33D10A1}" srcOrd="1" destOrd="0" presId="urn:microsoft.com/office/officeart/2005/8/layout/pList2"/>
    <dgm:cxn modelId="{03D96A4F-A5AE-4168-9CE5-135F8B136D8D}" type="presParOf" srcId="{6E4B48D6-4807-43B0-95EA-C17E87088F9F}" destId="{A90FC9AD-17EE-4B99-BA1B-2CCB305B4861}" srcOrd="2" destOrd="0" presId="urn:microsoft.com/office/officeart/2005/8/layout/pList2"/>
    <dgm:cxn modelId="{BA749CD5-F21B-45B1-9FE0-8D10B2D7EDC4}" type="presParOf" srcId="{A90FC9AD-17EE-4B99-BA1B-2CCB305B4861}" destId="{BF742371-BA91-43EB-BB84-A32118B34CBB}" srcOrd="0" destOrd="0" presId="urn:microsoft.com/office/officeart/2005/8/layout/pList2"/>
    <dgm:cxn modelId="{AEC21D09-36CE-496F-B293-3669E1AA6BEB}" type="presParOf" srcId="{A90FC9AD-17EE-4B99-BA1B-2CCB305B4861}" destId="{969863B4-560C-47B9-83A5-A9D11AC64749}" srcOrd="1" destOrd="0" presId="urn:microsoft.com/office/officeart/2005/8/layout/pList2"/>
    <dgm:cxn modelId="{4BED3F09-937B-4D1E-A84F-A94D6EBFD7DD}" type="presParOf" srcId="{A90FC9AD-17EE-4B99-BA1B-2CCB305B4861}" destId="{12091FC5-E0B3-42A2-9AA2-1AE24B0BB333}" srcOrd="2" destOrd="0" presId="urn:microsoft.com/office/officeart/2005/8/layout/pList2"/>
    <dgm:cxn modelId="{8329A82F-326C-4E0B-AB09-A0B660171270}" type="presParOf" srcId="{6E4B48D6-4807-43B0-95EA-C17E87088F9F}" destId="{26D89EC1-E9B3-44FA-B862-1674950DEC59}" srcOrd="3" destOrd="0" presId="urn:microsoft.com/office/officeart/2005/8/layout/pList2"/>
    <dgm:cxn modelId="{8516DB92-BFEE-4804-AFE5-C022A83850B7}" type="presParOf" srcId="{6E4B48D6-4807-43B0-95EA-C17E87088F9F}" destId="{27BAE8D9-40BE-4F1C-A33E-0FE328067D6C}" srcOrd="4" destOrd="0" presId="urn:microsoft.com/office/officeart/2005/8/layout/pList2"/>
    <dgm:cxn modelId="{AD0D9F1F-8E8F-4E09-86AF-FE19AE3F33CD}" type="presParOf" srcId="{27BAE8D9-40BE-4F1C-A33E-0FE328067D6C}" destId="{FBC17E50-BAF1-4808-B0C9-A1E73C2D0842}" srcOrd="0" destOrd="0" presId="urn:microsoft.com/office/officeart/2005/8/layout/pList2"/>
    <dgm:cxn modelId="{54A55541-BF2E-4F8C-A023-4EC6BA34C6FE}" type="presParOf" srcId="{27BAE8D9-40BE-4F1C-A33E-0FE328067D6C}" destId="{C961A96C-ED79-4B2B-AD0F-A761178A0365}" srcOrd="1" destOrd="0" presId="urn:microsoft.com/office/officeart/2005/8/layout/pList2"/>
    <dgm:cxn modelId="{D16FAA77-0E42-41C9-82F1-FD317C17EBEF}" type="presParOf" srcId="{27BAE8D9-40BE-4F1C-A33E-0FE328067D6C}" destId="{E84CD950-7E81-42CF-BBC6-A453B08F7D87}" srcOrd="2" destOrd="0" presId="urn:microsoft.com/office/officeart/2005/8/layout/pList2"/>
    <dgm:cxn modelId="{5F715E79-82FB-467F-A8AB-246DF7272871}" type="presParOf" srcId="{6E4B48D6-4807-43B0-95EA-C17E87088F9F}" destId="{AB633758-A477-4215-B9EB-C15174F5CBCF}" srcOrd="5" destOrd="0" presId="urn:microsoft.com/office/officeart/2005/8/layout/pList2"/>
    <dgm:cxn modelId="{4AD38361-A841-4211-8CC7-84C2EA4EB922}" type="presParOf" srcId="{6E4B48D6-4807-43B0-95EA-C17E87088F9F}" destId="{BDEDB793-DA1F-4A56-B701-AB4E0A10C529}" srcOrd="6" destOrd="0" presId="urn:microsoft.com/office/officeart/2005/8/layout/pList2"/>
    <dgm:cxn modelId="{7F9FB01A-85C6-4F2C-9EFE-4EF7CE621189}" type="presParOf" srcId="{BDEDB793-DA1F-4A56-B701-AB4E0A10C529}" destId="{C5465E7C-9E08-40D4-9609-110CA9A59C68}" srcOrd="0" destOrd="0" presId="urn:microsoft.com/office/officeart/2005/8/layout/pList2"/>
    <dgm:cxn modelId="{3EB8EDB2-F010-4318-A38E-20473CA7B0E2}" type="presParOf" srcId="{BDEDB793-DA1F-4A56-B701-AB4E0A10C529}" destId="{E8034765-E6D8-4E2C-A522-5EB1E33EDDD3}" srcOrd="1" destOrd="0" presId="urn:microsoft.com/office/officeart/2005/8/layout/pList2"/>
    <dgm:cxn modelId="{70B1315B-B0B7-486C-B536-F851604EBB19}" type="presParOf" srcId="{BDEDB793-DA1F-4A56-B701-AB4E0A10C529}" destId="{7EB1FEEA-8C7C-42FB-9221-EC192321FCAA}"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77CD25-0168-4F0F-800B-20EE3656BDA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DAE8E8C-3257-4A3A-8F86-DC3D2E214D48}">
      <dgm:prSet phldrT="[Text]"/>
      <dgm:spPr/>
      <dgm:t>
        <a:bodyPr/>
        <a:lstStyle/>
        <a:p>
          <a:r>
            <a:rPr lang="en-US" dirty="0">
              <a:solidFill>
                <a:srgbClr val="151515"/>
              </a:solidFill>
            </a:rPr>
            <a:t>Sweet, Sour &amp; Spicy</a:t>
          </a:r>
        </a:p>
      </dgm:t>
    </dgm:pt>
    <dgm:pt modelId="{D13A5639-0286-4ADB-B28A-8EFC6D5A3645}" type="parTrans" cxnId="{9AEA0643-7F37-4576-AE5C-CDD44BB1ADB4}">
      <dgm:prSet/>
      <dgm:spPr/>
      <dgm:t>
        <a:bodyPr/>
        <a:lstStyle/>
        <a:p>
          <a:endParaRPr lang="en-US">
            <a:solidFill>
              <a:srgbClr val="151515"/>
            </a:solidFill>
          </a:endParaRPr>
        </a:p>
      </dgm:t>
    </dgm:pt>
    <dgm:pt modelId="{2C1BA2DC-BD97-4659-8E9B-2FE375653BC3}" type="sibTrans" cxnId="{9AEA0643-7F37-4576-AE5C-CDD44BB1ADB4}">
      <dgm:prSet/>
      <dgm:spPr/>
      <dgm:t>
        <a:bodyPr/>
        <a:lstStyle/>
        <a:p>
          <a:endParaRPr lang="en-US">
            <a:solidFill>
              <a:srgbClr val="151515"/>
            </a:solidFill>
          </a:endParaRPr>
        </a:p>
      </dgm:t>
    </dgm:pt>
    <dgm:pt modelId="{566CD047-0829-449A-8DFC-DA60B523A61C}">
      <dgm:prSet phldrT="[Text]"/>
      <dgm:spPr/>
      <dgm:t>
        <a:bodyPr/>
        <a:lstStyle/>
        <a:p>
          <a:r>
            <a:rPr lang="en-US" dirty="0">
              <a:solidFill>
                <a:srgbClr val="151515"/>
              </a:solidFill>
            </a:rPr>
            <a:t>Sweet &amp; Savory</a:t>
          </a:r>
        </a:p>
      </dgm:t>
    </dgm:pt>
    <dgm:pt modelId="{587CB695-B6DC-4EA7-BDFE-69CE8217B953}" type="parTrans" cxnId="{2F91FBFD-854D-4BBA-B439-A4C8EEC0760B}">
      <dgm:prSet/>
      <dgm:spPr/>
      <dgm:t>
        <a:bodyPr/>
        <a:lstStyle/>
        <a:p>
          <a:endParaRPr lang="en-US">
            <a:solidFill>
              <a:srgbClr val="151515"/>
            </a:solidFill>
          </a:endParaRPr>
        </a:p>
      </dgm:t>
    </dgm:pt>
    <dgm:pt modelId="{4304BA9E-187D-4042-98D1-FC0EAC472A75}" type="sibTrans" cxnId="{2F91FBFD-854D-4BBA-B439-A4C8EEC0760B}">
      <dgm:prSet/>
      <dgm:spPr/>
      <dgm:t>
        <a:bodyPr/>
        <a:lstStyle/>
        <a:p>
          <a:endParaRPr lang="en-US">
            <a:solidFill>
              <a:srgbClr val="151515"/>
            </a:solidFill>
          </a:endParaRPr>
        </a:p>
      </dgm:t>
    </dgm:pt>
    <dgm:pt modelId="{E47E6532-91CD-4EB1-90D5-DBC8A3D8A60D}">
      <dgm:prSet phldrT="[Text]"/>
      <dgm:spPr/>
      <dgm:t>
        <a:bodyPr/>
        <a:lstStyle/>
        <a:p>
          <a:r>
            <a:rPr lang="en-US" dirty="0">
              <a:solidFill>
                <a:srgbClr val="151515"/>
              </a:solidFill>
            </a:rPr>
            <a:t>Citrus Blends</a:t>
          </a:r>
        </a:p>
      </dgm:t>
    </dgm:pt>
    <dgm:pt modelId="{01C26EB6-63EE-4E88-97F2-4FB0A8C5BA99}" type="parTrans" cxnId="{ABCC4DDA-F914-48DE-B65E-F920E2810731}">
      <dgm:prSet/>
      <dgm:spPr/>
      <dgm:t>
        <a:bodyPr/>
        <a:lstStyle/>
        <a:p>
          <a:endParaRPr lang="en-US">
            <a:solidFill>
              <a:srgbClr val="151515"/>
            </a:solidFill>
          </a:endParaRPr>
        </a:p>
      </dgm:t>
    </dgm:pt>
    <dgm:pt modelId="{25CC2AF7-C661-4075-98F9-64B93AB5BAB8}" type="sibTrans" cxnId="{ABCC4DDA-F914-48DE-B65E-F920E2810731}">
      <dgm:prSet/>
      <dgm:spPr/>
      <dgm:t>
        <a:bodyPr/>
        <a:lstStyle/>
        <a:p>
          <a:endParaRPr lang="en-US">
            <a:solidFill>
              <a:srgbClr val="151515"/>
            </a:solidFill>
          </a:endParaRPr>
        </a:p>
      </dgm:t>
    </dgm:pt>
    <dgm:pt modelId="{05576BFD-CEA4-4C2B-A76B-34D454FEB548}">
      <dgm:prSet phldrT="[Text]"/>
      <dgm:spPr/>
      <dgm:t>
        <a:bodyPr/>
        <a:lstStyle/>
        <a:p>
          <a:r>
            <a:rPr lang="en-US" dirty="0">
              <a:solidFill>
                <a:srgbClr val="151515"/>
              </a:solidFill>
            </a:rPr>
            <a:t>Barbeque Influences</a:t>
          </a:r>
        </a:p>
      </dgm:t>
    </dgm:pt>
    <dgm:pt modelId="{7ACD89F4-F815-45EF-9631-EB1873F0125A}" type="parTrans" cxnId="{BC8AE4E0-3DBA-49FA-825C-2AE1AEB6FFC8}">
      <dgm:prSet/>
      <dgm:spPr/>
      <dgm:t>
        <a:bodyPr/>
        <a:lstStyle/>
        <a:p>
          <a:endParaRPr lang="en-US">
            <a:solidFill>
              <a:srgbClr val="151515"/>
            </a:solidFill>
          </a:endParaRPr>
        </a:p>
      </dgm:t>
    </dgm:pt>
    <dgm:pt modelId="{02934247-8E14-4F75-80B6-6DB4A57CCF22}" type="sibTrans" cxnId="{BC8AE4E0-3DBA-49FA-825C-2AE1AEB6FFC8}">
      <dgm:prSet/>
      <dgm:spPr/>
      <dgm:t>
        <a:bodyPr/>
        <a:lstStyle/>
        <a:p>
          <a:endParaRPr lang="en-US">
            <a:solidFill>
              <a:srgbClr val="151515"/>
            </a:solidFill>
          </a:endParaRPr>
        </a:p>
      </dgm:t>
    </dgm:pt>
    <dgm:pt modelId="{3C2A1EE0-BD93-4581-844F-7AE3F34C814C}">
      <dgm:prSet phldrT="[Text]"/>
      <dgm:spPr/>
      <dgm:t>
        <a:bodyPr/>
        <a:lstStyle/>
        <a:p>
          <a:r>
            <a:rPr lang="en-US" dirty="0">
              <a:solidFill>
                <a:srgbClr val="151515"/>
              </a:solidFill>
            </a:rPr>
            <a:t>Mushrooms</a:t>
          </a:r>
        </a:p>
      </dgm:t>
    </dgm:pt>
    <dgm:pt modelId="{3DD61BAD-089E-401E-98EC-455AD5C41A03}" type="parTrans" cxnId="{52208B78-2112-47C2-8C5B-E261AB09D489}">
      <dgm:prSet/>
      <dgm:spPr/>
      <dgm:t>
        <a:bodyPr/>
        <a:lstStyle/>
        <a:p>
          <a:endParaRPr lang="en-US">
            <a:solidFill>
              <a:srgbClr val="151515"/>
            </a:solidFill>
          </a:endParaRPr>
        </a:p>
      </dgm:t>
    </dgm:pt>
    <dgm:pt modelId="{DC0BAC4B-9654-4D57-9DC7-4848A07239FE}" type="sibTrans" cxnId="{52208B78-2112-47C2-8C5B-E261AB09D489}">
      <dgm:prSet/>
      <dgm:spPr/>
      <dgm:t>
        <a:bodyPr/>
        <a:lstStyle/>
        <a:p>
          <a:endParaRPr lang="en-US">
            <a:solidFill>
              <a:srgbClr val="151515"/>
            </a:solidFill>
          </a:endParaRPr>
        </a:p>
      </dgm:t>
    </dgm:pt>
    <dgm:pt modelId="{D3DC7967-5BDB-4361-9BD7-7CE00A3ECF17}">
      <dgm:prSet phldrT="[Text]"/>
      <dgm:spPr/>
      <dgm:t>
        <a:bodyPr/>
        <a:lstStyle/>
        <a:p>
          <a:r>
            <a:rPr lang="en-US" dirty="0">
              <a:solidFill>
                <a:srgbClr val="151515"/>
              </a:solidFill>
            </a:rPr>
            <a:t>Sour</a:t>
          </a:r>
        </a:p>
      </dgm:t>
    </dgm:pt>
    <dgm:pt modelId="{75C0BB28-DF19-4D52-806A-9820649888B9}" type="parTrans" cxnId="{A264674E-8581-4CA8-9C60-B38AA5DF0554}">
      <dgm:prSet/>
      <dgm:spPr/>
      <dgm:t>
        <a:bodyPr/>
        <a:lstStyle/>
        <a:p>
          <a:endParaRPr lang="en-US">
            <a:solidFill>
              <a:srgbClr val="151515"/>
            </a:solidFill>
          </a:endParaRPr>
        </a:p>
      </dgm:t>
    </dgm:pt>
    <dgm:pt modelId="{7EE63B29-49C3-4DB4-A3CF-83FCCEF82E27}" type="sibTrans" cxnId="{A264674E-8581-4CA8-9C60-B38AA5DF0554}">
      <dgm:prSet/>
      <dgm:spPr/>
      <dgm:t>
        <a:bodyPr/>
        <a:lstStyle/>
        <a:p>
          <a:endParaRPr lang="en-US">
            <a:solidFill>
              <a:srgbClr val="151515"/>
            </a:solidFill>
          </a:endParaRPr>
        </a:p>
      </dgm:t>
    </dgm:pt>
    <dgm:pt modelId="{2E3A0690-11C5-48FC-972E-C0FA14B7879E}" type="pres">
      <dgm:prSet presAssocID="{E977CD25-0168-4F0F-800B-20EE3656BDA3}" presName="diagram" presStyleCnt="0">
        <dgm:presLayoutVars>
          <dgm:dir/>
          <dgm:resizeHandles val="exact"/>
        </dgm:presLayoutVars>
      </dgm:prSet>
      <dgm:spPr/>
    </dgm:pt>
    <dgm:pt modelId="{CFF4878E-4F73-4428-BA6D-B9C48BEB15C7}" type="pres">
      <dgm:prSet presAssocID="{FDAE8E8C-3257-4A3A-8F86-DC3D2E214D48}" presName="node" presStyleLbl="node1" presStyleIdx="0" presStyleCnt="6">
        <dgm:presLayoutVars>
          <dgm:bulletEnabled val="1"/>
        </dgm:presLayoutVars>
      </dgm:prSet>
      <dgm:spPr/>
    </dgm:pt>
    <dgm:pt modelId="{9D3E52B9-F0BF-400C-8D0B-27DF15D8810B}" type="pres">
      <dgm:prSet presAssocID="{2C1BA2DC-BD97-4659-8E9B-2FE375653BC3}" presName="sibTrans" presStyleCnt="0"/>
      <dgm:spPr/>
    </dgm:pt>
    <dgm:pt modelId="{D4416961-D095-4560-8BB2-9F676440FB45}" type="pres">
      <dgm:prSet presAssocID="{566CD047-0829-449A-8DFC-DA60B523A61C}" presName="node" presStyleLbl="node1" presStyleIdx="1" presStyleCnt="6">
        <dgm:presLayoutVars>
          <dgm:bulletEnabled val="1"/>
        </dgm:presLayoutVars>
      </dgm:prSet>
      <dgm:spPr/>
    </dgm:pt>
    <dgm:pt modelId="{4B1A2634-4BAC-44A7-B637-9290F9AD8127}" type="pres">
      <dgm:prSet presAssocID="{4304BA9E-187D-4042-98D1-FC0EAC472A75}" presName="sibTrans" presStyleCnt="0"/>
      <dgm:spPr/>
    </dgm:pt>
    <dgm:pt modelId="{16C55309-4607-4215-AE36-1A32856B4775}" type="pres">
      <dgm:prSet presAssocID="{E47E6532-91CD-4EB1-90D5-DBC8A3D8A60D}" presName="node" presStyleLbl="node1" presStyleIdx="2" presStyleCnt="6">
        <dgm:presLayoutVars>
          <dgm:bulletEnabled val="1"/>
        </dgm:presLayoutVars>
      </dgm:prSet>
      <dgm:spPr/>
    </dgm:pt>
    <dgm:pt modelId="{9543A360-11EF-45F3-8197-3570ACC024F2}" type="pres">
      <dgm:prSet presAssocID="{25CC2AF7-C661-4075-98F9-64B93AB5BAB8}" presName="sibTrans" presStyleCnt="0"/>
      <dgm:spPr/>
    </dgm:pt>
    <dgm:pt modelId="{92C4372C-FF46-48F4-8D3C-7C8040D38BAC}" type="pres">
      <dgm:prSet presAssocID="{05576BFD-CEA4-4C2B-A76B-34D454FEB548}" presName="node" presStyleLbl="node1" presStyleIdx="3" presStyleCnt="6">
        <dgm:presLayoutVars>
          <dgm:bulletEnabled val="1"/>
        </dgm:presLayoutVars>
      </dgm:prSet>
      <dgm:spPr/>
    </dgm:pt>
    <dgm:pt modelId="{8D68CA46-1676-4BDD-AD45-7210F726AD2A}" type="pres">
      <dgm:prSet presAssocID="{02934247-8E14-4F75-80B6-6DB4A57CCF22}" presName="sibTrans" presStyleCnt="0"/>
      <dgm:spPr/>
    </dgm:pt>
    <dgm:pt modelId="{AE1D5E90-A11C-4F80-B0C4-16ABE5B94E9D}" type="pres">
      <dgm:prSet presAssocID="{D3DC7967-5BDB-4361-9BD7-7CE00A3ECF17}" presName="node" presStyleLbl="node1" presStyleIdx="4" presStyleCnt="6">
        <dgm:presLayoutVars>
          <dgm:bulletEnabled val="1"/>
        </dgm:presLayoutVars>
      </dgm:prSet>
      <dgm:spPr/>
    </dgm:pt>
    <dgm:pt modelId="{E6BCDE19-9269-401F-855C-51E889694065}" type="pres">
      <dgm:prSet presAssocID="{7EE63B29-49C3-4DB4-A3CF-83FCCEF82E27}" presName="sibTrans" presStyleCnt="0"/>
      <dgm:spPr/>
    </dgm:pt>
    <dgm:pt modelId="{D0F436C5-7550-4A5B-BC5D-9D8DDC5CF6E2}" type="pres">
      <dgm:prSet presAssocID="{3C2A1EE0-BD93-4581-844F-7AE3F34C814C}" presName="node" presStyleLbl="node1" presStyleIdx="5" presStyleCnt="6">
        <dgm:presLayoutVars>
          <dgm:bulletEnabled val="1"/>
        </dgm:presLayoutVars>
      </dgm:prSet>
      <dgm:spPr/>
    </dgm:pt>
  </dgm:ptLst>
  <dgm:cxnLst>
    <dgm:cxn modelId="{9AEA0643-7F37-4576-AE5C-CDD44BB1ADB4}" srcId="{E977CD25-0168-4F0F-800B-20EE3656BDA3}" destId="{FDAE8E8C-3257-4A3A-8F86-DC3D2E214D48}" srcOrd="0" destOrd="0" parTransId="{D13A5639-0286-4ADB-B28A-8EFC6D5A3645}" sibTransId="{2C1BA2DC-BD97-4659-8E9B-2FE375653BC3}"/>
    <dgm:cxn modelId="{A264674E-8581-4CA8-9C60-B38AA5DF0554}" srcId="{E977CD25-0168-4F0F-800B-20EE3656BDA3}" destId="{D3DC7967-5BDB-4361-9BD7-7CE00A3ECF17}" srcOrd="4" destOrd="0" parTransId="{75C0BB28-DF19-4D52-806A-9820649888B9}" sibTransId="{7EE63B29-49C3-4DB4-A3CF-83FCCEF82E27}"/>
    <dgm:cxn modelId="{52208B78-2112-47C2-8C5B-E261AB09D489}" srcId="{E977CD25-0168-4F0F-800B-20EE3656BDA3}" destId="{3C2A1EE0-BD93-4581-844F-7AE3F34C814C}" srcOrd="5" destOrd="0" parTransId="{3DD61BAD-089E-401E-98EC-455AD5C41A03}" sibTransId="{DC0BAC4B-9654-4D57-9DC7-4848A07239FE}"/>
    <dgm:cxn modelId="{5ED1228D-043B-4012-A62B-3901618CB9BB}" type="presOf" srcId="{05576BFD-CEA4-4C2B-A76B-34D454FEB548}" destId="{92C4372C-FF46-48F4-8D3C-7C8040D38BAC}" srcOrd="0" destOrd="0" presId="urn:microsoft.com/office/officeart/2005/8/layout/default"/>
    <dgm:cxn modelId="{FB4EFA95-253D-4C48-9497-AAA458B7C98A}" type="presOf" srcId="{566CD047-0829-449A-8DFC-DA60B523A61C}" destId="{D4416961-D095-4560-8BB2-9F676440FB45}" srcOrd="0" destOrd="0" presId="urn:microsoft.com/office/officeart/2005/8/layout/default"/>
    <dgm:cxn modelId="{27BBC896-FA88-44FD-8CD0-F3A146E7FF2A}" type="presOf" srcId="{E47E6532-91CD-4EB1-90D5-DBC8A3D8A60D}" destId="{16C55309-4607-4215-AE36-1A32856B4775}" srcOrd="0" destOrd="0" presId="urn:microsoft.com/office/officeart/2005/8/layout/default"/>
    <dgm:cxn modelId="{2A679F98-1D7E-4FE8-AFC8-F7F889F01030}" type="presOf" srcId="{D3DC7967-5BDB-4361-9BD7-7CE00A3ECF17}" destId="{AE1D5E90-A11C-4F80-B0C4-16ABE5B94E9D}" srcOrd="0" destOrd="0" presId="urn:microsoft.com/office/officeart/2005/8/layout/default"/>
    <dgm:cxn modelId="{E7AE0FAC-1261-4D43-B3AE-09C08EA575CC}" type="presOf" srcId="{FDAE8E8C-3257-4A3A-8F86-DC3D2E214D48}" destId="{CFF4878E-4F73-4428-BA6D-B9C48BEB15C7}" srcOrd="0" destOrd="0" presId="urn:microsoft.com/office/officeart/2005/8/layout/default"/>
    <dgm:cxn modelId="{962358C9-76A9-4420-BBAF-893E7A1DEEFC}" type="presOf" srcId="{E977CD25-0168-4F0F-800B-20EE3656BDA3}" destId="{2E3A0690-11C5-48FC-972E-C0FA14B7879E}" srcOrd="0" destOrd="0" presId="urn:microsoft.com/office/officeart/2005/8/layout/default"/>
    <dgm:cxn modelId="{D55CF2D6-03A6-4FF3-A15A-EF871520BE9A}" type="presOf" srcId="{3C2A1EE0-BD93-4581-844F-7AE3F34C814C}" destId="{D0F436C5-7550-4A5B-BC5D-9D8DDC5CF6E2}" srcOrd="0" destOrd="0" presId="urn:microsoft.com/office/officeart/2005/8/layout/default"/>
    <dgm:cxn modelId="{ABCC4DDA-F914-48DE-B65E-F920E2810731}" srcId="{E977CD25-0168-4F0F-800B-20EE3656BDA3}" destId="{E47E6532-91CD-4EB1-90D5-DBC8A3D8A60D}" srcOrd="2" destOrd="0" parTransId="{01C26EB6-63EE-4E88-97F2-4FB0A8C5BA99}" sibTransId="{25CC2AF7-C661-4075-98F9-64B93AB5BAB8}"/>
    <dgm:cxn modelId="{BC8AE4E0-3DBA-49FA-825C-2AE1AEB6FFC8}" srcId="{E977CD25-0168-4F0F-800B-20EE3656BDA3}" destId="{05576BFD-CEA4-4C2B-A76B-34D454FEB548}" srcOrd="3" destOrd="0" parTransId="{7ACD89F4-F815-45EF-9631-EB1873F0125A}" sibTransId="{02934247-8E14-4F75-80B6-6DB4A57CCF22}"/>
    <dgm:cxn modelId="{2F91FBFD-854D-4BBA-B439-A4C8EEC0760B}" srcId="{E977CD25-0168-4F0F-800B-20EE3656BDA3}" destId="{566CD047-0829-449A-8DFC-DA60B523A61C}" srcOrd="1" destOrd="0" parTransId="{587CB695-B6DC-4EA7-BDFE-69CE8217B953}" sibTransId="{4304BA9E-187D-4042-98D1-FC0EAC472A75}"/>
    <dgm:cxn modelId="{99F74364-A5AE-4185-AFC0-E58713E6187D}" type="presParOf" srcId="{2E3A0690-11C5-48FC-972E-C0FA14B7879E}" destId="{CFF4878E-4F73-4428-BA6D-B9C48BEB15C7}" srcOrd="0" destOrd="0" presId="urn:microsoft.com/office/officeart/2005/8/layout/default"/>
    <dgm:cxn modelId="{252635A9-229B-4DF6-8D19-0A2A7CAAD41C}" type="presParOf" srcId="{2E3A0690-11C5-48FC-972E-C0FA14B7879E}" destId="{9D3E52B9-F0BF-400C-8D0B-27DF15D8810B}" srcOrd="1" destOrd="0" presId="urn:microsoft.com/office/officeart/2005/8/layout/default"/>
    <dgm:cxn modelId="{6678F498-B3D6-4E0C-8AE8-2257BDB607CB}" type="presParOf" srcId="{2E3A0690-11C5-48FC-972E-C0FA14B7879E}" destId="{D4416961-D095-4560-8BB2-9F676440FB45}" srcOrd="2" destOrd="0" presId="urn:microsoft.com/office/officeart/2005/8/layout/default"/>
    <dgm:cxn modelId="{1585B352-2852-4F58-BA7F-4982E016CFF2}" type="presParOf" srcId="{2E3A0690-11C5-48FC-972E-C0FA14B7879E}" destId="{4B1A2634-4BAC-44A7-B637-9290F9AD8127}" srcOrd="3" destOrd="0" presId="urn:microsoft.com/office/officeart/2005/8/layout/default"/>
    <dgm:cxn modelId="{9AF5FD50-ED21-458C-A2D7-E389B050317F}" type="presParOf" srcId="{2E3A0690-11C5-48FC-972E-C0FA14B7879E}" destId="{16C55309-4607-4215-AE36-1A32856B4775}" srcOrd="4" destOrd="0" presId="urn:microsoft.com/office/officeart/2005/8/layout/default"/>
    <dgm:cxn modelId="{EB809FC2-E659-40CE-8CB1-FB1D287E48AA}" type="presParOf" srcId="{2E3A0690-11C5-48FC-972E-C0FA14B7879E}" destId="{9543A360-11EF-45F3-8197-3570ACC024F2}" srcOrd="5" destOrd="0" presId="urn:microsoft.com/office/officeart/2005/8/layout/default"/>
    <dgm:cxn modelId="{AEE9BA0A-8243-417E-A1DB-440192761B71}" type="presParOf" srcId="{2E3A0690-11C5-48FC-972E-C0FA14B7879E}" destId="{92C4372C-FF46-48F4-8D3C-7C8040D38BAC}" srcOrd="6" destOrd="0" presId="urn:microsoft.com/office/officeart/2005/8/layout/default"/>
    <dgm:cxn modelId="{13C6ABF6-82EB-4EF1-9697-3D1AE6216147}" type="presParOf" srcId="{2E3A0690-11C5-48FC-972E-C0FA14B7879E}" destId="{8D68CA46-1676-4BDD-AD45-7210F726AD2A}" srcOrd="7" destOrd="0" presId="urn:microsoft.com/office/officeart/2005/8/layout/default"/>
    <dgm:cxn modelId="{5A70112F-DCD3-4153-B782-975BEAB936D1}" type="presParOf" srcId="{2E3A0690-11C5-48FC-972E-C0FA14B7879E}" destId="{AE1D5E90-A11C-4F80-B0C4-16ABE5B94E9D}" srcOrd="8" destOrd="0" presId="urn:microsoft.com/office/officeart/2005/8/layout/default"/>
    <dgm:cxn modelId="{E37CDF16-6E6F-4072-B36C-3CEA31E61FD1}" type="presParOf" srcId="{2E3A0690-11C5-48FC-972E-C0FA14B7879E}" destId="{E6BCDE19-9269-401F-855C-51E889694065}" srcOrd="9" destOrd="0" presId="urn:microsoft.com/office/officeart/2005/8/layout/default"/>
    <dgm:cxn modelId="{2A038144-7512-4492-BFA6-643FEE7BD00C}" type="presParOf" srcId="{2E3A0690-11C5-48FC-972E-C0FA14B7879E}" destId="{D0F436C5-7550-4A5B-BC5D-9D8DDC5CF6E2}"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9C272F-4A4B-4E23-B818-7C6F7646FBFC}">
      <dsp:nvSpPr>
        <dsp:cNvPr id="0" name=""/>
        <dsp:cNvSpPr/>
      </dsp:nvSpPr>
      <dsp:spPr>
        <a:xfrm>
          <a:off x="0" y="0"/>
          <a:ext cx="8248650" cy="2036315"/>
        </a:xfrm>
        <a:prstGeom prst="roundRect">
          <a:avLst>
            <a:gd name="adj" fmla="val 1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B56B38-7088-42E7-B0E3-13D055085661}">
      <dsp:nvSpPr>
        <dsp:cNvPr id="0" name=""/>
        <dsp:cNvSpPr/>
      </dsp:nvSpPr>
      <dsp:spPr>
        <a:xfrm>
          <a:off x="249731" y="271508"/>
          <a:ext cx="1802136" cy="1493297"/>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27205B-4665-4BD7-A8A9-B15D21639AE3}">
      <dsp:nvSpPr>
        <dsp:cNvPr id="0" name=""/>
        <dsp:cNvSpPr/>
      </dsp:nvSpPr>
      <dsp:spPr>
        <a:xfrm rot="10800000">
          <a:off x="249731" y="2036315"/>
          <a:ext cx="1802136" cy="2488829"/>
        </a:xfrm>
        <a:prstGeom prst="round2SameRect">
          <a:avLst>
            <a:gd name="adj1" fmla="val 10500"/>
            <a:gd name="adj2" fmla="val 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solidFill>
                <a:srgbClr val="151515"/>
              </a:solidFill>
            </a:rPr>
            <a:t>Birria</a:t>
          </a:r>
        </a:p>
      </dsp:txBody>
      <dsp:txXfrm rot="10800000">
        <a:off x="305153" y="2036315"/>
        <a:ext cx="1691292" cy="2433407"/>
      </dsp:txXfrm>
    </dsp:sp>
    <dsp:sp modelId="{12091FC5-E0B3-42A2-9AA2-1AE24B0BB333}">
      <dsp:nvSpPr>
        <dsp:cNvPr id="0" name=""/>
        <dsp:cNvSpPr/>
      </dsp:nvSpPr>
      <dsp:spPr>
        <a:xfrm rot="10800000">
          <a:off x="2232081" y="271508"/>
          <a:ext cx="1802136" cy="1493297"/>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7000" b="-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F742371-BA91-43EB-BB84-A32118B34CBB}">
      <dsp:nvSpPr>
        <dsp:cNvPr id="0" name=""/>
        <dsp:cNvSpPr/>
      </dsp:nvSpPr>
      <dsp:spPr>
        <a:xfrm rot="10800000">
          <a:off x="2232081" y="2036315"/>
          <a:ext cx="1802136" cy="2488829"/>
        </a:xfrm>
        <a:prstGeom prst="round2SameRect">
          <a:avLst>
            <a:gd name="adj1" fmla="val 10500"/>
            <a:gd name="adj2" fmla="val 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solidFill>
                <a:srgbClr val="151515"/>
              </a:solidFill>
            </a:rPr>
            <a:t>Global</a:t>
          </a:r>
        </a:p>
      </dsp:txBody>
      <dsp:txXfrm rot="10800000">
        <a:off x="2287503" y="2036315"/>
        <a:ext cx="1691292" cy="2433407"/>
      </dsp:txXfrm>
    </dsp:sp>
    <dsp:sp modelId="{E84CD950-7E81-42CF-BBC6-A453B08F7D87}">
      <dsp:nvSpPr>
        <dsp:cNvPr id="0" name=""/>
        <dsp:cNvSpPr/>
      </dsp:nvSpPr>
      <dsp:spPr>
        <a:xfrm>
          <a:off x="4214431" y="271508"/>
          <a:ext cx="1802136" cy="1493297"/>
        </a:xfrm>
        <a:prstGeom prst="roundRect">
          <a:avLst>
            <a:gd name="adj" fmla="val 10000"/>
          </a:avLst>
        </a:prstGeom>
        <a:blipFill>
          <a:blip xmlns:r="http://schemas.openxmlformats.org/officeDocument/2006/relationships" r:embed="rId3"/>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C17E50-BAF1-4808-B0C9-A1E73C2D0842}">
      <dsp:nvSpPr>
        <dsp:cNvPr id="0" name=""/>
        <dsp:cNvSpPr/>
      </dsp:nvSpPr>
      <dsp:spPr>
        <a:xfrm rot="10800000">
          <a:off x="4214431" y="2036315"/>
          <a:ext cx="1802136" cy="2488829"/>
        </a:xfrm>
        <a:prstGeom prst="round2SameRect">
          <a:avLst>
            <a:gd name="adj1" fmla="val 10500"/>
            <a:gd name="adj2" fmla="val 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solidFill>
                <a:srgbClr val="151515"/>
              </a:solidFill>
            </a:rPr>
            <a:t>Plant Forward</a:t>
          </a:r>
        </a:p>
      </dsp:txBody>
      <dsp:txXfrm rot="10800000">
        <a:off x="4269853" y="2036315"/>
        <a:ext cx="1691292" cy="2433407"/>
      </dsp:txXfrm>
    </dsp:sp>
    <dsp:sp modelId="{7EB1FEEA-8C7C-42FB-9221-EC192321FCAA}">
      <dsp:nvSpPr>
        <dsp:cNvPr id="0" name=""/>
        <dsp:cNvSpPr/>
      </dsp:nvSpPr>
      <dsp:spPr>
        <a:xfrm>
          <a:off x="6196782" y="271508"/>
          <a:ext cx="1802136" cy="1493297"/>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465E7C-9E08-40D4-9609-110CA9A59C68}">
      <dsp:nvSpPr>
        <dsp:cNvPr id="0" name=""/>
        <dsp:cNvSpPr/>
      </dsp:nvSpPr>
      <dsp:spPr>
        <a:xfrm rot="10800000">
          <a:off x="6196782" y="2036315"/>
          <a:ext cx="1802136" cy="2488829"/>
        </a:xfrm>
        <a:prstGeom prst="round2SameRect">
          <a:avLst>
            <a:gd name="adj1" fmla="val 10500"/>
            <a:gd name="adj2" fmla="val 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solidFill>
                <a:srgbClr val="151515"/>
              </a:solidFill>
            </a:rPr>
            <a:t>Familiar Remix</a:t>
          </a:r>
        </a:p>
      </dsp:txBody>
      <dsp:txXfrm rot="10800000">
        <a:off x="6252204" y="2036315"/>
        <a:ext cx="1691292" cy="24334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4878E-4F73-4428-BA6D-B9C48BEB15C7}">
      <dsp:nvSpPr>
        <dsp:cNvPr id="0" name=""/>
        <dsp:cNvSpPr/>
      </dsp:nvSpPr>
      <dsp:spPr>
        <a:xfrm>
          <a:off x="0" y="820240"/>
          <a:ext cx="2360884" cy="1416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rgbClr val="151515"/>
              </a:solidFill>
            </a:rPr>
            <a:t>Sweet, Sour &amp; Spicy</a:t>
          </a:r>
        </a:p>
      </dsp:txBody>
      <dsp:txXfrm>
        <a:off x="0" y="820240"/>
        <a:ext cx="2360884" cy="1416530"/>
      </dsp:txXfrm>
    </dsp:sp>
    <dsp:sp modelId="{D4416961-D095-4560-8BB2-9F676440FB45}">
      <dsp:nvSpPr>
        <dsp:cNvPr id="0" name=""/>
        <dsp:cNvSpPr/>
      </dsp:nvSpPr>
      <dsp:spPr>
        <a:xfrm>
          <a:off x="2596972" y="820240"/>
          <a:ext cx="2360884" cy="1416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rgbClr val="151515"/>
              </a:solidFill>
            </a:rPr>
            <a:t>Sweet &amp; Savory</a:t>
          </a:r>
        </a:p>
      </dsp:txBody>
      <dsp:txXfrm>
        <a:off x="2596972" y="820240"/>
        <a:ext cx="2360884" cy="1416530"/>
      </dsp:txXfrm>
    </dsp:sp>
    <dsp:sp modelId="{16C55309-4607-4215-AE36-1A32856B4775}">
      <dsp:nvSpPr>
        <dsp:cNvPr id="0" name=""/>
        <dsp:cNvSpPr/>
      </dsp:nvSpPr>
      <dsp:spPr>
        <a:xfrm>
          <a:off x="5193944" y="820240"/>
          <a:ext cx="2360884" cy="1416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rgbClr val="151515"/>
              </a:solidFill>
            </a:rPr>
            <a:t>Citrus Blends</a:t>
          </a:r>
        </a:p>
      </dsp:txBody>
      <dsp:txXfrm>
        <a:off x="5193944" y="820240"/>
        <a:ext cx="2360884" cy="1416530"/>
      </dsp:txXfrm>
    </dsp:sp>
    <dsp:sp modelId="{92C4372C-FF46-48F4-8D3C-7C8040D38BAC}">
      <dsp:nvSpPr>
        <dsp:cNvPr id="0" name=""/>
        <dsp:cNvSpPr/>
      </dsp:nvSpPr>
      <dsp:spPr>
        <a:xfrm>
          <a:off x="0" y="2472859"/>
          <a:ext cx="2360884" cy="1416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rgbClr val="151515"/>
              </a:solidFill>
            </a:rPr>
            <a:t>Barbeque Influences</a:t>
          </a:r>
        </a:p>
      </dsp:txBody>
      <dsp:txXfrm>
        <a:off x="0" y="2472859"/>
        <a:ext cx="2360884" cy="1416530"/>
      </dsp:txXfrm>
    </dsp:sp>
    <dsp:sp modelId="{AE1D5E90-A11C-4F80-B0C4-16ABE5B94E9D}">
      <dsp:nvSpPr>
        <dsp:cNvPr id="0" name=""/>
        <dsp:cNvSpPr/>
      </dsp:nvSpPr>
      <dsp:spPr>
        <a:xfrm>
          <a:off x="2596972" y="2472859"/>
          <a:ext cx="2360884" cy="1416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rgbClr val="151515"/>
              </a:solidFill>
            </a:rPr>
            <a:t>Sour</a:t>
          </a:r>
        </a:p>
      </dsp:txBody>
      <dsp:txXfrm>
        <a:off x="2596972" y="2472859"/>
        <a:ext cx="2360884" cy="1416530"/>
      </dsp:txXfrm>
    </dsp:sp>
    <dsp:sp modelId="{D0F436C5-7550-4A5B-BC5D-9D8DDC5CF6E2}">
      <dsp:nvSpPr>
        <dsp:cNvPr id="0" name=""/>
        <dsp:cNvSpPr/>
      </dsp:nvSpPr>
      <dsp:spPr>
        <a:xfrm>
          <a:off x="5193944" y="2472859"/>
          <a:ext cx="2360884" cy="1416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rgbClr val="151515"/>
              </a:solidFill>
            </a:rPr>
            <a:t>Mushrooms</a:t>
          </a:r>
        </a:p>
      </dsp:txBody>
      <dsp:txXfrm>
        <a:off x="5193944" y="2472859"/>
        <a:ext cx="2360884" cy="1416530"/>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99C3CBAA-7E02-461C-AFF5-5B69CECE085D}" type="datetimeFigureOut">
              <a:rPr lang="en-US" smtClean="0"/>
              <a:pPr/>
              <a:t>1/14/2025</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3E6432F9-8C43-4B08-A93A-63D63DCCB20F}" type="slidenum">
              <a:rPr lang="en-US" smtClean="0"/>
              <a:pPr/>
              <a:t>‹#›</a:t>
            </a:fld>
            <a:endParaRPr lang="en-US" dirty="0"/>
          </a:p>
        </p:txBody>
      </p:sp>
    </p:spTree>
    <p:extLst>
      <p:ext uri="{BB962C8B-B14F-4D97-AF65-F5344CB8AC3E}">
        <p14:creationId xmlns:p14="http://schemas.microsoft.com/office/powerpoint/2010/main" val="474437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hoosemyplate.gov/fruit" TargetMode="External"/><Relationship Id="rId7" Type="http://schemas.openxmlformats.org/officeDocument/2006/relationships/hyperlink" Target="https://www.choosemyplate.gov/dairy"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choosemyplate.gov/protein-foods" TargetMode="External"/><Relationship Id="rId5" Type="http://schemas.openxmlformats.org/officeDocument/2006/relationships/hyperlink" Target="https://www.choosemyplate.gov/grains" TargetMode="External"/><Relationship Id="rId4" Type="http://schemas.openxmlformats.org/officeDocument/2006/relationships/hyperlink" Target="https://www.choosemyplate.gov/vegetable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aline-made.com/vermicelli-noodle-salad/"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www.foodnetwork.com/recipes/sunny-anderson/meatloaf-is-the-way-to-my-heart-as-long-as-it-has-kick-and-potatoes-are-around-recipe-2014872" TargetMode="External"/><Relationship Id="rId4" Type="http://schemas.openxmlformats.org/officeDocument/2006/relationships/hyperlink" Target="https://skinnyms.com/plant-based-burrito-bowl-recipe/"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to the Student Chef Competition. Today we are going to talk about the NSLP, meal components and culinary tips. This overview will assist you as you develop your recipes. </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1</a:t>
            </a:fld>
            <a:endParaRPr lang="en-US" dirty="0"/>
          </a:p>
        </p:txBody>
      </p:sp>
    </p:spTree>
    <p:extLst>
      <p:ext uri="{BB962C8B-B14F-4D97-AF65-F5344CB8AC3E}">
        <p14:creationId xmlns:p14="http://schemas.microsoft.com/office/powerpoint/2010/main" val="1637825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 Nutrition is a valuable partner in education pledging to provide coordinated support for outstanding student achievement through our commitment to excellent service in each of these core areas: Quality Meals, Student &amp; Community Engagement, and Professional Development.</a:t>
            </a:r>
          </a:p>
          <a:p>
            <a:br>
              <a:rPr lang="en-US" dirty="0">
                <a:cs typeface="+mn-lt"/>
              </a:rPr>
            </a:br>
            <a:br>
              <a:rPr lang="en-US" dirty="0">
                <a:cs typeface="+mn-lt"/>
              </a:rPr>
            </a:br>
            <a:br>
              <a:rPr lang="en-US" dirty="0">
                <a:cs typeface="+mn-lt"/>
              </a:rPr>
            </a:br>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2</a:t>
            </a:fld>
            <a:endParaRPr lang="en-US" dirty="0"/>
          </a:p>
        </p:txBody>
      </p:sp>
    </p:spTree>
    <p:extLst>
      <p:ext uri="{BB962C8B-B14F-4D97-AF65-F5344CB8AC3E}">
        <p14:creationId xmlns:p14="http://schemas.microsoft.com/office/powerpoint/2010/main" val="1210211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3</a:t>
            </a:fld>
            <a:endParaRPr lang="en-US" dirty="0"/>
          </a:p>
        </p:txBody>
      </p:sp>
    </p:spTree>
    <p:extLst>
      <p:ext uri="{BB962C8B-B14F-4D97-AF65-F5344CB8AC3E}">
        <p14:creationId xmlns:p14="http://schemas.microsoft.com/office/powerpoint/2010/main" val="4209233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National School Lunch Program (NSLP)  is a federally assisted meal program operating in schools throughout the nation. The program provides reimbursement to schools that meet the federal requirements for school meals. </a:t>
            </a:r>
          </a:p>
          <a:p>
            <a:endParaRPr lang="en-US" dirty="0"/>
          </a:p>
          <a:p>
            <a:r>
              <a:rPr lang="en-US" dirty="0"/>
              <a:t>The NSLP meal pattern and nutritional standards are based on the latest Dietary Guidelines for Americans. </a:t>
            </a:r>
          </a:p>
          <a:p>
            <a:endParaRPr lang="en-US" dirty="0"/>
          </a:p>
          <a:p>
            <a:r>
              <a:rPr lang="en-US" dirty="0"/>
              <a:t>The meal pattern increases the availability of fruits, vegetables, and whole grains in the school menu.  It reduces the levels of sodium, saturated fat, and trans fat in meals, and meets the nutrition needs of school children within their calorie requirements.  </a:t>
            </a:r>
          </a:p>
          <a:p>
            <a:endParaRPr lang="en-US" dirty="0"/>
          </a:p>
          <a:p>
            <a:r>
              <a:rPr lang="en-US" dirty="0"/>
              <a:t>We will use this overview as a foundation to help you understand the criteria. </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4</a:t>
            </a:fld>
            <a:endParaRPr lang="en-US" dirty="0"/>
          </a:p>
        </p:txBody>
      </p:sp>
    </p:spTree>
    <p:extLst>
      <p:ext uri="{BB962C8B-B14F-4D97-AF65-F5344CB8AC3E}">
        <p14:creationId xmlns:p14="http://schemas.microsoft.com/office/powerpoint/2010/main" val="2714216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hlinkClick r:id="rId3"/>
              </a:rPr>
              <a:t>As a reminder, MyPlate:</a:t>
            </a:r>
          </a:p>
          <a:p>
            <a:endParaRPr lang="en-US" sz="1200" b="0" i="0" u="none" strike="noStrike" kern="1200" dirty="0">
              <a:solidFill>
                <a:schemeClr val="tx1"/>
              </a:solidFill>
              <a:effectLst/>
              <a:latin typeface="+mn-lt"/>
              <a:ea typeface="+mn-ea"/>
              <a:cs typeface="+mn-cs"/>
              <a:hlinkClick r:id="rId3"/>
            </a:endParaRPr>
          </a:p>
          <a:p>
            <a:r>
              <a:rPr lang="en-US" sz="1200" b="1" i="1" u="none" strike="noStrike" kern="1200" dirty="0">
                <a:solidFill>
                  <a:schemeClr val="tx1"/>
                </a:solidFill>
                <a:effectLst/>
                <a:latin typeface="+mn-lt"/>
                <a:ea typeface="+mn-ea"/>
                <a:cs typeface="+mn-cs"/>
                <a:hlinkClick r:id="rId3"/>
              </a:rPr>
              <a:t>Focus on whole fruits.</a:t>
            </a:r>
            <a:r>
              <a:rPr lang="en-US" sz="1200" b="1" i="0" u="none" strike="noStrike" kern="1200" dirty="0">
                <a:solidFill>
                  <a:schemeClr val="tx1"/>
                </a:solidFill>
                <a:effectLst/>
                <a:latin typeface="+mn-lt"/>
                <a:ea typeface="+mn-ea"/>
                <a:cs typeface="+mn-cs"/>
                <a:hlinkClick r:id="rId3"/>
              </a:rPr>
              <a:t> </a:t>
            </a:r>
            <a:r>
              <a:rPr lang="en-US" sz="1200" b="0" i="0" kern="1200" dirty="0">
                <a:solidFill>
                  <a:schemeClr val="tx1"/>
                </a:solidFill>
                <a:effectLst/>
                <a:latin typeface="+mn-lt"/>
                <a:ea typeface="+mn-ea"/>
                <a:cs typeface="+mn-cs"/>
              </a:rPr>
              <a:t>Whole fruits include fresh, frozen, dried, and canned options. Choose whole fruits more often than 100% fruit juice.</a:t>
            </a:r>
          </a:p>
          <a:p>
            <a:endParaRPr lang="en-US" sz="1200" b="0" i="0" kern="1200" dirty="0">
              <a:solidFill>
                <a:schemeClr val="tx1"/>
              </a:solidFill>
              <a:effectLst/>
              <a:latin typeface="+mn-lt"/>
              <a:ea typeface="+mn-ea"/>
              <a:cs typeface="+mn-cs"/>
            </a:endParaRPr>
          </a:p>
          <a:p>
            <a:r>
              <a:rPr lang="en-US" sz="1200" b="1" i="1" u="none" strike="noStrike" kern="1200" dirty="0">
                <a:solidFill>
                  <a:schemeClr val="tx1"/>
                </a:solidFill>
                <a:effectLst/>
                <a:latin typeface="+mn-lt"/>
                <a:ea typeface="+mn-ea"/>
                <a:cs typeface="+mn-cs"/>
                <a:hlinkClick r:id="rId4"/>
              </a:rPr>
              <a:t>Vary your veggies.</a:t>
            </a:r>
            <a:r>
              <a:rPr lang="en-US" sz="1200" b="0" i="0" kern="1200" dirty="0">
                <a:solidFill>
                  <a:schemeClr val="tx1"/>
                </a:solidFill>
                <a:effectLst/>
                <a:latin typeface="+mn-lt"/>
                <a:ea typeface="+mn-ea"/>
                <a:cs typeface="+mn-cs"/>
              </a:rPr>
              <a:t> Vegetables are divided into five subgroups and include dark-green vegetables, red and orange vegetables, legumes (beans and peas), starchy vegetables, and other vegetables. Choose vegetables from all subgroups.</a:t>
            </a:r>
          </a:p>
          <a:p>
            <a:endParaRPr lang="en-US" sz="1200" b="0" i="0" kern="1200" dirty="0">
              <a:solidFill>
                <a:schemeClr val="tx1"/>
              </a:solidFill>
              <a:effectLst/>
              <a:latin typeface="+mn-lt"/>
              <a:ea typeface="+mn-ea"/>
              <a:cs typeface="+mn-cs"/>
            </a:endParaRPr>
          </a:p>
          <a:p>
            <a:r>
              <a:rPr lang="en-US" sz="1200" b="1" i="1" u="none" strike="noStrike" kern="1200" dirty="0">
                <a:solidFill>
                  <a:schemeClr val="tx1"/>
                </a:solidFill>
                <a:effectLst/>
                <a:latin typeface="+mn-lt"/>
                <a:ea typeface="+mn-ea"/>
                <a:cs typeface="+mn-cs"/>
                <a:hlinkClick r:id="rId5"/>
              </a:rPr>
              <a:t>Make half your grains whole grains.</a:t>
            </a:r>
            <a:r>
              <a:rPr lang="en-US" sz="1200" b="0"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Grains include whole grains and refined, enriched grains. Choose whole grains more often.</a:t>
            </a:r>
          </a:p>
          <a:p>
            <a:endParaRPr lang="en-US" sz="1200" b="0" i="0" kern="1200" dirty="0">
              <a:solidFill>
                <a:schemeClr val="tx1"/>
              </a:solidFill>
              <a:effectLst/>
              <a:latin typeface="+mn-lt"/>
              <a:ea typeface="+mn-ea"/>
              <a:cs typeface="+mn-cs"/>
            </a:endParaRPr>
          </a:p>
          <a:p>
            <a:r>
              <a:rPr lang="en-US" sz="1200" b="1" i="1" u="none" strike="noStrike" kern="1200" dirty="0">
                <a:solidFill>
                  <a:schemeClr val="tx1"/>
                </a:solidFill>
                <a:effectLst/>
                <a:latin typeface="+mn-lt"/>
                <a:ea typeface="+mn-ea"/>
                <a:cs typeface="+mn-cs"/>
                <a:hlinkClick r:id="rId6"/>
              </a:rPr>
              <a:t>Vary your protein routine.</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Protein foods include both animal (seafood, meat, poultry, and eggs) and plant sources (nuts, beans and peas*, seeds, and soy products). Choose a variety of lean protein foods from both plant and animal sources.</a:t>
            </a:r>
          </a:p>
          <a:p>
            <a:endParaRPr lang="en-US" sz="1200" b="0" i="0" kern="1200" dirty="0">
              <a:solidFill>
                <a:schemeClr val="tx1"/>
              </a:solidFill>
              <a:effectLst/>
              <a:latin typeface="+mn-lt"/>
              <a:ea typeface="+mn-ea"/>
              <a:cs typeface="+mn-cs"/>
            </a:endParaRPr>
          </a:p>
          <a:p>
            <a:r>
              <a:rPr lang="en-US" sz="1200" b="1" i="1" u="none" strike="noStrike" kern="1200" dirty="0">
                <a:solidFill>
                  <a:schemeClr val="tx1"/>
                </a:solidFill>
                <a:effectLst/>
                <a:latin typeface="+mn-lt"/>
                <a:ea typeface="+mn-ea"/>
                <a:cs typeface="+mn-cs"/>
                <a:hlinkClick r:id="rId7"/>
              </a:rPr>
              <a:t>Move to low-fat or fat-free milk or yogurt.</a:t>
            </a:r>
            <a:r>
              <a:rPr lang="en-US" sz="1200" b="0" i="0" kern="1200" dirty="0">
                <a:solidFill>
                  <a:schemeClr val="tx1"/>
                </a:solidFill>
                <a:effectLst/>
                <a:latin typeface="+mn-lt"/>
                <a:ea typeface="+mn-ea"/>
                <a:cs typeface="+mn-cs"/>
              </a:rPr>
              <a:t> Dairy includes milk, yogurt, cheese, and calcium-fortified soy beverages (soymilk). Choose fat-free (skim) and low fat (1%) dairy foods.</a:t>
            </a:r>
            <a:endParaRPr lang="en-US" altLang="en-US" dirty="0"/>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5</a:t>
            </a:fld>
            <a:endParaRPr lang="en-US" dirty="0"/>
          </a:p>
        </p:txBody>
      </p:sp>
    </p:spTree>
    <p:extLst>
      <p:ext uri="{BB962C8B-B14F-4D97-AF65-F5344CB8AC3E}">
        <p14:creationId xmlns:p14="http://schemas.microsoft.com/office/powerpoint/2010/main" val="2023222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to MyPlate, there are 5 meal components that must be offered to students at lunch --- they include grains, meat/meat alternates, vegetables, fruits and milk. </a:t>
            </a:r>
          </a:p>
          <a:p>
            <a:endParaRPr lang="en-US" dirty="0"/>
          </a:p>
          <a:p>
            <a:pPr eaLnBrk="1" hangingPunct="1">
              <a:buFont typeface="Arial" pitchFamily="34" charset="0"/>
              <a:buNone/>
              <a:defRPr/>
            </a:pPr>
            <a:endParaRPr lang="en-US" baseline="0" dirty="0">
              <a:latin typeface="Arial" pitchFamily="34" charset="0"/>
              <a:cs typeface="Arial" pitchFamily="34" charset="0"/>
            </a:endParaRPr>
          </a:p>
          <a:p>
            <a:pPr marL="0" indent="0">
              <a:buFont typeface="Arial" panose="020B0604020202020204" pitchFamily="34" charset="0"/>
              <a:buNone/>
            </a:pPr>
            <a:r>
              <a:rPr lang="en-US" baseline="0" dirty="0"/>
              <a:t>The amounts that must be offered to children in each component varies based on the ages served.  There are daily and weekly requirements for each grade group.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We will discuss how each food credits (or counts) toward the meal pattern. Sometimes the amount of an item served is the amount it credits toward the meal pattern and other times it is different.</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Let’s discuss each component in more detail.</a:t>
            </a:r>
          </a:p>
          <a:p>
            <a:pPr eaLnBrk="1" hangingPunct="1">
              <a:buFont typeface="Arial" pitchFamily="34" charset="0"/>
              <a:buNone/>
              <a:defRPr/>
            </a:pPr>
            <a:endParaRPr lang="en-US" baseline="0" dirty="0">
              <a:latin typeface="Arial" pitchFamily="34" charset="0"/>
              <a:cs typeface="Arial" pitchFamily="34" charset="0"/>
            </a:endParaRPr>
          </a:p>
          <a:p>
            <a:endParaRPr lang="en-US" dirty="0"/>
          </a:p>
        </p:txBody>
      </p:sp>
      <p:sp>
        <p:nvSpPr>
          <p:cNvPr id="4" name="Slide Number Placeholder 3"/>
          <p:cNvSpPr>
            <a:spLocks noGrp="1"/>
          </p:cNvSpPr>
          <p:nvPr>
            <p:ph type="sldNum" sz="quarter" idx="5"/>
          </p:nvPr>
        </p:nvSpPr>
        <p:spPr/>
        <p:txBody>
          <a:bodyPr/>
          <a:lstStyle/>
          <a:p>
            <a:fld id="{06DC2D22-1E11-41BC-BD0F-FB125E8B3D61}" type="slidenum">
              <a:rPr lang="en-US" smtClean="0"/>
              <a:t>6</a:t>
            </a:fld>
            <a:endParaRPr lang="en-US" dirty="0"/>
          </a:p>
        </p:txBody>
      </p:sp>
    </p:spTree>
    <p:extLst>
      <p:ext uri="{BB962C8B-B14F-4D97-AF65-F5344CB8AC3E}">
        <p14:creationId xmlns:p14="http://schemas.microsoft.com/office/powerpoint/2010/main" val="1899604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Let’s discuss the grain component.</a:t>
            </a:r>
          </a:p>
          <a:p>
            <a:pPr>
              <a:defRPr/>
            </a:pPr>
            <a:endParaRPr lang="en-US" dirty="0"/>
          </a:p>
          <a:p>
            <a:pPr>
              <a:defRPr/>
            </a:pPr>
            <a:r>
              <a:rPr lang="en-US" dirty="0"/>
              <a:t>Grains are credited in ounce (oz.) equivalents</a:t>
            </a:r>
            <a:r>
              <a:rPr lang="en-US" baseline="0" dirty="0"/>
              <a:t> </a:t>
            </a:r>
          </a:p>
          <a:p>
            <a:pPr>
              <a:defRPr/>
            </a:pPr>
            <a:endParaRPr lang="en-US" baseline="0" dirty="0"/>
          </a:p>
          <a:p>
            <a:pPr>
              <a:defRPr/>
            </a:pPr>
            <a:r>
              <a:rPr lang="en-US" baseline="0" dirty="0"/>
              <a:t>All grains must be </a:t>
            </a:r>
            <a:r>
              <a:rPr lang="en-US" b="1" baseline="0" dirty="0"/>
              <a:t>whole grain rich</a:t>
            </a:r>
            <a:r>
              <a:rPr lang="en-US" baseline="0" dirty="0"/>
              <a:t>. This means that ≥50% of the grains in the product must be a whole grain. </a:t>
            </a:r>
          </a:p>
          <a:p>
            <a:pPr>
              <a:defRPr/>
            </a:pPr>
            <a:endParaRPr lang="en-US" baseline="0" dirty="0"/>
          </a:p>
          <a:p>
            <a:pPr>
              <a:defRPr/>
            </a:pPr>
            <a:r>
              <a:rPr lang="en-US" baseline="0" dirty="0"/>
              <a:t>Let’s look at some examples of whole grains.</a:t>
            </a:r>
          </a:p>
          <a:p>
            <a:pPr>
              <a:defRPr/>
            </a:pPr>
            <a:endParaRPr lang="en-US" baseline="0" dirty="0"/>
          </a:p>
          <a:p>
            <a:pPr>
              <a:defRPr/>
            </a:pPr>
            <a:endParaRPr lang="en-US" baseline="0" dirty="0"/>
          </a:p>
          <a:p>
            <a:pPr>
              <a:defRPr/>
            </a:pPr>
            <a:endParaRPr lang="en-US" baseline="0" dirty="0"/>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7</a:t>
            </a:fld>
            <a:endParaRPr lang="en-US" dirty="0"/>
          </a:p>
        </p:txBody>
      </p:sp>
    </p:spTree>
    <p:extLst>
      <p:ext uri="{BB962C8B-B14F-4D97-AF65-F5344CB8AC3E}">
        <p14:creationId xmlns:p14="http://schemas.microsoft.com/office/powerpoint/2010/main" val="1029534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Some examples of whole grains include whole wheat flour, whole-kernel corn, oats, and brown rice.</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8</a:t>
            </a:fld>
            <a:endParaRPr lang="en-US" dirty="0"/>
          </a:p>
        </p:txBody>
      </p:sp>
    </p:spTree>
    <p:extLst>
      <p:ext uri="{BB962C8B-B14F-4D97-AF65-F5344CB8AC3E}">
        <p14:creationId xmlns:p14="http://schemas.microsoft.com/office/powerpoint/2010/main" val="2962000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Grain options can include purchased grains. These are items such as bagels, pastas, bread, tortillas and other flours including corn masa and masa harina.</a:t>
            </a:r>
          </a:p>
          <a:p>
            <a:endParaRPr lang="en-US" dirty="0"/>
          </a:p>
          <a:p>
            <a:endParaRPr lang="en-US" dirty="0"/>
          </a:p>
          <a:p>
            <a:r>
              <a:rPr lang="en-US" dirty="0"/>
              <a:t>You may find that some products have enriched grains sources, and these are also acceptable to use.</a:t>
            </a:r>
          </a:p>
          <a:p>
            <a:endParaRPr lang="en-US" dirty="0"/>
          </a:p>
          <a:p>
            <a:r>
              <a:rPr lang="en-US" dirty="0"/>
              <a:t>USDA has provided a chart that provides equivalents for the different types of grain items served.  We will discuss this chart later in the presentation. If you want to use flour and other cereal grains in your recipe the USDA has provided factors to use when calculating crediting.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Entrees generally have 2-ounce equivalents of whole grain. A grain side item generally has 1-ounce equivalent.</a:t>
            </a:r>
            <a:endParaRPr lang="en-US" dirty="0"/>
          </a:p>
          <a:p>
            <a:endParaRPr lang="en-US" dirty="0"/>
          </a:p>
          <a:p>
            <a:endParaRPr lang="en-US" sz="3200" dirty="0"/>
          </a:p>
          <a:p>
            <a:endParaRPr lang="en-US" dirty="0"/>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9</a:t>
            </a:fld>
            <a:endParaRPr lang="en-US" dirty="0"/>
          </a:p>
        </p:txBody>
      </p:sp>
    </p:spTree>
    <p:extLst>
      <p:ext uri="{BB962C8B-B14F-4D97-AF65-F5344CB8AC3E}">
        <p14:creationId xmlns:p14="http://schemas.microsoft.com/office/powerpoint/2010/main" val="999438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do you know if a product is whole grain? The best way to tell if a product is whole grain is to look at the ingredient list on the nutrition facts label. </a:t>
            </a:r>
          </a:p>
          <a:p>
            <a:endParaRPr lang="en-US" dirty="0"/>
          </a:p>
          <a:p>
            <a:r>
              <a:rPr lang="en-US" dirty="0"/>
              <a:t>Let’s check these items to see. </a:t>
            </a:r>
          </a:p>
          <a:p>
            <a:endParaRPr lang="en-US" dirty="0"/>
          </a:p>
          <a:p>
            <a:r>
              <a:rPr lang="en-US" dirty="0"/>
              <a:t>The item on the left is an example of a whole grain pasta label.  It listed as the </a:t>
            </a:r>
            <a:r>
              <a:rPr lang="en-US" b="1" dirty="0"/>
              <a:t>first ingredient</a:t>
            </a:r>
            <a:r>
              <a:rPr lang="en-US" dirty="0"/>
              <a:t> or is the only ingredient in the product label. This tells you that a majority (most) of the product contains whole grain.</a:t>
            </a:r>
          </a:p>
          <a:p>
            <a:endParaRPr lang="en-US" dirty="0"/>
          </a:p>
          <a:p>
            <a:r>
              <a:rPr lang="en-US" dirty="0"/>
              <a:t>The item on the right is an example of a bread  nutrition facts label. Whole wheat is listed at beginning of the ingredient list. This means that most of the product is whole grain.</a:t>
            </a:r>
          </a:p>
          <a:p>
            <a:endParaRPr lang="en-US" dirty="0"/>
          </a:p>
          <a:p>
            <a:r>
              <a:rPr lang="en-US" dirty="0"/>
              <a:t>Both items meet the whole-grain rich requirement.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USDA has resources and tools to make sure (ensure) grain items are credited correctly.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discuss how to one of those resources next.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10</a:t>
            </a:fld>
            <a:endParaRPr lang="en-US" dirty="0"/>
          </a:p>
        </p:txBody>
      </p:sp>
    </p:spTree>
    <p:extLst>
      <p:ext uri="{BB962C8B-B14F-4D97-AF65-F5344CB8AC3E}">
        <p14:creationId xmlns:p14="http://schemas.microsoft.com/office/powerpoint/2010/main" val="1732203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USDA Grain Crediting Resource Exhibit A. This is a table that explains how to credit grains based on the type.  It is defined by a group and has specific grain items within that group. It also tells you the ounce equivalents for the group as well as the minimum serving for items listed. </a:t>
            </a:r>
          </a:p>
          <a:p>
            <a:endParaRPr lang="en-US" dirty="0"/>
          </a:p>
          <a:p>
            <a:endParaRPr lang="en-US" dirty="0"/>
          </a:p>
          <a:p>
            <a:r>
              <a:rPr lang="en-US" dirty="0"/>
              <a:t> This tool is in the resources section at the end of this presentation.</a:t>
            </a:r>
          </a:p>
          <a:p>
            <a:endParaRPr lang="en-US" dirty="0"/>
          </a:p>
          <a:p>
            <a:endParaRPr lang="en-US" dirty="0"/>
          </a:p>
          <a:p>
            <a:r>
              <a:rPr lang="en-US" dirty="0"/>
              <a:t>As a reminder, you  are not permitted to create a dessert recipe.</a:t>
            </a:r>
          </a:p>
        </p:txBody>
      </p:sp>
      <p:sp>
        <p:nvSpPr>
          <p:cNvPr id="4" name="Slide Number Placeholder 3"/>
          <p:cNvSpPr>
            <a:spLocks noGrp="1"/>
          </p:cNvSpPr>
          <p:nvPr>
            <p:ph type="sldNum" sz="quarter" idx="5"/>
          </p:nvPr>
        </p:nvSpPr>
        <p:spPr/>
        <p:txBody>
          <a:bodyPr/>
          <a:lstStyle/>
          <a:p>
            <a:fld id="{3E6432F9-8C43-4B08-A93A-63D63DCCB20F}" type="slidenum">
              <a:rPr lang="en-US" smtClean="0"/>
              <a:pPr/>
              <a:t>11</a:t>
            </a:fld>
            <a:endParaRPr lang="en-US" dirty="0"/>
          </a:p>
        </p:txBody>
      </p:sp>
    </p:spTree>
    <p:extLst>
      <p:ext uri="{BB962C8B-B14F-4D97-AF65-F5344CB8AC3E}">
        <p14:creationId xmlns:p14="http://schemas.microsoft.com/office/powerpoint/2010/main" val="2229581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see if we can find a grain of truth…</a:t>
            </a:r>
          </a:p>
        </p:txBody>
      </p:sp>
      <p:sp>
        <p:nvSpPr>
          <p:cNvPr id="4" name="Slide Number Placeholder 3"/>
          <p:cNvSpPr>
            <a:spLocks noGrp="1"/>
          </p:cNvSpPr>
          <p:nvPr>
            <p:ph type="sldNum" sz="quarter" idx="5"/>
          </p:nvPr>
        </p:nvSpPr>
        <p:spPr/>
        <p:txBody>
          <a:bodyPr/>
          <a:lstStyle/>
          <a:p>
            <a:fld id="{3E6432F9-8C43-4B08-A93A-63D63DCCB20F}" type="slidenum">
              <a:rPr lang="en-US" smtClean="0"/>
              <a:pPr/>
              <a:t>12</a:t>
            </a:fld>
            <a:endParaRPr lang="en-US" dirty="0"/>
          </a:p>
        </p:txBody>
      </p:sp>
    </p:spTree>
    <p:extLst>
      <p:ext uri="{BB962C8B-B14F-4D97-AF65-F5344CB8AC3E}">
        <p14:creationId xmlns:p14="http://schemas.microsoft.com/office/powerpoint/2010/main" val="732889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Student Chef Kelsey would like to make an Asian inspired fried rice for her recipe. Which of the following rice options is the best to meet the whole-grain rich requirement?</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13</a:t>
            </a:fld>
            <a:endParaRPr lang="en-US" dirty="0"/>
          </a:p>
        </p:txBody>
      </p:sp>
    </p:spTree>
    <p:extLst>
      <p:ext uri="{BB962C8B-B14F-4D97-AF65-F5344CB8AC3E}">
        <p14:creationId xmlns:p14="http://schemas.microsoft.com/office/powerpoint/2010/main" val="448257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said option B that is correct! Whole grain parboiled brown rice is listed as the second ingredient after water.</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14</a:t>
            </a:fld>
            <a:endParaRPr lang="en-US" dirty="0"/>
          </a:p>
        </p:txBody>
      </p:sp>
    </p:spTree>
    <p:extLst>
      <p:ext uri="{BB962C8B-B14F-4D97-AF65-F5344CB8AC3E}">
        <p14:creationId xmlns:p14="http://schemas.microsoft.com/office/powerpoint/2010/main" val="3392237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try another one!</a:t>
            </a:r>
          </a:p>
          <a:p>
            <a:endParaRPr lang="en-US" sz="1200" dirty="0"/>
          </a:p>
          <a:p>
            <a:r>
              <a:rPr lang="en-US" sz="1200" dirty="0"/>
              <a:t>Chef Kelsey’s teammate Roberto wants to figure out how many cups of cooked brown rice he needs for a 2-ounce serving. </a:t>
            </a:r>
          </a:p>
          <a:p>
            <a:endParaRPr lang="en-US" sz="1200" dirty="0"/>
          </a:p>
          <a:p>
            <a:r>
              <a:rPr lang="en-US" sz="1200" dirty="0"/>
              <a:t>His options are a.  ½ cup, b.  ¾ cup or c. 1 cup.</a:t>
            </a:r>
            <a:endParaRPr lang="en-US" dirty="0"/>
          </a:p>
          <a:p>
            <a:r>
              <a:rPr lang="en-US" dirty="0"/>
              <a:t>Review the example on the next slide to help you find the best answer.</a:t>
            </a:r>
          </a:p>
        </p:txBody>
      </p:sp>
      <p:sp>
        <p:nvSpPr>
          <p:cNvPr id="4" name="Slide Number Placeholder 3"/>
          <p:cNvSpPr>
            <a:spLocks noGrp="1"/>
          </p:cNvSpPr>
          <p:nvPr>
            <p:ph type="sldNum" sz="quarter" idx="5"/>
          </p:nvPr>
        </p:nvSpPr>
        <p:spPr/>
        <p:txBody>
          <a:bodyPr/>
          <a:lstStyle/>
          <a:p>
            <a:fld id="{3E6432F9-8C43-4B08-A93A-63D63DCCB20F}" type="slidenum">
              <a:rPr lang="en-US" smtClean="0"/>
              <a:pPr/>
              <a:t>15</a:t>
            </a:fld>
            <a:endParaRPr lang="en-US" dirty="0"/>
          </a:p>
        </p:txBody>
      </p:sp>
    </p:spTree>
    <p:extLst>
      <p:ext uri="{BB962C8B-B14F-4D97-AF65-F5344CB8AC3E}">
        <p14:creationId xmlns:p14="http://schemas.microsoft.com/office/powerpoint/2010/main" val="4188652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Rice is categorized in Group H. Ounce equivalents and minimum serving sizes are also included.</a:t>
            </a:r>
          </a:p>
        </p:txBody>
      </p:sp>
      <p:sp>
        <p:nvSpPr>
          <p:cNvPr id="4" name="Slide Number Placeholder 3"/>
          <p:cNvSpPr>
            <a:spLocks noGrp="1"/>
          </p:cNvSpPr>
          <p:nvPr>
            <p:ph type="sldNum" sz="quarter" idx="5"/>
          </p:nvPr>
        </p:nvSpPr>
        <p:spPr/>
        <p:txBody>
          <a:bodyPr/>
          <a:lstStyle/>
          <a:p>
            <a:fld id="{3E6432F9-8C43-4B08-A93A-63D63DCCB20F}" type="slidenum">
              <a:rPr lang="en-US" smtClean="0"/>
              <a:pPr/>
              <a:t>16</a:t>
            </a:fld>
            <a:endParaRPr lang="en-US" dirty="0"/>
          </a:p>
        </p:txBody>
      </p:sp>
    </p:spTree>
    <p:extLst>
      <p:ext uri="{BB962C8B-B14F-4D97-AF65-F5344CB8AC3E}">
        <p14:creationId xmlns:p14="http://schemas.microsoft.com/office/powerpoint/2010/main" val="645462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check!</a:t>
            </a:r>
          </a:p>
          <a:p>
            <a:endParaRPr lang="en-US" dirty="0"/>
          </a:p>
          <a:p>
            <a:r>
              <a:rPr lang="en-US" dirty="0"/>
              <a:t>If you answered letter C that is correct! The GCREA table indicates 1 ounce is equivalent to ½ cup of cooked rice. Therefore, Roberto will need 1 cup of brown rice to for a 2 oz serving.</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17</a:t>
            </a:fld>
            <a:endParaRPr lang="en-US" dirty="0"/>
          </a:p>
        </p:txBody>
      </p:sp>
    </p:spTree>
    <p:extLst>
      <p:ext uri="{BB962C8B-B14F-4D97-AF65-F5344CB8AC3E}">
        <p14:creationId xmlns:p14="http://schemas.microsoft.com/office/powerpoint/2010/main" val="4102612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Now let’s discuss fruits and vegetables.</a:t>
            </a:r>
          </a:p>
          <a:p>
            <a:pPr>
              <a:defRPr/>
            </a:pPr>
            <a:endParaRPr lang="en-US" dirty="0"/>
          </a:p>
          <a:p>
            <a:pPr>
              <a:defRPr/>
            </a:pPr>
            <a:r>
              <a:rPr lang="en-US" dirty="0"/>
              <a:t>Fruits and Vegetables are separate</a:t>
            </a:r>
            <a:r>
              <a:rPr lang="en-US" baseline="0" dirty="0"/>
              <a:t> components and have different daily and weekly requirements.</a:t>
            </a:r>
          </a:p>
          <a:p>
            <a:pPr>
              <a:defRPr/>
            </a:pPr>
            <a:endParaRPr lang="en-US" baseline="0" dirty="0"/>
          </a:p>
          <a:p>
            <a:pPr>
              <a:defRPr/>
            </a:pPr>
            <a:r>
              <a:rPr lang="en-US" baseline="0" dirty="0"/>
              <a:t>They are both credited in cups and all forms count, this includes fresh, frozen, canned, dried, and juice.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fruit or vegetable </a:t>
            </a:r>
            <a:r>
              <a:rPr lang="en-US" b="1" dirty="0"/>
              <a:t>side item </a:t>
            </a:r>
            <a:r>
              <a:rPr lang="en-US" dirty="0"/>
              <a:t>would have at least </a:t>
            </a:r>
            <a:r>
              <a:rPr lang="en-US" strike="noStrike" dirty="0"/>
              <a:t>½ </a:t>
            </a:r>
            <a:r>
              <a:rPr lang="en-US" dirty="0"/>
              <a:t>cup of fruit or vegetable</a:t>
            </a:r>
          </a:p>
          <a:p>
            <a:pPr>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Generally, a cup of fruit or vegetable counts as a cup toward the meal pattern, however, there are two exceptions:</a:t>
            </a:r>
          </a:p>
          <a:p>
            <a:pPr>
              <a:defRPr/>
            </a:pPr>
            <a:endParaRPr lang="en-US" baseline="0" dirty="0"/>
          </a:p>
          <a:p>
            <a:pPr>
              <a:defRPr/>
            </a:pPr>
            <a:endParaRPr lang="en-US" baseline="0" dirty="0"/>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18</a:t>
            </a:fld>
            <a:endParaRPr lang="en-US" dirty="0"/>
          </a:p>
        </p:txBody>
      </p:sp>
    </p:spTree>
    <p:extLst>
      <p:ext uri="{BB962C8B-B14F-4D97-AF65-F5344CB8AC3E}">
        <p14:creationId xmlns:p14="http://schemas.microsoft.com/office/powerpoint/2010/main" val="3650503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r>
              <a:rPr lang="en-US" baseline="0" dirty="0"/>
              <a:t>Raw leafy greens include items such as romaine lettuce, fresh spinach or kale, collards or mustard greens.</a:t>
            </a:r>
          </a:p>
          <a:p>
            <a:pPr marL="0" indent="0">
              <a:buNone/>
              <a:defRPr/>
            </a:pPr>
            <a:endParaRPr lang="en-US" baseline="0" dirty="0"/>
          </a:p>
          <a:p>
            <a:pPr marL="0" indent="0">
              <a:buNone/>
              <a:defRPr/>
            </a:pPr>
            <a:r>
              <a:rPr lang="en-US" baseline="0" dirty="0"/>
              <a:t>Leafy greens credit as half the volume. This means 1 cup counts as ½ cup</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19</a:t>
            </a:fld>
            <a:endParaRPr lang="en-US" dirty="0"/>
          </a:p>
        </p:txBody>
      </p:sp>
    </p:spTree>
    <p:extLst>
      <p:ext uri="{BB962C8B-B14F-4D97-AF65-F5344CB8AC3E}">
        <p14:creationId xmlns:p14="http://schemas.microsoft.com/office/powerpoint/2010/main" val="1819354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Dried fruit is the opposite.  It credits as double the volume served. This means 1 cup counts as 2 cups.</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20</a:t>
            </a:fld>
            <a:endParaRPr lang="en-US" dirty="0"/>
          </a:p>
        </p:txBody>
      </p:sp>
    </p:spTree>
    <p:extLst>
      <p:ext uri="{BB962C8B-B14F-4D97-AF65-F5344CB8AC3E}">
        <p14:creationId xmlns:p14="http://schemas.microsoft.com/office/powerpoint/2010/main" val="3237186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 next component we will discuss is meat and meat</a:t>
            </a:r>
            <a:r>
              <a:rPr lang="en-US" baseline="0" dirty="0"/>
              <a:t> alternates.</a:t>
            </a:r>
          </a:p>
          <a:p>
            <a:pPr>
              <a:defRPr/>
            </a:pPr>
            <a:endParaRPr lang="en-US" baseline="0" dirty="0"/>
          </a:p>
          <a:p>
            <a:pPr>
              <a:defRPr/>
            </a:pPr>
            <a:r>
              <a:rPr lang="en-US" baseline="0" dirty="0"/>
              <a:t>This component includes foods like, beef, poultry, fish, and eggs. Nuts and seeds and their butters.  And beans, peas and lentils. It also includes foods such as yogurt and cheese. This is bit different as cheese and yogurt are included in the dairy category of MyPlate.</a:t>
            </a:r>
          </a:p>
          <a:p>
            <a:pPr>
              <a:defRPr/>
            </a:pPr>
            <a:endParaRPr lang="en-US" baseline="0" dirty="0"/>
          </a:p>
          <a:p>
            <a:pPr>
              <a:defRPr/>
            </a:pPr>
            <a:r>
              <a:rPr lang="en-US" baseline="0" dirty="0"/>
              <a:t>Like grains it is credited in ounce equivalents.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21</a:t>
            </a:fld>
            <a:endParaRPr lang="en-US" dirty="0"/>
          </a:p>
        </p:txBody>
      </p:sp>
    </p:spTree>
    <p:extLst>
      <p:ext uri="{BB962C8B-B14F-4D97-AF65-F5344CB8AC3E}">
        <p14:creationId xmlns:p14="http://schemas.microsoft.com/office/powerpoint/2010/main" val="10528030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component is fluid milk.</a:t>
            </a:r>
          </a:p>
          <a:p>
            <a:endParaRPr lang="en-US" dirty="0"/>
          </a:p>
          <a:p>
            <a:r>
              <a:rPr lang="en-US" baseline="0" dirty="0"/>
              <a:t>One cup of fluid milk must be offered in at least 2 types with every meal. </a:t>
            </a:r>
          </a:p>
          <a:p>
            <a:endParaRPr lang="en-US" baseline="0" dirty="0"/>
          </a:p>
          <a:p>
            <a:r>
              <a:rPr lang="en-US" dirty="0"/>
              <a:t>Only fat free flavored and unflavored and low-fat unflavored milk be offered to students. </a:t>
            </a:r>
          </a:p>
          <a:p>
            <a:endParaRPr lang="en-US" dirty="0"/>
          </a:p>
          <a:p>
            <a:r>
              <a:rPr lang="en-US" dirty="0"/>
              <a:t>Only</a:t>
            </a:r>
            <a:r>
              <a:rPr lang="en-US" baseline="0" dirty="0"/>
              <a:t> milk or allowable milk substitutes may be offered to meet this component. Lactose free or lactose reduced milk are acceptable if they follow the milk types listed on this slide. </a:t>
            </a:r>
          </a:p>
          <a:p>
            <a:endParaRPr lang="en-US" baseline="0" dirty="0"/>
          </a:p>
          <a:p>
            <a:r>
              <a:rPr lang="en-US" baseline="0" dirty="0"/>
              <a:t>For this competition milk used in recipes cannot count toward this component.</a:t>
            </a:r>
            <a:endParaRPr lang="en-US" dirty="0"/>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22</a:t>
            </a:fld>
            <a:endParaRPr lang="en-US" dirty="0"/>
          </a:p>
        </p:txBody>
      </p:sp>
    </p:spTree>
    <p:extLst>
      <p:ext uri="{BB962C8B-B14F-4D97-AF65-F5344CB8AC3E}">
        <p14:creationId xmlns:p14="http://schemas.microsoft.com/office/powerpoint/2010/main" val="8162457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In addition to meeting the component requirements, schools must also </a:t>
            </a:r>
            <a:r>
              <a:rPr lang="en-US" baseline="0" dirty="0"/>
              <a:t>meet nutrient requirements. </a:t>
            </a:r>
          </a:p>
          <a:p>
            <a:endParaRPr lang="en-US" dirty="0"/>
          </a:p>
          <a:p>
            <a:r>
              <a:rPr lang="en-US" dirty="0"/>
              <a:t>The nutrients of concern are calories, sodium, saturated fat, and trans fat.</a:t>
            </a:r>
          </a:p>
          <a:p>
            <a:endParaRPr lang="en-US" dirty="0"/>
          </a:p>
          <a:p>
            <a:r>
              <a:rPr lang="en-US" dirty="0"/>
              <a:t>The standards for calories, sodium, and saturated fat are to be met on average over the school week. </a:t>
            </a:r>
          </a:p>
          <a:p>
            <a:endParaRPr lang="en-US" dirty="0"/>
          </a:p>
          <a:p>
            <a:r>
              <a:rPr lang="en-US" dirty="0"/>
              <a:t>This means that the levels of any of these in any </a:t>
            </a:r>
            <a:r>
              <a:rPr lang="en-US" dirty="0">
                <a:highlight>
                  <a:srgbClr val="FFFF00"/>
                </a:highlight>
              </a:rPr>
              <a:t>ONE MEAL</a:t>
            </a:r>
            <a:r>
              <a:rPr lang="en-US" dirty="0"/>
              <a:t> COULD EXCEED THE STANDARD AS LONG AS THE AVERAGE NUMBER FOR THE WEEK MEETS THE STANDARD.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 fat is looked at with each food products and ingredients used. A serving must</a:t>
            </a:r>
            <a:r>
              <a:rPr lang="en-US" baseline="0" dirty="0"/>
              <a:t> </a:t>
            </a:r>
            <a:r>
              <a:rPr lang="en-US" dirty="0"/>
              <a:t>contain zero grams of trans fat per serving, unless the trans fat is naturally occurring.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instance, some foods like beef may contain naturally occurring trans fat.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23</a:t>
            </a:fld>
            <a:endParaRPr lang="en-US" dirty="0"/>
          </a:p>
        </p:txBody>
      </p:sp>
    </p:spTree>
    <p:extLst>
      <p:ext uri="{BB962C8B-B14F-4D97-AF65-F5344CB8AC3E}">
        <p14:creationId xmlns:p14="http://schemas.microsoft.com/office/powerpoint/2010/main" val="1811880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Let’s look at the NSLP Meal Pattern. This is a tool that meal planners use in school nutrition to ensure that meals meet the daily and weekly requirements.</a:t>
            </a:r>
          </a:p>
          <a:p>
            <a:endParaRPr lang="en-US" dirty="0"/>
          </a:p>
          <a:p>
            <a:r>
              <a:rPr lang="en-US" dirty="0"/>
              <a:t>The chart is organized by grade level, weekly and daily amounts, meal components, and nutrient requirements.  </a:t>
            </a:r>
          </a:p>
          <a:p>
            <a:endParaRPr lang="en-US" dirty="0"/>
          </a:p>
          <a:p>
            <a:r>
              <a:rPr lang="en-US" dirty="0"/>
              <a:t>Daily amounts for each category are in parentheses but weekly amounts are not.</a:t>
            </a:r>
          </a:p>
          <a:p>
            <a:endParaRPr lang="en-US" dirty="0"/>
          </a:p>
          <a:p>
            <a:r>
              <a:rPr lang="en-US" dirty="0"/>
              <a:t>Grades 9-12 require </a:t>
            </a:r>
            <a:r>
              <a:rPr lang="en-US" b="1" dirty="0"/>
              <a:t>1 cup of fruit and vegetables per day or 5 cups for the week. For grains and meat/meat alternates the requirement is 2 oz equivalents  per day or 10 oz equivalents for the week</a:t>
            </a:r>
            <a:r>
              <a:rPr lang="en-US" dirty="0"/>
              <a:t>.</a:t>
            </a:r>
          </a:p>
          <a:p>
            <a:endParaRPr lang="en-US" dirty="0"/>
          </a:p>
          <a:p>
            <a:r>
              <a:rPr lang="en-US" dirty="0"/>
              <a:t>Let’s discuss how this information relates to your recipe for the Student Chef competition.</a:t>
            </a:r>
          </a:p>
        </p:txBody>
      </p:sp>
      <p:sp>
        <p:nvSpPr>
          <p:cNvPr id="4" name="Slide Number Placeholder 3"/>
          <p:cNvSpPr>
            <a:spLocks noGrp="1"/>
          </p:cNvSpPr>
          <p:nvPr>
            <p:ph type="sldNum" sz="quarter" idx="5"/>
          </p:nvPr>
        </p:nvSpPr>
        <p:spPr/>
        <p:txBody>
          <a:bodyPr/>
          <a:lstStyle/>
          <a:p>
            <a:fld id="{3E6432F9-8C43-4B08-A93A-63D63DCCB20F}" type="slidenum">
              <a:rPr lang="en-US" smtClean="0"/>
              <a:pPr/>
              <a:t>24</a:t>
            </a:fld>
            <a:endParaRPr lang="en-US" dirty="0"/>
          </a:p>
        </p:txBody>
      </p:sp>
    </p:spTree>
    <p:extLst>
      <p:ext uri="{BB962C8B-B14F-4D97-AF65-F5344CB8AC3E}">
        <p14:creationId xmlns:p14="http://schemas.microsoft.com/office/powerpoint/2010/main" val="4067786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Arial" panose="020B0604020202020204" pitchFamily="34"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High School recipes must be an entrée for school lunch.</a:t>
            </a:r>
          </a:p>
          <a:p>
            <a:pPr marL="0" marR="0" lvl="0" indent="0">
              <a:lnSpc>
                <a:spcPct val="107000"/>
              </a:lnSpc>
              <a:spcBef>
                <a:spcPts val="0"/>
              </a:spcBef>
              <a:spcAft>
                <a:spcPts val="0"/>
              </a:spcAft>
              <a:buFont typeface="Arial" panose="020B0604020202020204" pitchFamily="34" charset="0"/>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Arial" panose="020B0604020202020204" pitchFamily="34"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An entrée is the main course of a meal and has combination of:</a:t>
            </a:r>
          </a:p>
          <a:p>
            <a:pPr marL="0" marR="0" lvl="0" indent="0">
              <a:lnSpc>
                <a:spcPct val="107000"/>
              </a:lnSpc>
              <a:spcBef>
                <a:spcPts val="0"/>
              </a:spcBef>
              <a:spcAft>
                <a:spcPts val="0"/>
              </a:spcAft>
              <a:buFont typeface="Arial" panose="020B0604020202020204" pitchFamily="34" charset="0"/>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Arial" panose="020B0604020202020204" pitchFamily="34"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Meat/meat alternate + whole grain rich food </a:t>
            </a:r>
          </a:p>
          <a:p>
            <a:pPr marL="0" marR="0" lvl="0" indent="0">
              <a:lnSpc>
                <a:spcPct val="107000"/>
              </a:lnSpc>
              <a:spcBef>
                <a:spcPts val="0"/>
              </a:spcBef>
              <a:spcAft>
                <a:spcPts val="0"/>
              </a:spcAft>
              <a:buFont typeface="Arial" panose="020B0604020202020204" pitchFamily="34"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Meat/meat alternate + vegetable </a:t>
            </a:r>
          </a:p>
          <a:p>
            <a:pPr marL="0" marR="0" lvl="0" indent="0">
              <a:lnSpc>
                <a:spcPct val="107000"/>
              </a:lnSpc>
              <a:spcBef>
                <a:spcPts val="0"/>
              </a:spcBef>
              <a:spcAft>
                <a:spcPts val="0"/>
              </a:spcAft>
              <a:buFont typeface="Arial" panose="020B0604020202020204" pitchFamily="34"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Meat/meat alternate + fruit</a:t>
            </a:r>
          </a:p>
          <a:p>
            <a:endParaRPr lang="en-US"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Nutrient requirements for an entrée </a:t>
            </a:r>
            <a:r>
              <a:rPr lang="en-US" b="1" u="sng" dirty="0"/>
              <a:t>per serving </a:t>
            </a:r>
            <a:r>
              <a:rPr lang="en-US" dirty="0"/>
              <a:t>should be less than the maximums listed in this chart for calories, saturated fat and sodium content.</a:t>
            </a:r>
          </a:p>
          <a:p>
            <a:pPr marL="0" marR="0" lvl="0" indent="0">
              <a:lnSpc>
                <a:spcPct val="107000"/>
              </a:lnSpc>
              <a:spcBef>
                <a:spcPts val="0"/>
              </a:spcBef>
              <a:spcAft>
                <a:spcPts val="0"/>
              </a:spcAft>
              <a:buFont typeface="Arial" panose="020B0604020202020204" pitchFamily="34" charset="0"/>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Arial" panose="020B0604020202020204" pitchFamily="34"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As mentioned in the meal pattern slide meats/meat alternates and grains must be a 2 oz equivalent each per serving.</a:t>
            </a:r>
          </a:p>
          <a:p>
            <a:pPr marL="0" marR="0" lvl="0" indent="0">
              <a:lnSpc>
                <a:spcPct val="107000"/>
              </a:lnSpc>
              <a:spcBef>
                <a:spcPts val="0"/>
              </a:spcBef>
              <a:spcAft>
                <a:spcPts val="0"/>
              </a:spcAft>
              <a:buFont typeface="Arial" panose="020B0604020202020204" pitchFamily="34" charset="0"/>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25</a:t>
            </a:fld>
            <a:endParaRPr lang="en-US" dirty="0"/>
          </a:p>
        </p:txBody>
      </p:sp>
    </p:spTree>
    <p:extLst>
      <p:ext uri="{BB962C8B-B14F-4D97-AF65-F5344CB8AC3E}">
        <p14:creationId xmlns:p14="http://schemas.microsoft.com/office/powerpoint/2010/main" val="3823905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discuss a few culinary tips and trends to help you create innovative and flavorful recipes!</a:t>
            </a:r>
          </a:p>
        </p:txBody>
      </p:sp>
      <p:sp>
        <p:nvSpPr>
          <p:cNvPr id="4" name="Slide Number Placeholder 3"/>
          <p:cNvSpPr>
            <a:spLocks noGrp="1"/>
          </p:cNvSpPr>
          <p:nvPr>
            <p:ph type="sldNum" sz="quarter" idx="5"/>
          </p:nvPr>
        </p:nvSpPr>
        <p:spPr/>
        <p:txBody>
          <a:bodyPr/>
          <a:lstStyle/>
          <a:p>
            <a:fld id="{3E6432F9-8C43-4B08-A93A-63D63DCCB20F}" type="slidenum">
              <a:rPr lang="en-US" smtClean="0"/>
              <a:pPr/>
              <a:t>26</a:t>
            </a:fld>
            <a:endParaRPr lang="en-US" dirty="0"/>
          </a:p>
        </p:txBody>
      </p:sp>
    </p:spTree>
    <p:extLst>
      <p:ext uri="{BB962C8B-B14F-4D97-AF65-F5344CB8AC3E}">
        <p14:creationId xmlns:p14="http://schemas.microsoft.com/office/powerpoint/2010/main" val="3740415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on the nutrient requirements slide sodium is limited in school meals. However, there are several ways to reduce sodium without losing flavor. </a:t>
            </a:r>
            <a:r>
              <a:rPr lang="en-US" dirty="0">
                <a:latin typeface="Arial"/>
                <a:cs typeface="Arial"/>
              </a:rPr>
              <a:t>Let’s face it, everyone wants flavorful food.  Of course, there is a lot of data out there to tell you why flavor is important.  As student chefs we want to encourage to think about what you want in your recipe. What do students like eat in school meals? What flavors do you or your friends enjoy? No one wants to eat bland, boring food!</a:t>
            </a:r>
          </a:p>
          <a:p>
            <a:endParaRPr lang="en-US" dirty="0">
              <a:latin typeface="Calibri"/>
              <a:cs typeface="Calibri"/>
            </a:endParaRPr>
          </a:p>
          <a:p>
            <a:r>
              <a:rPr lang="en-US" dirty="0">
                <a:latin typeface="Arial"/>
                <a:cs typeface="Arial"/>
              </a:rPr>
              <a:t>Sodium or salt has a purpose in cooking and should not be discarded or eliminated completely.  But sodium and salt are not what creates great dishes and amazing flavor.  It can easily make foods too salty.  Also, it can cause foods to be tough, dry and rubbery.  Instead, consider these strategies to ensure delicious-flavorful dishes.</a:t>
            </a:r>
          </a:p>
          <a:p>
            <a:endParaRPr lang="en-US" dirty="0"/>
          </a:p>
          <a:p>
            <a:r>
              <a:rPr lang="en-US" dirty="0"/>
              <a:t>Choose fresh or frozen fruits and vegetables. Select whole grain products that you can customize with flavor over processed grains products. Add spices or include fresh or dried herbs.  Or use a seasoning blend that combines spices and herbs.</a:t>
            </a:r>
          </a:p>
          <a:p>
            <a:endParaRPr lang="en-US" dirty="0"/>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27</a:t>
            </a:fld>
            <a:endParaRPr lang="en-US" dirty="0"/>
          </a:p>
        </p:txBody>
      </p:sp>
    </p:spTree>
    <p:extLst>
      <p:ext uri="{BB962C8B-B14F-4D97-AF65-F5344CB8AC3E}">
        <p14:creationId xmlns:p14="http://schemas.microsoft.com/office/powerpoint/2010/main" val="4006236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trying a different cooking technique such as roasting,  sauteing or caramelization to bring out the natural flavor in fruits and vegetables. Add citrus juice and zests to brighten or use liquids that school kitchens typically discard like peach, mandarin orange or pineapple juice. </a:t>
            </a:r>
          </a:p>
          <a:p>
            <a:endParaRPr lang="en-US" dirty="0"/>
          </a:p>
          <a:p>
            <a:r>
              <a:rPr lang="en-US" dirty="0"/>
              <a:t>Incorporate seasonal and local ingredients.  They are at the peak of the season and at their freshest which tastes better and provides more flavor.  Create a glaze using a reduction technique that has a more intense complex flavor.</a:t>
            </a:r>
          </a:p>
          <a:p>
            <a:endParaRPr lang="en-US" dirty="0"/>
          </a:p>
          <a:p>
            <a:endParaRPr lang="en-US" dirty="0">
              <a:cs typeface="Arial"/>
            </a:endParaRPr>
          </a:p>
        </p:txBody>
      </p:sp>
      <p:sp>
        <p:nvSpPr>
          <p:cNvPr id="4" name="Slide Number Placeholder 3"/>
          <p:cNvSpPr>
            <a:spLocks noGrp="1"/>
          </p:cNvSpPr>
          <p:nvPr>
            <p:ph type="sldNum" sz="quarter" idx="5"/>
          </p:nvPr>
        </p:nvSpPr>
        <p:spPr/>
        <p:txBody>
          <a:bodyPr/>
          <a:lstStyle/>
          <a:p>
            <a:fld id="{3E6432F9-8C43-4B08-A93A-63D63DCCB20F}" type="slidenum">
              <a:rPr lang="en-US" smtClean="0"/>
              <a:pPr/>
              <a:t>28</a:t>
            </a:fld>
            <a:endParaRPr lang="en-US" dirty="0"/>
          </a:p>
        </p:txBody>
      </p:sp>
    </p:spTree>
    <p:extLst>
      <p:ext uri="{BB962C8B-B14F-4D97-AF65-F5344CB8AC3E}">
        <p14:creationId xmlns:p14="http://schemas.microsoft.com/office/powerpoint/2010/main" val="15937583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Let’s discuss food trends. Food trends change the way people eat. If you have a favorite food or item that you like to buy it may have started with a trend.  Information from trends can provide insight on why consumers chose what they eat. Food trends can be a food, flavor, ingredient or a dish. We can use also use trends in school nutrition to give us insight to students’ food behaviors and preferences. Let’s check out a few  popular food trends in the next few slides.</a:t>
            </a:r>
          </a:p>
          <a:p>
            <a:endParaRPr lang="en-US" dirty="0">
              <a:latin typeface="Calibri"/>
              <a:cs typeface="Calibri"/>
            </a:endParaRP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3E6432F9-8C43-4B08-A93A-63D63DCCB20F}" type="slidenum">
              <a:rPr lang="en-US" smtClean="0"/>
              <a:pPr/>
              <a:t>29</a:t>
            </a:fld>
            <a:endParaRPr lang="en-US" dirty="0"/>
          </a:p>
        </p:txBody>
      </p:sp>
    </p:spTree>
    <p:extLst>
      <p:ext uri="{BB962C8B-B14F-4D97-AF65-F5344CB8AC3E}">
        <p14:creationId xmlns:p14="http://schemas.microsoft.com/office/powerpoint/2010/main" val="35575907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Here are some menu winners that are growing in popularity:</a:t>
            </a:r>
          </a:p>
          <a:p>
            <a:endParaRPr lang="en-US" dirty="0">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cs typeface="Calibri"/>
              </a:rPr>
              <a:t>Birria: Birria is a Latin meat dish or stew composed of dried chilis, vinegar, garlic and other herbs and spices. It is known for its deep, rich flavor and texture. </a:t>
            </a:r>
            <a:endParaRPr lang="en-US" dirty="0"/>
          </a:p>
          <a:p>
            <a:endParaRPr lang="en-US" dirty="0">
              <a:latin typeface="Calibri"/>
              <a:cs typeface="Calibri"/>
            </a:endParaRPr>
          </a:p>
          <a:p>
            <a:endParaRPr lang="en-US" dirty="0">
              <a:latin typeface="Calibri"/>
              <a:cs typeface="Calibri"/>
            </a:endParaRPr>
          </a:p>
          <a:p>
            <a:r>
              <a:rPr lang="en-US" dirty="0">
                <a:latin typeface="Calibri"/>
                <a:cs typeface="Calibri"/>
              </a:rPr>
              <a:t>Global: These are dishes inspired by global cuisines like Mexican, Indian, Caribbean, Cuban, Greek and Korean. Global dishes may be authentic or inspired. Global cuisine does not have to be 100% authentic.  Influences may come from authentic dish ingredients, flavors, techniques and serve as inspiration for creating dishes that are new and exciting!  </a:t>
            </a:r>
          </a:p>
          <a:p>
            <a:endParaRPr lang="en-US" dirty="0">
              <a:latin typeface="Calibri"/>
              <a:cs typeface="Calibri"/>
            </a:endParaRPr>
          </a:p>
          <a:p>
            <a:r>
              <a:rPr lang="en-US" dirty="0">
                <a:latin typeface="Calibri"/>
                <a:cs typeface="Calibri"/>
              </a:rPr>
              <a:t>Plant forward: Plant forward recipes are popular with students. Think of smaller amounts of animal protein mixed with plant-based proteins like a burrito bowl with black beans, pinto beans and a small amount of shredded chicken and cheese.</a:t>
            </a:r>
          </a:p>
          <a:p>
            <a:endParaRPr lang="en-US" dirty="0">
              <a:latin typeface="Calibri"/>
              <a:cs typeface="Calibri"/>
            </a:endParaRPr>
          </a:p>
          <a:p>
            <a:r>
              <a:rPr lang="en-US" dirty="0">
                <a:latin typeface="Calibri"/>
                <a:cs typeface="Calibri"/>
              </a:rPr>
              <a:t>Familiar remixes: These are familiar flavors with a gentle twist on timeless comfort foods. This is also called “NEW-</a:t>
            </a:r>
            <a:r>
              <a:rPr lang="en-US" dirty="0" err="1">
                <a:latin typeface="Calibri"/>
                <a:cs typeface="Calibri"/>
              </a:rPr>
              <a:t>stalgia</a:t>
            </a:r>
            <a:r>
              <a:rPr lang="en-US" dirty="0">
                <a:latin typeface="Calibri"/>
                <a:cs typeface="Calibri"/>
              </a:rPr>
              <a:t>.“ </a:t>
            </a:r>
          </a:p>
          <a:p>
            <a:endParaRPr lang="en-US" dirty="0">
              <a:latin typeface="Calibri"/>
              <a:cs typeface="Calibri"/>
            </a:endParaRPr>
          </a:p>
          <a:p>
            <a:r>
              <a:rPr lang="en-US" dirty="0">
                <a:latin typeface="Calibri"/>
                <a:cs typeface="Calibri"/>
              </a:rPr>
              <a:t>Picture Links:</a:t>
            </a:r>
          </a:p>
          <a:p>
            <a:endParaRPr lang="en-US" dirty="0">
              <a:latin typeface="Calibri"/>
              <a:cs typeface="Calibri"/>
            </a:endParaRPr>
          </a:p>
          <a:p>
            <a:r>
              <a:rPr lang="en-US" dirty="0">
                <a:latin typeface="Calibri"/>
                <a:cs typeface="Calibri"/>
              </a:rPr>
              <a:t>Birria: https://i.pinimg.com/originals/10/1e/94/101e94ea9c6fdfbb3334a6e761ca5e43.jpg</a:t>
            </a:r>
          </a:p>
          <a:p>
            <a:endParaRPr lang="en-US" dirty="0">
              <a:latin typeface="Calibri"/>
              <a:cs typeface="Calibri"/>
            </a:endParaRPr>
          </a:p>
          <a:p>
            <a:r>
              <a:rPr lang="en-US" dirty="0">
                <a:latin typeface="Calibri"/>
                <a:cs typeface="Calibri"/>
              </a:rPr>
              <a:t>Global: Vermicelli Noodle Salad: </a:t>
            </a:r>
            <a:r>
              <a:rPr lang="en-US" dirty="0">
                <a:hlinkClick r:id="rId3"/>
              </a:rPr>
              <a:t>Vermicelli Noodle Salad (vegan | gluten-free | healthy) | Aline Made (aline-made.com)</a:t>
            </a:r>
            <a:endParaRPr lang="en-US" dirty="0"/>
          </a:p>
          <a:p>
            <a:endParaRPr lang="en-US" dirty="0">
              <a:latin typeface="Calibri"/>
              <a:cs typeface="Calibri"/>
            </a:endParaRPr>
          </a:p>
          <a:p>
            <a:r>
              <a:rPr lang="en-US" dirty="0">
                <a:latin typeface="Calibri"/>
                <a:cs typeface="Calibri"/>
              </a:rPr>
              <a:t>Plant-Forward: Burrito Bowl: </a:t>
            </a:r>
            <a:r>
              <a:rPr lang="en-US" dirty="0">
                <a:hlinkClick r:id="rId4"/>
              </a:rPr>
              <a:t>Plant-Based Burrito Bowl Recipe (skinnyms.com)</a:t>
            </a:r>
            <a:endParaRPr lang="en-US" dirty="0"/>
          </a:p>
          <a:p>
            <a:r>
              <a:rPr lang="en-US" dirty="0" err="1">
                <a:latin typeface="Calibri"/>
                <a:cs typeface="Calibri"/>
              </a:rPr>
              <a:t>Newstalgia</a:t>
            </a:r>
            <a:r>
              <a:rPr lang="en-US" dirty="0">
                <a:latin typeface="Calibri"/>
                <a:cs typeface="Calibri"/>
              </a:rPr>
              <a:t>: Meatloaf: </a:t>
            </a:r>
            <a:r>
              <a:rPr lang="en-US" dirty="0">
                <a:hlinkClick r:id="rId5"/>
              </a:rPr>
              <a:t>Meatloaf Is the Way to My Heart As Long As It Has Kick and Potatoes Are Around Recipe | Sunny Anderson | Food Network</a:t>
            </a: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3E6432F9-8C43-4B08-A93A-63D63DCCB20F}" type="slidenum">
              <a:rPr lang="en-US" smtClean="0"/>
              <a:pPr/>
              <a:t>30</a:t>
            </a:fld>
            <a:endParaRPr lang="en-US" dirty="0"/>
          </a:p>
        </p:txBody>
      </p:sp>
    </p:spTree>
    <p:extLst>
      <p:ext uri="{BB962C8B-B14F-4D97-AF65-F5344CB8AC3E}">
        <p14:creationId xmlns:p14="http://schemas.microsoft.com/office/powerpoint/2010/main" val="27973421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5000000000000000000" pitchFamily="2" charset="2"/>
              <a:buNone/>
            </a:pPr>
            <a:r>
              <a:rPr lang="en-US" dirty="0">
                <a:cs typeface="Arial"/>
              </a:rPr>
              <a:t>There are several popular flavors being featured on menus!</a:t>
            </a:r>
          </a:p>
          <a:p>
            <a:pPr marL="0" indent="0">
              <a:buFont typeface="Arial" panose="05000000000000000000" pitchFamily="2" charset="2"/>
              <a:buNone/>
            </a:pPr>
            <a:endParaRPr lang="en-US" dirty="0">
              <a:cs typeface="Arial"/>
            </a:endParaRPr>
          </a:p>
          <a:p>
            <a:pPr marL="0" indent="0">
              <a:buFont typeface="Arial" panose="05000000000000000000" pitchFamily="2" charset="2"/>
              <a:buNone/>
            </a:pPr>
            <a:r>
              <a:rPr lang="en-US" dirty="0">
                <a:cs typeface="Arial"/>
              </a:rPr>
              <a:t>Sweet, Sour, and Spicy – think of a chili lime spice with pineapple.</a:t>
            </a:r>
          </a:p>
          <a:p>
            <a:pPr marL="0" indent="0">
              <a:buFont typeface="Arial" panose="05000000000000000000" pitchFamily="2" charset="2"/>
              <a:buNone/>
            </a:pPr>
            <a:endParaRPr lang="en-US" dirty="0">
              <a:cs typeface="Arial"/>
            </a:endParaRPr>
          </a:p>
          <a:p>
            <a:pPr marL="0" indent="0">
              <a:buFont typeface="Arial" panose="05000000000000000000" pitchFamily="2" charset="2"/>
              <a:buNone/>
            </a:pPr>
            <a:r>
              <a:rPr lang="en-US" dirty="0">
                <a:cs typeface="Arial"/>
              </a:rPr>
              <a:t>Sweet and Savory flavors may have fun combinations like apples and cheddar, melons and Spy Sauce or Strawberry and Ghost pepper. </a:t>
            </a:r>
          </a:p>
          <a:p>
            <a:pPr marL="0" indent="0">
              <a:buFont typeface="Arial" panose="05000000000000000000" pitchFamily="2" charset="2"/>
              <a:buNone/>
            </a:pPr>
            <a:endParaRPr lang="en-US" dirty="0">
              <a:cs typeface="Arial"/>
            </a:endParaRPr>
          </a:p>
          <a:p>
            <a:pPr marL="0" indent="0">
              <a:buFont typeface="Arial" panose="05000000000000000000" pitchFamily="2" charset="2"/>
              <a:buNone/>
            </a:pPr>
            <a:r>
              <a:rPr lang="en-US" dirty="0">
                <a:cs typeface="Arial"/>
              </a:rPr>
              <a:t>Citrus blends combine lemon, lime and orange that can brighten  dishes. </a:t>
            </a:r>
          </a:p>
          <a:p>
            <a:pPr marL="0" indent="0">
              <a:buFont typeface="Arial" panose="05000000000000000000" pitchFamily="2" charset="2"/>
              <a:buNone/>
            </a:pPr>
            <a:endParaRPr lang="en-US" dirty="0">
              <a:cs typeface="Arial"/>
            </a:endParaRPr>
          </a:p>
          <a:p>
            <a:pPr marL="0" indent="0">
              <a:buFont typeface="Arial" panose="05000000000000000000" pitchFamily="2" charset="2"/>
              <a:buNone/>
            </a:pPr>
            <a:r>
              <a:rPr lang="en-US" dirty="0">
                <a:cs typeface="Arial"/>
              </a:rPr>
              <a:t>Barbeque influences can provide smoky flavors while sour flavors can incorporate pickled or fermented vegetables and fruits. </a:t>
            </a:r>
          </a:p>
          <a:p>
            <a:pPr marL="0" indent="0">
              <a:buFont typeface="Arial" panose="05000000000000000000" pitchFamily="2" charset="2"/>
              <a:buNone/>
            </a:pPr>
            <a:endParaRPr lang="en-US" dirty="0">
              <a:cs typeface="Arial"/>
            </a:endParaRPr>
          </a:p>
          <a:p>
            <a:pPr marL="0" indent="0">
              <a:buFont typeface="Arial" panose="05000000000000000000" pitchFamily="2" charset="2"/>
              <a:buNone/>
            </a:pPr>
            <a:r>
              <a:rPr lang="en-US" dirty="0">
                <a:cs typeface="Arial"/>
              </a:rPr>
              <a:t>Mushrooms add “umami” or savory flavor to dishes as well.</a:t>
            </a:r>
          </a:p>
          <a:p>
            <a:pPr marL="0" indent="0">
              <a:buFont typeface="Arial" panose="05000000000000000000" pitchFamily="2" charset="2"/>
              <a:buNone/>
            </a:pPr>
            <a:endParaRPr lang="en-US" dirty="0">
              <a:cs typeface="Arial"/>
            </a:endParaRP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31</a:t>
            </a:fld>
            <a:endParaRPr lang="en-US" dirty="0"/>
          </a:p>
        </p:txBody>
      </p:sp>
    </p:spTree>
    <p:extLst>
      <p:ext uri="{BB962C8B-B14F-4D97-AF65-F5344CB8AC3E}">
        <p14:creationId xmlns:p14="http://schemas.microsoft.com/office/powerpoint/2010/main" val="17147923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5000000000000000000" pitchFamily="2" charset="2"/>
              <a:buNone/>
            </a:pPr>
            <a:r>
              <a:rPr lang="en-US" dirty="0">
                <a:cs typeface="Arial"/>
              </a:rPr>
              <a:t>There are few other food trends to consider.</a:t>
            </a:r>
          </a:p>
          <a:p>
            <a:pPr marL="0" indent="0">
              <a:buFont typeface="Arial" panose="05000000000000000000" pitchFamily="2" charset="2"/>
              <a:buNone/>
            </a:pPr>
            <a:endParaRPr lang="en-US" dirty="0">
              <a:cs typeface="Arial"/>
            </a:endParaRPr>
          </a:p>
          <a:p>
            <a:pPr marL="0" indent="0">
              <a:buFont typeface="Arial" panose="05000000000000000000" pitchFamily="2" charset="2"/>
              <a:buNone/>
            </a:pPr>
            <a:r>
              <a:rPr lang="en-US" dirty="0">
                <a:cs typeface="Arial"/>
              </a:rPr>
              <a:t>Look for the natural color in foods. It grabs attention like Ube-a purple sweet potato. Condiment mash ups add twists with interesting combinations like Sambal </a:t>
            </a:r>
            <a:r>
              <a:rPr lang="en-US" dirty="0" err="1">
                <a:cs typeface="Arial"/>
              </a:rPr>
              <a:t>Olek</a:t>
            </a:r>
            <a:r>
              <a:rPr lang="en-US" dirty="0">
                <a:cs typeface="Arial"/>
              </a:rPr>
              <a:t> and mustard, an herb infused honey with rosemary or thyme or BBQ sauce combinations using fruit, spices or chilis for heat. </a:t>
            </a:r>
          </a:p>
          <a:p>
            <a:pPr marL="0" indent="0">
              <a:buFont typeface="Arial" panose="05000000000000000000" pitchFamily="2" charset="2"/>
              <a:buNone/>
            </a:pPr>
            <a:endParaRPr lang="en-US" dirty="0">
              <a:cs typeface="Arial"/>
            </a:endParaRPr>
          </a:p>
          <a:p>
            <a:pPr marL="0" indent="0">
              <a:buFont typeface="Arial" panose="05000000000000000000" pitchFamily="2" charset="2"/>
              <a:buNone/>
            </a:pPr>
            <a:r>
              <a:rPr lang="en-US" dirty="0">
                <a:cs typeface="Arial"/>
              </a:rPr>
              <a:t>Lastly, presentation is key. Think about bright colors,  fun patterns,  new textures and personalization for your customers-the students. We also eat with our eyes!</a:t>
            </a:r>
          </a:p>
          <a:p>
            <a:pPr marL="0" indent="0">
              <a:buFont typeface="Arial" panose="05000000000000000000" pitchFamily="2" charset="2"/>
              <a:buNone/>
            </a:pPr>
            <a:endParaRPr lang="en-US" dirty="0">
              <a:cs typeface="Arial"/>
            </a:endParaRPr>
          </a:p>
          <a:p>
            <a:pPr marL="0" indent="0">
              <a:buFont typeface="Arial" panose="05000000000000000000" pitchFamily="2" charset="2"/>
              <a:buNone/>
            </a:pPr>
            <a:r>
              <a:rPr lang="en-US" dirty="0">
                <a:cs typeface="Arial"/>
              </a:rPr>
              <a:t>We hope that you find these culinary tips and trends helpful as you create your dishes!</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32</a:t>
            </a:fld>
            <a:endParaRPr lang="en-US" dirty="0"/>
          </a:p>
        </p:txBody>
      </p:sp>
    </p:spTree>
    <p:extLst>
      <p:ext uri="{BB962C8B-B14F-4D97-AF65-F5344CB8AC3E}">
        <p14:creationId xmlns:p14="http://schemas.microsoft.com/office/powerpoint/2010/main" val="3292773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a:spcBef>
                <a:spcPts val="0"/>
              </a:spcBef>
              <a:spcAft>
                <a:spcPts val="0"/>
              </a:spcAft>
            </a:pPr>
            <a:r>
              <a:rPr lang="en-US" sz="1800" dirty="0">
                <a:effectLst/>
                <a:latin typeface="Calibri" panose="020F0502020204030204" pitchFamily="34" charset="0"/>
                <a:ea typeface="Calibri" panose="020F0502020204030204" pitchFamily="34" charset="0"/>
              </a:rPr>
              <a:t>The district school nutrition program is a great resource.  They can help develop recipes that meet the meal pattern and dietary specifications, recipes that work in the school meal program, available ingredients and equipment, and labor efficiency.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Remember that recipes do need to be approved by your school nutrition director, thus it is helpful to start the process early.</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The Georgia Department of Education Student Chef website also contains resources that will assist you.</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The Georgia Harvest of the Month website contains resources for each produce item, including fact sheets, menu and recipe ideas, food-based education opportunities, and general resources.</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33</a:t>
            </a:fld>
            <a:endParaRPr lang="en-US" dirty="0"/>
          </a:p>
        </p:txBody>
      </p:sp>
    </p:spTree>
    <p:extLst>
      <p:ext uri="{BB962C8B-B14F-4D97-AF65-F5344CB8AC3E}">
        <p14:creationId xmlns:p14="http://schemas.microsoft.com/office/powerpoint/2010/main" val="31755502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culinary resources are available on the Georgia Department of Education School Nutrition website and on the Culinary Institute of Child Nutrition website.</a:t>
            </a:r>
          </a:p>
        </p:txBody>
      </p:sp>
      <p:sp>
        <p:nvSpPr>
          <p:cNvPr id="4" name="Slide Number Placeholder 3"/>
          <p:cNvSpPr>
            <a:spLocks noGrp="1"/>
          </p:cNvSpPr>
          <p:nvPr>
            <p:ph type="sldNum" sz="quarter" idx="5"/>
          </p:nvPr>
        </p:nvSpPr>
        <p:spPr/>
        <p:txBody>
          <a:bodyPr/>
          <a:lstStyle/>
          <a:p>
            <a:fld id="{3E6432F9-8C43-4B08-A93A-63D63DCCB20F}" type="slidenum">
              <a:rPr lang="en-US" smtClean="0"/>
              <a:pPr/>
              <a:t>34</a:t>
            </a:fld>
            <a:endParaRPr lang="en-US" dirty="0"/>
          </a:p>
        </p:txBody>
      </p:sp>
    </p:spTree>
    <p:extLst>
      <p:ext uri="{BB962C8B-B14F-4D97-AF65-F5344CB8AC3E}">
        <p14:creationId xmlns:p14="http://schemas.microsoft.com/office/powerpoint/2010/main" val="38796236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find more information about school meals on our website. Also, we encourage you to like, follow, and engage with us on social media. </a:t>
            </a:r>
          </a:p>
          <a:p>
            <a:endParaRPr lang="en-US" dirty="0"/>
          </a:p>
        </p:txBody>
      </p:sp>
      <p:sp>
        <p:nvSpPr>
          <p:cNvPr id="4" name="Slide Number Placeholder 3"/>
          <p:cNvSpPr>
            <a:spLocks noGrp="1"/>
          </p:cNvSpPr>
          <p:nvPr>
            <p:ph type="sldNum" sz="quarter" idx="5"/>
          </p:nvPr>
        </p:nvSpPr>
        <p:spPr/>
        <p:txBody>
          <a:bodyPr/>
          <a:lstStyle/>
          <a:p>
            <a:fld id="{3E6432F9-8C43-4B08-A93A-63D63DCCB20F}" type="slidenum">
              <a:rPr lang="en-US" smtClean="0"/>
              <a:pPr/>
              <a:t>35</a:t>
            </a:fld>
            <a:endParaRPr lang="en-US" dirty="0"/>
          </a:p>
        </p:txBody>
      </p:sp>
    </p:spTree>
    <p:extLst>
      <p:ext uri="{BB962C8B-B14F-4D97-AF65-F5344CB8AC3E}">
        <p14:creationId xmlns:p14="http://schemas.microsoft.com/office/powerpoint/2010/main" val="14017549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 Nondiscrimination Statement?</a:t>
            </a:r>
          </a:p>
        </p:txBody>
      </p:sp>
      <p:sp>
        <p:nvSpPr>
          <p:cNvPr id="4" name="Slide Number Placeholder 3"/>
          <p:cNvSpPr>
            <a:spLocks noGrp="1"/>
          </p:cNvSpPr>
          <p:nvPr>
            <p:ph type="sldNum" sz="quarter" idx="5"/>
          </p:nvPr>
        </p:nvSpPr>
        <p:spPr/>
        <p:txBody>
          <a:bodyPr/>
          <a:lstStyle/>
          <a:p>
            <a:fld id="{3E6432F9-8C43-4B08-A93A-63D63DCCB20F}" type="slidenum">
              <a:rPr lang="en-US" smtClean="0"/>
              <a:pPr/>
              <a:t>36</a:t>
            </a:fld>
            <a:endParaRPr lang="en-US" dirty="0"/>
          </a:p>
        </p:txBody>
      </p:sp>
    </p:spTree>
    <p:extLst>
      <p:ext uri="{BB962C8B-B14F-4D97-AF65-F5344CB8AC3E}">
        <p14:creationId xmlns:p14="http://schemas.microsoft.com/office/powerpoint/2010/main" val="27772898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package" Target="../embeddings/Microsoft_PowerPoint_Presentation.pptx"/></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hyperlink" Target="mailto:program.intake@usda.gov&#8203;" TargetMode="External"/><Relationship Id="rId4" Type="http://schemas.openxmlformats.org/officeDocument/2006/relationships/hyperlink" Target="https://www.usda.gov/sites/default/files/documents/USDA-OASCR%20P-Complaint-Form-0508-0002-508-11-28-17Fax2Mail.pdf"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lai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sp>
        <p:nvSpPr>
          <p:cNvPr id="18" name="Title 1">
            <a:extLst>
              <a:ext uri="{FF2B5EF4-FFF2-40B4-BE49-F238E27FC236}">
                <a16:creationId xmlns:a16="http://schemas.microsoft.com/office/drawing/2014/main" id="{21B681EA-F2F5-EC42-A472-2D4F4B1AD9B7}"/>
              </a:ext>
            </a:extLst>
          </p:cNvPr>
          <p:cNvSpPr>
            <a:spLocks noGrp="1"/>
          </p:cNvSpPr>
          <p:nvPr>
            <p:ph type="ctrTitle" hasCustomPrompt="1"/>
          </p:nvPr>
        </p:nvSpPr>
        <p:spPr>
          <a:xfrm>
            <a:off x="901467" y="2428029"/>
            <a:ext cx="7913874" cy="2387600"/>
          </a:xfrm>
        </p:spPr>
        <p:txBody>
          <a:bodyPr anchor="b">
            <a:normAutofit/>
          </a:bodyPr>
          <a:lstStyle>
            <a:lvl1pPr algn="ctr">
              <a:defRPr sz="4800">
                <a:solidFill>
                  <a:srgbClr val="4A8C27"/>
                </a:solidFill>
                <a:latin typeface="+mj-lt"/>
                <a:cs typeface="Arial" panose="020B0604020202020204" pitchFamily="34" charset="0"/>
              </a:defRPr>
            </a:lvl1pPr>
          </a:lstStyle>
          <a:p>
            <a:r>
              <a:rPr lang="en-US" dirty="0"/>
              <a:t>Title</a:t>
            </a:r>
          </a:p>
        </p:txBody>
      </p:sp>
      <p:sp>
        <p:nvSpPr>
          <p:cNvPr id="19" name="Subtitle 2">
            <a:extLst>
              <a:ext uri="{FF2B5EF4-FFF2-40B4-BE49-F238E27FC236}">
                <a16:creationId xmlns:a16="http://schemas.microsoft.com/office/drawing/2014/main" id="{71120813-8E8A-2846-88BB-0D7E94451AE5}"/>
              </a:ext>
            </a:extLst>
          </p:cNvPr>
          <p:cNvSpPr>
            <a:spLocks noGrp="1"/>
          </p:cNvSpPr>
          <p:nvPr>
            <p:ph type="subTitle" idx="1" hasCustomPrompt="1"/>
          </p:nvPr>
        </p:nvSpPr>
        <p:spPr>
          <a:xfrm>
            <a:off x="901467" y="5062855"/>
            <a:ext cx="7913874" cy="649924"/>
          </a:xfrm>
        </p:spPr>
        <p:txBody>
          <a:bodyPr>
            <a:normAutofit/>
          </a:bodyPr>
          <a:lstStyle>
            <a:lvl1pPr marL="0" indent="0" algn="ctr">
              <a:buNone/>
              <a:defRPr sz="3200" b="1">
                <a:solidFill>
                  <a:schemeClr val="bg1">
                    <a:lumMod val="50000"/>
                  </a:schemeClr>
                </a:solidFill>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20" name="Picture 19">
            <a:extLst>
              <a:ext uri="{FF2B5EF4-FFF2-40B4-BE49-F238E27FC236}">
                <a16:creationId xmlns:a16="http://schemas.microsoft.com/office/drawing/2014/main" id="{B15DE0A7-3C94-754A-A558-C07D050348F2}"/>
              </a:ext>
            </a:extLst>
          </p:cNvPr>
          <p:cNvPicPr>
            <a:picLocks noChangeAspect="1"/>
          </p:cNvPicPr>
          <p:nvPr userDrawn="1"/>
        </p:nvPicPr>
        <p:blipFill rotWithShape="1">
          <a:blip r:embed="rId3"/>
          <a:srcRect b="22200"/>
          <a:stretch/>
        </p:blipFill>
        <p:spPr>
          <a:xfrm>
            <a:off x="892740" y="54066"/>
            <a:ext cx="8159971" cy="2952024"/>
          </a:xfrm>
          <a:prstGeom prst="rect">
            <a:avLst/>
          </a:prstGeom>
        </p:spPr>
      </p:pic>
      <p:grpSp>
        <p:nvGrpSpPr>
          <p:cNvPr id="13" name="Group 12">
            <a:extLst>
              <a:ext uri="{FF2B5EF4-FFF2-40B4-BE49-F238E27FC236}">
                <a16:creationId xmlns:a16="http://schemas.microsoft.com/office/drawing/2014/main" id="{ECCE4513-F087-46A6-B238-1DFA7BA39D1A}"/>
              </a:ext>
            </a:extLst>
          </p:cNvPr>
          <p:cNvGrpSpPr/>
          <p:nvPr userDrawn="1"/>
        </p:nvGrpSpPr>
        <p:grpSpPr>
          <a:xfrm>
            <a:off x="77400" y="6306081"/>
            <a:ext cx="7315886" cy="45719"/>
            <a:chOff x="667641" y="6313581"/>
            <a:chExt cx="7276741" cy="45719"/>
          </a:xfrm>
        </p:grpSpPr>
        <p:sp>
          <p:nvSpPr>
            <p:cNvPr id="14" name="Rectangle 13">
              <a:extLst>
                <a:ext uri="{FF2B5EF4-FFF2-40B4-BE49-F238E27FC236}">
                  <a16:creationId xmlns:a16="http://schemas.microsoft.com/office/drawing/2014/main" id="{E8B5BDED-AEE9-431D-A9F9-BE54FC0D6E66}"/>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0A6AF8E-681A-4C8D-8BAD-84DD2AA57CF6}"/>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47C5C9C-9EC5-4D17-8784-2672DB761661}"/>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E8AF7E6-01B4-432D-B974-CC5428A5B318}"/>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2" name="Picture 21">
            <a:extLst>
              <a:ext uri="{FF2B5EF4-FFF2-40B4-BE49-F238E27FC236}">
                <a16:creationId xmlns:a16="http://schemas.microsoft.com/office/drawing/2014/main" id="{2B4EB255-A187-471B-AC4C-DF189F4D57ED}"/>
              </a:ext>
            </a:extLst>
          </p:cNvPr>
          <p:cNvPicPr>
            <a:picLocks noChangeAspect="1"/>
          </p:cNvPicPr>
          <p:nvPr userDrawn="1"/>
        </p:nvPicPr>
        <p:blipFill>
          <a:blip r:embed="rId4"/>
          <a:stretch>
            <a:fillRect/>
          </a:stretch>
        </p:blipFill>
        <p:spPr>
          <a:xfrm>
            <a:off x="7737114" y="5995153"/>
            <a:ext cx="1304657" cy="713294"/>
          </a:xfrm>
          <a:prstGeom prst="rect">
            <a:avLst/>
          </a:prstGeom>
        </p:spPr>
      </p:pic>
      <p:sp>
        <p:nvSpPr>
          <p:cNvPr id="23" name="TextBox 22">
            <a:extLst>
              <a:ext uri="{FF2B5EF4-FFF2-40B4-BE49-F238E27FC236}">
                <a16:creationId xmlns:a16="http://schemas.microsoft.com/office/drawing/2014/main" id="{15EF8042-CCB0-4141-BBD1-6C46F6F3F0EF}"/>
              </a:ext>
            </a:extLst>
          </p:cNvPr>
          <p:cNvSpPr txBox="1"/>
          <p:nvPr userDrawn="1"/>
        </p:nvSpPr>
        <p:spPr>
          <a:xfrm>
            <a:off x="667638" y="6348865"/>
            <a:ext cx="71397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Tree>
    <p:extLst>
      <p:ext uri="{BB962C8B-B14F-4D97-AF65-F5344CB8AC3E}">
        <p14:creationId xmlns:p14="http://schemas.microsoft.com/office/powerpoint/2010/main" val="219060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5350" y="16692"/>
            <a:ext cx="7886700" cy="1325563"/>
          </a:xfrm>
        </p:spPr>
        <p:txBody>
          <a:bodyPr anchor="ctr"/>
          <a:lstStyle>
            <a:lvl1pPr>
              <a:defRPr b="1"/>
            </a:lvl1pPr>
          </a:lstStyle>
          <a:p>
            <a:r>
              <a:rPr lang="en-US"/>
              <a:t>Click to edit Master title style</a:t>
            </a:r>
          </a:p>
        </p:txBody>
      </p:sp>
      <p:sp>
        <p:nvSpPr>
          <p:cNvPr id="3" name="Content Placeholder 2"/>
          <p:cNvSpPr>
            <a:spLocks noGrp="1"/>
          </p:cNvSpPr>
          <p:nvPr>
            <p:ph idx="1" hasCustomPrompt="1"/>
          </p:nvPr>
        </p:nvSpPr>
        <p:spPr>
          <a:xfrm>
            <a:off x="895350" y="1825625"/>
            <a:ext cx="7886700" cy="4197635"/>
          </a:xfrm>
        </p:spPr>
        <p:txBody>
          <a:bodyPr/>
          <a:lstStyle>
            <a:lvl1pPr marL="0" indent="0">
              <a:lnSpc>
                <a:spcPct val="100000"/>
              </a:lnSpc>
              <a:buNone/>
              <a:defRPr>
                <a:solidFill>
                  <a:srgbClr val="000000"/>
                </a:solidFill>
              </a:defRPr>
            </a:lvl1pPr>
            <a:lvl2pPr marL="685800" indent="-228600">
              <a:lnSpc>
                <a:spcPct val="100000"/>
              </a:lnSpc>
              <a:buClr>
                <a:schemeClr val="accent5"/>
              </a:buClr>
              <a:buFont typeface="Wingdings" panose="05000000000000000000" pitchFamily="2" charset="2"/>
              <a:buChar char="§"/>
              <a:defRPr>
                <a:solidFill>
                  <a:srgbClr val="000000"/>
                </a:solidFill>
              </a:defRPr>
            </a:lvl2pPr>
            <a:lvl3pPr>
              <a:lnSpc>
                <a:spcPct val="100000"/>
              </a:lnSpc>
              <a:buClr>
                <a:srgbClr val="000000"/>
              </a:buClr>
              <a:defRPr>
                <a:solidFill>
                  <a:srgbClr val="000000"/>
                </a:solidFill>
              </a:defRPr>
            </a:lvl3pPr>
            <a:lvl4pPr>
              <a:lnSpc>
                <a:spcPct val="100000"/>
              </a:lnSpc>
              <a:buClr>
                <a:srgbClr val="000000"/>
              </a:buClr>
              <a:defRPr>
                <a:solidFill>
                  <a:srgbClr val="000000"/>
                </a:solidFill>
              </a:defRPr>
            </a:lvl4pPr>
            <a:lvl5pPr>
              <a:lnSpc>
                <a:spcPct val="100000"/>
              </a:lnSpc>
              <a:buClr>
                <a:srgbClr val="000000"/>
              </a:buClr>
              <a:defRPr>
                <a:solidFill>
                  <a:srgbClr val="000000"/>
                </a:solidFill>
              </a:defRPr>
            </a:lvl5pPr>
          </a:lstStyle>
          <a:p>
            <a:pPr lvl="0"/>
            <a:r>
              <a:rPr lang="en-US"/>
              <a:t>Edit Master text styles</a:t>
            </a:r>
          </a:p>
          <a:p>
            <a:pPr lvl="1"/>
            <a:r>
              <a:rPr lang="en-US"/>
              <a:t>Second level</a:t>
            </a:r>
          </a:p>
          <a:p>
            <a:pPr lvl="2"/>
            <a:r>
              <a:rPr lang="en-US"/>
              <a:t>Third level</a:t>
            </a:r>
          </a:p>
        </p:txBody>
      </p:sp>
      <p:pic>
        <p:nvPicPr>
          <p:cNvPr id="17" name="Picture 16">
            <a:extLst>
              <a:ext uri="{FF2B5EF4-FFF2-40B4-BE49-F238E27FC236}">
                <a16:creationId xmlns:a16="http://schemas.microsoft.com/office/drawing/2014/main" id="{A3990FAA-95D0-BE45-A3B2-F6460B630856}"/>
              </a:ext>
            </a:extLst>
          </p:cNvPr>
          <p:cNvPicPr>
            <a:picLocks noChangeAspect="1"/>
          </p:cNvPicPr>
          <p:nvPr userDrawn="1"/>
        </p:nvPicPr>
        <p:blipFill rotWithShape="1">
          <a:blip r:embed="rId2"/>
          <a:srcRect r="4456"/>
          <a:stretch/>
        </p:blipFill>
        <p:spPr>
          <a:xfrm>
            <a:off x="0" y="0"/>
            <a:ext cx="667638" cy="6858000"/>
          </a:xfrm>
          <a:prstGeom prst="rect">
            <a:avLst/>
          </a:prstGeom>
        </p:spPr>
      </p:pic>
      <p:grpSp>
        <p:nvGrpSpPr>
          <p:cNvPr id="19" name="Group 18">
            <a:extLst>
              <a:ext uri="{FF2B5EF4-FFF2-40B4-BE49-F238E27FC236}">
                <a16:creationId xmlns:a16="http://schemas.microsoft.com/office/drawing/2014/main" id="{E922B260-092F-4354-BB0D-DABB647602AF}"/>
              </a:ext>
            </a:extLst>
          </p:cNvPr>
          <p:cNvGrpSpPr/>
          <p:nvPr userDrawn="1"/>
        </p:nvGrpSpPr>
        <p:grpSpPr>
          <a:xfrm>
            <a:off x="77400" y="6306081"/>
            <a:ext cx="7315886" cy="45719"/>
            <a:chOff x="667641" y="6313581"/>
            <a:chExt cx="7276741" cy="45719"/>
          </a:xfrm>
        </p:grpSpPr>
        <p:sp>
          <p:nvSpPr>
            <p:cNvPr id="20" name="Rectangle 19">
              <a:extLst>
                <a:ext uri="{FF2B5EF4-FFF2-40B4-BE49-F238E27FC236}">
                  <a16:creationId xmlns:a16="http://schemas.microsoft.com/office/drawing/2014/main" id="{A56F0F45-5500-46D3-906F-28E978FF8332}"/>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ABBE97D4-59DA-4D44-ABCF-D23795AA24A7}"/>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EB3D9C0-7C81-408D-811B-234000867EF6}"/>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2BB689AA-3A6E-4D72-87A8-01A5ACBAACD2}"/>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8" name="Picture 27">
            <a:extLst>
              <a:ext uri="{FF2B5EF4-FFF2-40B4-BE49-F238E27FC236}">
                <a16:creationId xmlns:a16="http://schemas.microsoft.com/office/drawing/2014/main" id="{7D7DAE29-6D90-42D8-A661-29ECDB60D187}"/>
              </a:ext>
            </a:extLst>
          </p:cNvPr>
          <p:cNvPicPr>
            <a:picLocks noChangeAspect="1"/>
          </p:cNvPicPr>
          <p:nvPr userDrawn="1"/>
        </p:nvPicPr>
        <p:blipFill>
          <a:blip r:embed="rId3"/>
          <a:stretch>
            <a:fillRect/>
          </a:stretch>
        </p:blipFill>
        <p:spPr>
          <a:xfrm>
            <a:off x="7737114" y="5995153"/>
            <a:ext cx="1304657" cy="713294"/>
          </a:xfrm>
          <a:prstGeom prst="rect">
            <a:avLst/>
          </a:prstGeom>
        </p:spPr>
      </p:pic>
      <p:sp>
        <p:nvSpPr>
          <p:cNvPr id="12" name="TextBox 11">
            <a:extLst>
              <a:ext uri="{FF2B5EF4-FFF2-40B4-BE49-F238E27FC236}">
                <a16:creationId xmlns:a16="http://schemas.microsoft.com/office/drawing/2014/main" id="{04F36AC9-FA90-4477-A490-34EF0DE28C30}"/>
              </a:ext>
            </a:extLst>
          </p:cNvPr>
          <p:cNvSpPr txBox="1"/>
          <p:nvPr userDrawn="1"/>
        </p:nvSpPr>
        <p:spPr>
          <a:xfrm>
            <a:off x="667638" y="6348865"/>
            <a:ext cx="71397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Tree>
    <p:extLst>
      <p:ext uri="{BB962C8B-B14F-4D97-AF65-F5344CB8AC3E}">
        <p14:creationId xmlns:p14="http://schemas.microsoft.com/office/powerpoint/2010/main" val="209274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12C5B11-206E-A94B-9F51-FB5C3DAE1C3B}"/>
              </a:ext>
            </a:extLst>
          </p:cNvPr>
          <p:cNvPicPr>
            <a:picLocks noChangeAspect="1"/>
          </p:cNvPicPr>
          <p:nvPr userDrawn="1"/>
        </p:nvPicPr>
        <p:blipFill rotWithShape="1">
          <a:blip r:embed="rId2"/>
          <a:srcRect l="634" b="13764"/>
          <a:stretch/>
        </p:blipFill>
        <p:spPr>
          <a:xfrm>
            <a:off x="213993" y="2537127"/>
            <a:ext cx="4472307" cy="3776454"/>
          </a:xfrm>
          <a:prstGeom prst="rect">
            <a:avLst/>
          </a:prstGeom>
        </p:spPr>
      </p:pic>
      <p:sp>
        <p:nvSpPr>
          <p:cNvPr id="9" name="Text Placeholder 9">
            <a:extLst>
              <a:ext uri="{FF2B5EF4-FFF2-40B4-BE49-F238E27FC236}">
                <a16:creationId xmlns:a16="http://schemas.microsoft.com/office/drawing/2014/main" id="{24248480-3C36-FA4E-B4B3-A757688E9687}"/>
              </a:ext>
            </a:extLst>
          </p:cNvPr>
          <p:cNvSpPr>
            <a:spLocks noGrp="1"/>
          </p:cNvSpPr>
          <p:nvPr>
            <p:ph type="body" sz="quarter" idx="13" hasCustomPrompt="1"/>
          </p:nvPr>
        </p:nvSpPr>
        <p:spPr>
          <a:xfrm>
            <a:off x="1300111" y="1884545"/>
            <a:ext cx="6543778" cy="1300617"/>
          </a:xfrm>
        </p:spPr>
        <p:txBody>
          <a:bodyPr>
            <a:normAutofit/>
          </a:bodyPr>
          <a:lstStyle>
            <a:lvl1pPr marL="0" indent="0" algn="ctr">
              <a:buNone/>
              <a:defRPr sz="2800" b="1">
                <a:solidFill>
                  <a:schemeClr val="bg1">
                    <a:lumMod val="50000"/>
                  </a:schemeClr>
                </a:solidFill>
                <a:latin typeface="+mn-lt"/>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grpSp>
        <p:nvGrpSpPr>
          <p:cNvPr id="18" name="Group 17">
            <a:extLst>
              <a:ext uri="{FF2B5EF4-FFF2-40B4-BE49-F238E27FC236}">
                <a16:creationId xmlns:a16="http://schemas.microsoft.com/office/drawing/2014/main" id="{65039E73-3F12-467C-87BA-008A886F87B7}"/>
              </a:ext>
            </a:extLst>
          </p:cNvPr>
          <p:cNvGrpSpPr/>
          <p:nvPr userDrawn="1"/>
        </p:nvGrpSpPr>
        <p:grpSpPr>
          <a:xfrm>
            <a:off x="-32379" y="6306081"/>
            <a:ext cx="7315886" cy="45719"/>
            <a:chOff x="667641" y="6313581"/>
            <a:chExt cx="7276741" cy="45719"/>
          </a:xfrm>
        </p:grpSpPr>
        <p:sp>
          <p:nvSpPr>
            <p:cNvPr id="19" name="Rectangle 18">
              <a:extLst>
                <a:ext uri="{FF2B5EF4-FFF2-40B4-BE49-F238E27FC236}">
                  <a16:creationId xmlns:a16="http://schemas.microsoft.com/office/drawing/2014/main" id="{A9C21C81-635A-43C1-9735-7F7041BFC6D8}"/>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6A664002-5C60-4EBE-B9C1-F773941544E4}"/>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A32539DE-4134-41D2-AE69-68509F75FF1A}"/>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8B2E0298-A767-44E0-A82E-976EBF0A5AAA}"/>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TextBox 24">
            <a:extLst>
              <a:ext uri="{FF2B5EF4-FFF2-40B4-BE49-F238E27FC236}">
                <a16:creationId xmlns:a16="http://schemas.microsoft.com/office/drawing/2014/main" id="{37DF2DAB-6DD4-4D3F-98B5-EFB9C91DAC6F}"/>
              </a:ext>
            </a:extLst>
          </p:cNvPr>
          <p:cNvSpPr txBox="1"/>
          <p:nvPr userDrawn="1"/>
        </p:nvSpPr>
        <p:spPr>
          <a:xfrm>
            <a:off x="170120" y="6399856"/>
            <a:ext cx="9097061"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2">
                    <a:lumMod val="50000"/>
                  </a:schemeClr>
                </a:solidFill>
              </a:rPr>
              <a:t>Georgia Department of Education School Nutrition Program </a:t>
            </a:r>
            <a:r>
              <a:rPr lang="en-US" sz="1200" b="1" dirty="0">
                <a:solidFill>
                  <a:srgbClr val="1186CA"/>
                </a:solidFill>
              </a:rPr>
              <a:t>|</a:t>
            </a:r>
            <a:r>
              <a:rPr lang="en-US" sz="1200" b="1" dirty="0">
                <a:solidFill>
                  <a:schemeClr val="bg2">
                    <a:lumMod val="50000"/>
                  </a:schemeClr>
                </a:solidFill>
              </a:rPr>
              <a:t> </a:t>
            </a:r>
            <a:r>
              <a:rPr lang="en-US" sz="1200" b="1" i="1" dirty="0">
                <a:solidFill>
                  <a:schemeClr val="bg2">
                    <a:lumMod val="50000"/>
                  </a:schemeClr>
                </a:solidFill>
              </a:rPr>
              <a:t>Fueling Georgia’s Future </a:t>
            </a:r>
          </a:p>
          <a:p>
            <a:pPr algn="l"/>
            <a:endParaRPr lang="en-US" sz="1100" dirty="0"/>
          </a:p>
        </p:txBody>
      </p:sp>
      <p:pic>
        <p:nvPicPr>
          <p:cNvPr id="13" name="Picture 12">
            <a:extLst>
              <a:ext uri="{FF2B5EF4-FFF2-40B4-BE49-F238E27FC236}">
                <a16:creationId xmlns:a16="http://schemas.microsoft.com/office/drawing/2014/main" id="{88C655AE-D762-4BD4-B9E4-6CAEBAA39D22}"/>
              </a:ext>
            </a:extLst>
          </p:cNvPr>
          <p:cNvPicPr>
            <a:picLocks noChangeAspect="1"/>
          </p:cNvPicPr>
          <p:nvPr userDrawn="1"/>
        </p:nvPicPr>
        <p:blipFill>
          <a:blip r:embed="rId3"/>
          <a:stretch>
            <a:fillRect/>
          </a:stretch>
        </p:blipFill>
        <p:spPr>
          <a:xfrm>
            <a:off x="7578075" y="6043214"/>
            <a:ext cx="1304657" cy="71329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471730FC-655C-47FB-A042-DA508ADE6B2C}"/>
              </a:ext>
            </a:extLst>
          </p:cNvPr>
          <p:cNvPicPr>
            <a:picLocks noChangeAspect="1"/>
          </p:cNvPicPr>
          <p:nvPr userDrawn="1"/>
        </p:nvPicPr>
        <p:blipFill>
          <a:blip r:embed="rId4"/>
          <a:stretch>
            <a:fillRect/>
          </a:stretch>
        </p:blipFill>
        <p:spPr>
          <a:xfrm>
            <a:off x="1300111" y="0"/>
            <a:ext cx="6548244" cy="2411865"/>
          </a:xfrm>
          <a:prstGeom prst="rect">
            <a:avLst/>
          </a:prstGeom>
        </p:spPr>
      </p:pic>
    </p:spTree>
    <p:extLst>
      <p:ext uri="{BB962C8B-B14F-4D97-AF65-F5344CB8AC3E}">
        <p14:creationId xmlns:p14="http://schemas.microsoft.com/office/powerpoint/2010/main" val="1614131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lai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sp>
        <p:nvSpPr>
          <p:cNvPr id="18" name="Title 1">
            <a:extLst>
              <a:ext uri="{FF2B5EF4-FFF2-40B4-BE49-F238E27FC236}">
                <a16:creationId xmlns:a16="http://schemas.microsoft.com/office/drawing/2014/main" id="{21B681EA-F2F5-EC42-A472-2D4F4B1AD9B7}"/>
              </a:ext>
            </a:extLst>
          </p:cNvPr>
          <p:cNvSpPr>
            <a:spLocks noGrp="1"/>
          </p:cNvSpPr>
          <p:nvPr>
            <p:ph type="ctrTitle"/>
          </p:nvPr>
        </p:nvSpPr>
        <p:spPr>
          <a:xfrm>
            <a:off x="901467" y="1122363"/>
            <a:ext cx="7913874" cy="2387600"/>
          </a:xfrm>
        </p:spPr>
        <p:txBody>
          <a:bodyPr anchor="b">
            <a:normAutofit/>
          </a:bodyPr>
          <a:lstStyle>
            <a:lvl1pPr algn="ctr">
              <a:defRPr sz="3600"/>
            </a:lvl1pPr>
          </a:lstStyle>
          <a:p>
            <a:r>
              <a:rPr lang="en-US"/>
              <a:t>Click to edit Master title style</a:t>
            </a:r>
          </a:p>
        </p:txBody>
      </p:sp>
      <p:sp>
        <p:nvSpPr>
          <p:cNvPr id="19" name="Subtitle 2">
            <a:extLst>
              <a:ext uri="{FF2B5EF4-FFF2-40B4-BE49-F238E27FC236}">
                <a16:creationId xmlns:a16="http://schemas.microsoft.com/office/drawing/2014/main" id="{71120813-8E8A-2846-88BB-0D7E94451AE5}"/>
              </a:ext>
            </a:extLst>
          </p:cNvPr>
          <p:cNvSpPr>
            <a:spLocks noGrp="1"/>
          </p:cNvSpPr>
          <p:nvPr>
            <p:ph type="subTitle" idx="1" hasCustomPrompt="1"/>
          </p:nvPr>
        </p:nvSpPr>
        <p:spPr>
          <a:xfrm>
            <a:off x="901467" y="3602037"/>
            <a:ext cx="7913874" cy="1826077"/>
          </a:xfrm>
        </p:spPr>
        <p:txBody>
          <a:bodyPr>
            <a:normAutofit/>
          </a:bodyPr>
          <a:lstStyle>
            <a:lvl1pPr marL="0" indent="0" algn="ctr">
              <a:buNone/>
              <a:defRPr sz="2800" b="1">
                <a:solidFill>
                  <a:srgbClr val="767171"/>
                </a:solidFill>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grpSp>
        <p:nvGrpSpPr>
          <p:cNvPr id="12" name="Group 11">
            <a:extLst>
              <a:ext uri="{FF2B5EF4-FFF2-40B4-BE49-F238E27FC236}">
                <a16:creationId xmlns:a16="http://schemas.microsoft.com/office/drawing/2014/main" id="{69A4D239-2C28-4368-AA90-7BA8834C052A}"/>
              </a:ext>
            </a:extLst>
          </p:cNvPr>
          <p:cNvGrpSpPr/>
          <p:nvPr userDrawn="1"/>
        </p:nvGrpSpPr>
        <p:grpSpPr>
          <a:xfrm>
            <a:off x="77400" y="6306081"/>
            <a:ext cx="7315886" cy="45719"/>
            <a:chOff x="667641" y="6313581"/>
            <a:chExt cx="7276741" cy="45719"/>
          </a:xfrm>
        </p:grpSpPr>
        <p:sp>
          <p:nvSpPr>
            <p:cNvPr id="13" name="Rectangle 12">
              <a:extLst>
                <a:ext uri="{FF2B5EF4-FFF2-40B4-BE49-F238E27FC236}">
                  <a16:creationId xmlns:a16="http://schemas.microsoft.com/office/drawing/2014/main" id="{38DE41C7-6853-4791-87C7-E14634A06E0B}"/>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B86AC0F-0068-4923-82FF-FC00D06EE603}"/>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EE674A1-D10A-4B83-866C-323742594CC4}"/>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5C4F71A-3C1E-40A3-A056-20D3DF6E383C}"/>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0" name="Picture 19">
            <a:extLst>
              <a:ext uri="{FF2B5EF4-FFF2-40B4-BE49-F238E27FC236}">
                <a16:creationId xmlns:a16="http://schemas.microsoft.com/office/drawing/2014/main" id="{4D7425EC-06B7-4034-B51F-5F176BF465D0}"/>
              </a:ext>
            </a:extLst>
          </p:cNvPr>
          <p:cNvPicPr>
            <a:picLocks noChangeAspect="1"/>
          </p:cNvPicPr>
          <p:nvPr userDrawn="1"/>
        </p:nvPicPr>
        <p:blipFill>
          <a:blip r:embed="rId3"/>
          <a:stretch>
            <a:fillRect/>
          </a:stretch>
        </p:blipFill>
        <p:spPr>
          <a:xfrm>
            <a:off x="7737114" y="5995153"/>
            <a:ext cx="1304657" cy="713294"/>
          </a:xfrm>
          <a:prstGeom prst="rect">
            <a:avLst/>
          </a:prstGeom>
        </p:spPr>
      </p:pic>
      <p:sp>
        <p:nvSpPr>
          <p:cNvPr id="22" name="TextBox 21">
            <a:extLst>
              <a:ext uri="{FF2B5EF4-FFF2-40B4-BE49-F238E27FC236}">
                <a16:creationId xmlns:a16="http://schemas.microsoft.com/office/drawing/2014/main" id="{3CA0B7EA-AC95-4EA2-A31B-C7E14CFFEE41}"/>
              </a:ext>
            </a:extLst>
          </p:cNvPr>
          <p:cNvSpPr txBox="1"/>
          <p:nvPr userDrawn="1"/>
        </p:nvSpPr>
        <p:spPr>
          <a:xfrm>
            <a:off x="666015" y="6348865"/>
            <a:ext cx="70623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Tree>
    <p:extLst>
      <p:ext uri="{BB962C8B-B14F-4D97-AF65-F5344CB8AC3E}">
        <p14:creationId xmlns:p14="http://schemas.microsoft.com/office/powerpoint/2010/main" val="3798810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grpSp>
        <p:nvGrpSpPr>
          <p:cNvPr id="10" name="Group 9">
            <a:extLst>
              <a:ext uri="{FF2B5EF4-FFF2-40B4-BE49-F238E27FC236}">
                <a16:creationId xmlns:a16="http://schemas.microsoft.com/office/drawing/2014/main" id="{FFB049CB-15B0-4812-AF24-B2846CA477E3}"/>
              </a:ext>
            </a:extLst>
          </p:cNvPr>
          <p:cNvGrpSpPr/>
          <p:nvPr userDrawn="1"/>
        </p:nvGrpSpPr>
        <p:grpSpPr>
          <a:xfrm>
            <a:off x="77400" y="6306081"/>
            <a:ext cx="7315886" cy="45719"/>
            <a:chOff x="667641" y="6313581"/>
            <a:chExt cx="7276741" cy="45719"/>
          </a:xfrm>
        </p:grpSpPr>
        <p:sp>
          <p:nvSpPr>
            <p:cNvPr id="11" name="Rectangle 10">
              <a:extLst>
                <a:ext uri="{FF2B5EF4-FFF2-40B4-BE49-F238E27FC236}">
                  <a16:creationId xmlns:a16="http://schemas.microsoft.com/office/drawing/2014/main" id="{CD2DAA2E-9A58-46F8-80B9-5B9C0078E9EB}"/>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1A3EC7C-462D-44B2-813F-69B4B46DD9AB}"/>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F4BF7A5-75DB-4F75-8C59-D4BD48294719}"/>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A378D8B-A141-4A2E-8C4B-915514EFCCE8}"/>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 name="Picture 14">
            <a:extLst>
              <a:ext uri="{FF2B5EF4-FFF2-40B4-BE49-F238E27FC236}">
                <a16:creationId xmlns:a16="http://schemas.microsoft.com/office/drawing/2014/main" id="{6F92009C-AB45-478B-A352-D423045D8805}"/>
              </a:ext>
            </a:extLst>
          </p:cNvPr>
          <p:cNvPicPr>
            <a:picLocks noChangeAspect="1"/>
          </p:cNvPicPr>
          <p:nvPr userDrawn="1"/>
        </p:nvPicPr>
        <p:blipFill>
          <a:blip r:embed="rId3"/>
          <a:stretch>
            <a:fillRect/>
          </a:stretch>
        </p:blipFill>
        <p:spPr>
          <a:xfrm>
            <a:off x="7737114" y="5995153"/>
            <a:ext cx="1304657" cy="713294"/>
          </a:xfrm>
          <a:prstGeom prst="rect">
            <a:avLst/>
          </a:prstGeom>
        </p:spPr>
      </p:pic>
      <p:sp>
        <p:nvSpPr>
          <p:cNvPr id="18" name="TextBox 17">
            <a:extLst>
              <a:ext uri="{FF2B5EF4-FFF2-40B4-BE49-F238E27FC236}">
                <a16:creationId xmlns:a16="http://schemas.microsoft.com/office/drawing/2014/main" id="{9EB6785C-7333-4D07-98F8-13C30BFC2327}"/>
              </a:ext>
            </a:extLst>
          </p:cNvPr>
          <p:cNvSpPr txBox="1"/>
          <p:nvPr userDrawn="1"/>
        </p:nvSpPr>
        <p:spPr>
          <a:xfrm>
            <a:off x="677304" y="6360154"/>
            <a:ext cx="70623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Tree>
    <p:extLst>
      <p:ext uri="{BB962C8B-B14F-4D97-AF65-F5344CB8AC3E}">
        <p14:creationId xmlns:p14="http://schemas.microsoft.com/office/powerpoint/2010/main" val="3777220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bar only">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spTree>
    <p:extLst>
      <p:ext uri="{BB962C8B-B14F-4D97-AF65-F5344CB8AC3E}">
        <p14:creationId xmlns:p14="http://schemas.microsoft.com/office/powerpoint/2010/main" val="2442025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ttomBar only">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rot="16200000">
            <a:off x="4238181" y="1952181"/>
            <a:ext cx="667638" cy="9144000"/>
          </a:xfrm>
          <a:prstGeom prst="rect">
            <a:avLst/>
          </a:prstGeom>
        </p:spPr>
      </p:pic>
      <p:sp>
        <p:nvSpPr>
          <p:cNvPr id="3" name="Title 1">
            <a:extLst>
              <a:ext uri="{FF2B5EF4-FFF2-40B4-BE49-F238E27FC236}">
                <a16:creationId xmlns:a16="http://schemas.microsoft.com/office/drawing/2014/main" id="{4BAAD36C-600E-4205-8673-474B143815B6}"/>
              </a:ext>
            </a:extLst>
          </p:cNvPr>
          <p:cNvSpPr>
            <a:spLocks noGrp="1"/>
          </p:cNvSpPr>
          <p:nvPr>
            <p:ph type="title"/>
          </p:nvPr>
        </p:nvSpPr>
        <p:spPr>
          <a:xfrm>
            <a:off x="0" y="16692"/>
            <a:ext cx="9144000" cy="1325563"/>
          </a:xfrm>
        </p:spPr>
        <p:txBody>
          <a:bodyPr anchor="ctr"/>
          <a:lstStyle>
            <a:lvl1pPr>
              <a:defRPr b="1"/>
            </a:lvl1pPr>
          </a:lstStyle>
          <a:p>
            <a:r>
              <a:rPr lang="en-US"/>
              <a:t>Click to edit Master title style</a:t>
            </a:r>
          </a:p>
        </p:txBody>
      </p:sp>
    </p:spTree>
    <p:extLst>
      <p:ext uri="{BB962C8B-B14F-4D97-AF65-F5344CB8AC3E}">
        <p14:creationId xmlns:p14="http://schemas.microsoft.com/office/powerpoint/2010/main" val="4073922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E92ABD-A9EF-4531-97B1-C3D49C29518D}"/>
              </a:ext>
            </a:extLst>
          </p:cNvPr>
          <p:cNvPicPr>
            <a:picLocks noChangeAspect="1"/>
          </p:cNvPicPr>
          <p:nvPr userDrawn="1"/>
        </p:nvPicPr>
        <p:blipFill rotWithShape="1">
          <a:blip r:embed="rId2"/>
          <a:srcRect r="4456"/>
          <a:stretch/>
        </p:blipFill>
        <p:spPr>
          <a:xfrm rot="16200000">
            <a:off x="4238181" y="1952181"/>
            <a:ext cx="667638" cy="9144000"/>
          </a:xfrm>
          <a:prstGeom prst="rect">
            <a:avLst/>
          </a:prstGeom>
        </p:spPr>
      </p:pic>
    </p:spTree>
    <p:extLst>
      <p:ext uri="{BB962C8B-B14F-4D97-AF65-F5344CB8AC3E}">
        <p14:creationId xmlns:p14="http://schemas.microsoft.com/office/powerpoint/2010/main" val="1360699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let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1175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monstratio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36BEB4-DDFA-4DF7-A156-CE603D1AC7E9}"/>
              </a:ext>
            </a:extLst>
          </p:cNvPr>
          <p:cNvPicPr>
            <a:picLocks noChangeAspect="1"/>
          </p:cNvPicPr>
          <p:nvPr userDrawn="1"/>
        </p:nvPicPr>
        <p:blipFill rotWithShape="1">
          <a:blip r:embed="rId2"/>
          <a:srcRect l="1" r="52919"/>
          <a:stretch/>
        </p:blipFill>
        <p:spPr>
          <a:xfrm>
            <a:off x="0" y="1683922"/>
            <a:ext cx="9144000" cy="3490155"/>
          </a:xfrm>
          <a:prstGeom prst="rect">
            <a:avLst/>
          </a:prstGeom>
        </p:spPr>
      </p:pic>
      <p:pic>
        <p:nvPicPr>
          <p:cNvPr id="6" name="Picture 5" descr="A picture containing drawing, plate, light, cup&#10;&#10;Description automatically generated">
            <a:extLst>
              <a:ext uri="{FF2B5EF4-FFF2-40B4-BE49-F238E27FC236}">
                <a16:creationId xmlns:a16="http://schemas.microsoft.com/office/drawing/2014/main" id="{52466DA5-F49A-426A-B3D8-9379515C2B58}"/>
              </a:ext>
            </a:extLst>
          </p:cNvPr>
          <p:cNvPicPr>
            <a:picLocks noChangeAspect="1"/>
          </p:cNvPicPr>
          <p:nvPr userDrawn="1"/>
        </p:nvPicPr>
        <p:blipFill>
          <a:blip r:embed="rId3"/>
          <a:stretch>
            <a:fillRect/>
          </a:stretch>
        </p:blipFill>
        <p:spPr>
          <a:xfrm>
            <a:off x="0" y="2572512"/>
            <a:ext cx="9144000" cy="1712975"/>
          </a:xfrm>
          <a:prstGeom prst="rect">
            <a:avLst/>
          </a:prstGeom>
        </p:spPr>
      </p:pic>
    </p:spTree>
    <p:extLst>
      <p:ext uri="{BB962C8B-B14F-4D97-AF65-F5344CB8AC3E}">
        <p14:creationId xmlns:p14="http://schemas.microsoft.com/office/powerpoint/2010/main" val="1899440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5369340-164E-40F2-810F-5568A6E909F4}"/>
              </a:ext>
            </a:extLst>
          </p:cNvPr>
          <p:cNvPicPr>
            <a:picLocks noChangeAspect="1"/>
          </p:cNvPicPr>
          <p:nvPr userDrawn="1"/>
        </p:nvPicPr>
        <p:blipFill rotWithShape="1">
          <a:blip r:embed="rId2"/>
          <a:srcRect r="4456"/>
          <a:stretch/>
        </p:blipFill>
        <p:spPr>
          <a:xfrm rot="5400000">
            <a:off x="4209846" y="1913470"/>
            <a:ext cx="667638" cy="9144000"/>
          </a:xfrm>
          <a:prstGeom prst="rect">
            <a:avLst/>
          </a:prstGeom>
        </p:spPr>
      </p:pic>
      <p:sp>
        <p:nvSpPr>
          <p:cNvPr id="5" name="Rectangle 4">
            <a:extLst>
              <a:ext uri="{FF2B5EF4-FFF2-40B4-BE49-F238E27FC236}">
                <a16:creationId xmlns:a16="http://schemas.microsoft.com/office/drawing/2014/main" id="{688B7ABE-49F1-44DA-B146-6F2D0EC4672C}"/>
              </a:ext>
            </a:extLst>
          </p:cNvPr>
          <p:cNvSpPr/>
          <p:nvPr userDrawn="1"/>
        </p:nvSpPr>
        <p:spPr>
          <a:xfrm>
            <a:off x="7405596" y="3376017"/>
            <a:ext cx="1666149" cy="27833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2E3CA472-F4A7-4396-BC51-3030A9B95C8D}"/>
              </a:ext>
            </a:extLst>
          </p:cNvPr>
          <p:cNvSpPr/>
          <p:nvPr userDrawn="1"/>
        </p:nvSpPr>
        <p:spPr>
          <a:xfrm>
            <a:off x="7405596" y="2477906"/>
            <a:ext cx="1666149" cy="1770008"/>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E21DCEA-6DD3-4180-A0D9-FD6847021382}"/>
              </a:ext>
            </a:extLst>
          </p:cNvPr>
          <p:cNvSpPr/>
          <p:nvPr userDrawn="1"/>
        </p:nvSpPr>
        <p:spPr>
          <a:xfrm>
            <a:off x="5592406" y="3317347"/>
            <a:ext cx="1666149" cy="28314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12C36152-4909-4A5C-834D-8CA6FB23FE7D}"/>
              </a:ext>
            </a:extLst>
          </p:cNvPr>
          <p:cNvSpPr/>
          <p:nvPr userDrawn="1"/>
        </p:nvSpPr>
        <p:spPr>
          <a:xfrm>
            <a:off x="5592407" y="2448854"/>
            <a:ext cx="1666149" cy="1770008"/>
          </a:xfrm>
          <a:prstGeom prst="ellipse">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0B0FD08-A139-4E4F-9C00-19CBAFB8345D}"/>
              </a:ext>
            </a:extLst>
          </p:cNvPr>
          <p:cNvSpPr/>
          <p:nvPr userDrawn="1"/>
        </p:nvSpPr>
        <p:spPr>
          <a:xfrm>
            <a:off x="3769679" y="3356058"/>
            <a:ext cx="1644784" cy="2800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DC66630-85B6-45BC-9D67-E8AF1908C48A}"/>
              </a:ext>
            </a:extLst>
          </p:cNvPr>
          <p:cNvSpPr/>
          <p:nvPr userDrawn="1"/>
        </p:nvSpPr>
        <p:spPr>
          <a:xfrm>
            <a:off x="1910140" y="3341909"/>
            <a:ext cx="1644783" cy="281809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ECC6362-73C3-4168-B579-E3A9E6B3ACB9}"/>
              </a:ext>
            </a:extLst>
          </p:cNvPr>
          <p:cNvSpPr/>
          <p:nvPr userDrawn="1"/>
        </p:nvSpPr>
        <p:spPr>
          <a:xfrm>
            <a:off x="66347" y="3358963"/>
            <a:ext cx="1665848" cy="28007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89AA8EFF-823A-4A05-B6F3-B12BA1BE8B3B}"/>
              </a:ext>
            </a:extLst>
          </p:cNvPr>
          <p:cNvSpPr/>
          <p:nvPr userDrawn="1"/>
        </p:nvSpPr>
        <p:spPr>
          <a:xfrm>
            <a:off x="66348" y="2531145"/>
            <a:ext cx="1666149" cy="1770008"/>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25175CEF-5FE7-489F-9FBB-9DFBA8B0FCE1}"/>
              </a:ext>
            </a:extLst>
          </p:cNvPr>
          <p:cNvSpPr/>
          <p:nvPr userDrawn="1"/>
        </p:nvSpPr>
        <p:spPr>
          <a:xfrm>
            <a:off x="109597" y="2559259"/>
            <a:ext cx="1588114" cy="1687109"/>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34A6BEDD-EC9E-45B9-BCDD-BB3C3A48E63E}"/>
              </a:ext>
            </a:extLst>
          </p:cNvPr>
          <p:cNvSpPr/>
          <p:nvPr userDrawn="1"/>
        </p:nvSpPr>
        <p:spPr>
          <a:xfrm>
            <a:off x="1901219" y="2515508"/>
            <a:ext cx="1666149" cy="1770008"/>
          </a:xfrm>
          <a:prstGeom prst="ellipse">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4C0F841-FE58-4810-BA5E-24596FAF7A9A}"/>
              </a:ext>
            </a:extLst>
          </p:cNvPr>
          <p:cNvSpPr/>
          <p:nvPr userDrawn="1"/>
        </p:nvSpPr>
        <p:spPr>
          <a:xfrm>
            <a:off x="1943123" y="2554766"/>
            <a:ext cx="1588114" cy="1687109"/>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06AEC090-FA7E-4746-8AAD-175B3A056C47}"/>
              </a:ext>
            </a:extLst>
          </p:cNvPr>
          <p:cNvSpPr/>
          <p:nvPr userDrawn="1"/>
        </p:nvSpPr>
        <p:spPr>
          <a:xfrm>
            <a:off x="3759004" y="2466939"/>
            <a:ext cx="1666149" cy="1770008"/>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8F6862B5-6FCF-407F-A5B3-DFCA03CD4691}"/>
              </a:ext>
            </a:extLst>
          </p:cNvPr>
          <p:cNvSpPr/>
          <p:nvPr userDrawn="1"/>
        </p:nvSpPr>
        <p:spPr>
          <a:xfrm>
            <a:off x="3798014" y="2504077"/>
            <a:ext cx="1588114" cy="1687109"/>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48E6C10D-5026-409C-8994-AEA2A3EC1CD6}"/>
              </a:ext>
            </a:extLst>
          </p:cNvPr>
          <p:cNvSpPr/>
          <p:nvPr userDrawn="1"/>
        </p:nvSpPr>
        <p:spPr>
          <a:xfrm>
            <a:off x="5631423" y="2489528"/>
            <a:ext cx="1588114" cy="1687109"/>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E0203A5D-78C2-4855-B7BB-B9C14A83ED9D}"/>
              </a:ext>
            </a:extLst>
          </p:cNvPr>
          <p:cNvSpPr/>
          <p:nvPr userDrawn="1"/>
        </p:nvSpPr>
        <p:spPr>
          <a:xfrm>
            <a:off x="7451947" y="2515507"/>
            <a:ext cx="1588114" cy="1687109"/>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26003533-E8E4-4EC9-A22C-64F5B1E86F39}"/>
              </a:ext>
            </a:extLst>
          </p:cNvPr>
          <p:cNvSpPr txBox="1"/>
          <p:nvPr userDrawn="1"/>
        </p:nvSpPr>
        <p:spPr>
          <a:xfrm>
            <a:off x="276465" y="2938847"/>
            <a:ext cx="1233714" cy="923330"/>
          </a:xfrm>
          <a:prstGeom prst="rect">
            <a:avLst/>
          </a:prstGeom>
          <a:noFill/>
        </p:spPr>
        <p:txBody>
          <a:bodyPr wrap="square" rtlCol="0">
            <a:spAutoFit/>
          </a:bodyPr>
          <a:lstStyle/>
          <a:p>
            <a:pPr algn="ctr"/>
            <a:r>
              <a:rPr lang="en-US" dirty="0">
                <a:solidFill>
                  <a:srgbClr val="000000"/>
                </a:solidFill>
              </a:rPr>
              <a:t>TEXT OR PIC HERE</a:t>
            </a:r>
          </a:p>
        </p:txBody>
      </p:sp>
      <p:sp>
        <p:nvSpPr>
          <p:cNvPr id="21" name="TextBox 20">
            <a:extLst>
              <a:ext uri="{FF2B5EF4-FFF2-40B4-BE49-F238E27FC236}">
                <a16:creationId xmlns:a16="http://schemas.microsoft.com/office/drawing/2014/main" id="{FFD15B75-F18A-47D5-9A77-88653EB37C3F}"/>
              </a:ext>
            </a:extLst>
          </p:cNvPr>
          <p:cNvSpPr txBox="1"/>
          <p:nvPr userDrawn="1"/>
        </p:nvSpPr>
        <p:spPr>
          <a:xfrm>
            <a:off x="7629147" y="2931958"/>
            <a:ext cx="1233714" cy="923330"/>
          </a:xfrm>
          <a:prstGeom prst="rect">
            <a:avLst/>
          </a:prstGeom>
          <a:noFill/>
        </p:spPr>
        <p:txBody>
          <a:bodyPr wrap="square" rtlCol="0">
            <a:spAutoFit/>
          </a:bodyPr>
          <a:lstStyle/>
          <a:p>
            <a:pPr algn="ctr"/>
            <a:r>
              <a:rPr lang="en-US" dirty="0">
                <a:solidFill>
                  <a:srgbClr val="000000"/>
                </a:solidFill>
              </a:rPr>
              <a:t>TEXT OR PIC HERE</a:t>
            </a:r>
          </a:p>
        </p:txBody>
      </p:sp>
      <p:sp>
        <p:nvSpPr>
          <p:cNvPr id="22" name="TextBox 21">
            <a:extLst>
              <a:ext uri="{FF2B5EF4-FFF2-40B4-BE49-F238E27FC236}">
                <a16:creationId xmlns:a16="http://schemas.microsoft.com/office/drawing/2014/main" id="{BCBE02DA-A2C5-47AB-BE90-95E63FF71D92}"/>
              </a:ext>
            </a:extLst>
          </p:cNvPr>
          <p:cNvSpPr txBox="1"/>
          <p:nvPr userDrawn="1"/>
        </p:nvSpPr>
        <p:spPr>
          <a:xfrm>
            <a:off x="5808623" y="2938847"/>
            <a:ext cx="1233714" cy="923330"/>
          </a:xfrm>
          <a:prstGeom prst="rect">
            <a:avLst/>
          </a:prstGeom>
          <a:noFill/>
        </p:spPr>
        <p:txBody>
          <a:bodyPr wrap="square" rtlCol="0">
            <a:spAutoFit/>
          </a:bodyPr>
          <a:lstStyle/>
          <a:p>
            <a:pPr algn="ctr"/>
            <a:r>
              <a:rPr lang="en-US" dirty="0">
                <a:solidFill>
                  <a:srgbClr val="000000"/>
                </a:solidFill>
              </a:rPr>
              <a:t>TEXT OR PIC HERE</a:t>
            </a:r>
          </a:p>
        </p:txBody>
      </p:sp>
      <p:sp>
        <p:nvSpPr>
          <p:cNvPr id="23" name="TextBox 22">
            <a:extLst>
              <a:ext uri="{FF2B5EF4-FFF2-40B4-BE49-F238E27FC236}">
                <a16:creationId xmlns:a16="http://schemas.microsoft.com/office/drawing/2014/main" id="{6B6C0906-0A1F-4318-BCE6-896FFB62CA1A}"/>
              </a:ext>
            </a:extLst>
          </p:cNvPr>
          <p:cNvSpPr txBox="1"/>
          <p:nvPr userDrawn="1"/>
        </p:nvSpPr>
        <p:spPr>
          <a:xfrm>
            <a:off x="3946077" y="2897298"/>
            <a:ext cx="1233714" cy="923330"/>
          </a:xfrm>
          <a:prstGeom prst="rect">
            <a:avLst/>
          </a:prstGeom>
          <a:noFill/>
        </p:spPr>
        <p:txBody>
          <a:bodyPr wrap="square" rtlCol="0">
            <a:spAutoFit/>
          </a:bodyPr>
          <a:lstStyle/>
          <a:p>
            <a:pPr algn="ctr"/>
            <a:r>
              <a:rPr lang="en-US" dirty="0">
                <a:solidFill>
                  <a:srgbClr val="000000"/>
                </a:solidFill>
              </a:rPr>
              <a:t>TEXT OR PIC HERE</a:t>
            </a:r>
          </a:p>
        </p:txBody>
      </p:sp>
      <p:sp>
        <p:nvSpPr>
          <p:cNvPr id="24" name="TextBox 23">
            <a:extLst>
              <a:ext uri="{FF2B5EF4-FFF2-40B4-BE49-F238E27FC236}">
                <a16:creationId xmlns:a16="http://schemas.microsoft.com/office/drawing/2014/main" id="{5594A206-D4B4-4529-BA32-D9D31DE658AB}"/>
              </a:ext>
            </a:extLst>
          </p:cNvPr>
          <p:cNvSpPr txBox="1"/>
          <p:nvPr userDrawn="1"/>
        </p:nvSpPr>
        <p:spPr>
          <a:xfrm>
            <a:off x="2110904" y="2954484"/>
            <a:ext cx="1233714" cy="923330"/>
          </a:xfrm>
          <a:prstGeom prst="rect">
            <a:avLst/>
          </a:prstGeom>
          <a:noFill/>
        </p:spPr>
        <p:txBody>
          <a:bodyPr wrap="square" rtlCol="0">
            <a:spAutoFit/>
          </a:bodyPr>
          <a:lstStyle/>
          <a:p>
            <a:pPr algn="ctr"/>
            <a:r>
              <a:rPr lang="en-US" dirty="0">
                <a:solidFill>
                  <a:srgbClr val="000000"/>
                </a:solidFill>
              </a:rPr>
              <a:t>TEXT OR PIC HERE</a:t>
            </a:r>
          </a:p>
        </p:txBody>
      </p:sp>
      <p:sp>
        <p:nvSpPr>
          <p:cNvPr id="25" name="Title Placeholder 1">
            <a:extLst>
              <a:ext uri="{FF2B5EF4-FFF2-40B4-BE49-F238E27FC236}">
                <a16:creationId xmlns:a16="http://schemas.microsoft.com/office/drawing/2014/main" id="{4438D108-C75D-4075-83B2-F53DC84C0214}"/>
              </a:ext>
            </a:extLst>
          </p:cNvPr>
          <p:cNvSpPr>
            <a:spLocks noGrp="1"/>
          </p:cNvSpPr>
          <p:nvPr>
            <p:ph type="title"/>
          </p:nvPr>
        </p:nvSpPr>
        <p:spPr>
          <a:xfrm>
            <a:off x="2726" y="-39389"/>
            <a:ext cx="9141273" cy="1325563"/>
          </a:xfrm>
          <a:prstGeom prst="rect">
            <a:avLst/>
          </a:prstGeom>
        </p:spPr>
        <p:txBody>
          <a:bodyPr vert="horz" lIns="91440" tIns="45720" rIns="91440" bIns="45720" rtlCol="0" anchor="ctr">
            <a:normAutofit/>
          </a:bodyPr>
          <a:lstStyle>
            <a:lvl1pPr algn="ctr">
              <a:defRPr/>
            </a:lvl1pPr>
          </a:lstStyle>
          <a:p>
            <a:r>
              <a:rPr lang="en-US"/>
              <a:t>Click to edit Master title style</a:t>
            </a:r>
          </a:p>
        </p:txBody>
      </p:sp>
    </p:spTree>
    <p:extLst>
      <p:ext uri="{BB962C8B-B14F-4D97-AF65-F5344CB8AC3E}">
        <p14:creationId xmlns:p14="http://schemas.microsoft.com/office/powerpoint/2010/main" val="2909716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nnDiagram">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grpSp>
        <p:nvGrpSpPr>
          <p:cNvPr id="10" name="Group 9">
            <a:extLst>
              <a:ext uri="{FF2B5EF4-FFF2-40B4-BE49-F238E27FC236}">
                <a16:creationId xmlns:a16="http://schemas.microsoft.com/office/drawing/2014/main" id="{FFB049CB-15B0-4812-AF24-B2846CA477E3}"/>
              </a:ext>
            </a:extLst>
          </p:cNvPr>
          <p:cNvGrpSpPr/>
          <p:nvPr userDrawn="1"/>
        </p:nvGrpSpPr>
        <p:grpSpPr>
          <a:xfrm>
            <a:off x="77400" y="6306081"/>
            <a:ext cx="7315886" cy="45719"/>
            <a:chOff x="667641" y="6313581"/>
            <a:chExt cx="7276741" cy="45719"/>
          </a:xfrm>
        </p:grpSpPr>
        <p:sp>
          <p:nvSpPr>
            <p:cNvPr id="11" name="Rectangle 10">
              <a:extLst>
                <a:ext uri="{FF2B5EF4-FFF2-40B4-BE49-F238E27FC236}">
                  <a16:creationId xmlns:a16="http://schemas.microsoft.com/office/drawing/2014/main" id="{CD2DAA2E-9A58-46F8-80B9-5B9C0078E9EB}"/>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1A3EC7C-462D-44B2-813F-69B4B46DD9AB}"/>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F4BF7A5-75DB-4F75-8C59-D4BD48294719}"/>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A378D8B-A141-4A2E-8C4B-915514EFCCE8}"/>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 name="Picture 14">
            <a:extLst>
              <a:ext uri="{FF2B5EF4-FFF2-40B4-BE49-F238E27FC236}">
                <a16:creationId xmlns:a16="http://schemas.microsoft.com/office/drawing/2014/main" id="{6F92009C-AB45-478B-A352-D423045D8805}"/>
              </a:ext>
            </a:extLst>
          </p:cNvPr>
          <p:cNvPicPr>
            <a:picLocks noChangeAspect="1"/>
          </p:cNvPicPr>
          <p:nvPr userDrawn="1"/>
        </p:nvPicPr>
        <p:blipFill>
          <a:blip r:embed="rId3"/>
          <a:stretch>
            <a:fillRect/>
          </a:stretch>
        </p:blipFill>
        <p:spPr>
          <a:xfrm>
            <a:off x="7737114" y="5995153"/>
            <a:ext cx="1304657" cy="713294"/>
          </a:xfrm>
          <a:prstGeom prst="rect">
            <a:avLst/>
          </a:prstGeom>
        </p:spPr>
      </p:pic>
      <p:pic>
        <p:nvPicPr>
          <p:cNvPr id="3" name="Picture 2">
            <a:extLst>
              <a:ext uri="{FF2B5EF4-FFF2-40B4-BE49-F238E27FC236}">
                <a16:creationId xmlns:a16="http://schemas.microsoft.com/office/drawing/2014/main" id="{A37A64BA-B2B2-466D-9562-270A72FA3514}"/>
              </a:ext>
            </a:extLst>
          </p:cNvPr>
          <p:cNvPicPr>
            <a:picLocks noChangeAspect="1"/>
          </p:cNvPicPr>
          <p:nvPr userDrawn="1"/>
        </p:nvPicPr>
        <p:blipFill>
          <a:blip r:embed="rId4"/>
          <a:stretch>
            <a:fillRect/>
          </a:stretch>
        </p:blipFill>
        <p:spPr>
          <a:xfrm>
            <a:off x="1671191" y="367079"/>
            <a:ext cx="6050844" cy="5529140"/>
          </a:xfrm>
          <a:prstGeom prst="rect">
            <a:avLst/>
          </a:prstGeom>
        </p:spPr>
      </p:pic>
      <p:sp>
        <p:nvSpPr>
          <p:cNvPr id="18" name="TextBox 17">
            <a:extLst>
              <a:ext uri="{FF2B5EF4-FFF2-40B4-BE49-F238E27FC236}">
                <a16:creationId xmlns:a16="http://schemas.microsoft.com/office/drawing/2014/main" id="{C10C6C9D-8AC1-481B-82E4-E5614BFE6AA2}"/>
              </a:ext>
            </a:extLst>
          </p:cNvPr>
          <p:cNvSpPr txBox="1"/>
          <p:nvPr userDrawn="1"/>
        </p:nvSpPr>
        <p:spPr>
          <a:xfrm>
            <a:off x="677304" y="6348865"/>
            <a:ext cx="70623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
        <p:nvSpPr>
          <p:cNvPr id="19" name="TextBox 18">
            <a:extLst>
              <a:ext uri="{FF2B5EF4-FFF2-40B4-BE49-F238E27FC236}">
                <a16:creationId xmlns:a16="http://schemas.microsoft.com/office/drawing/2014/main" id="{2F269B4F-D4BA-C8AF-A265-A6E778DE1571}"/>
              </a:ext>
            </a:extLst>
          </p:cNvPr>
          <p:cNvSpPr txBox="1"/>
          <p:nvPr userDrawn="1"/>
        </p:nvSpPr>
        <p:spPr>
          <a:xfrm>
            <a:off x="-363507" y="7310646"/>
            <a:ext cx="10481542" cy="2133918"/>
          </a:xfrm>
          <a:prstGeom prst="rect">
            <a:avLst/>
          </a:prstGeom>
          <a:noFill/>
        </p:spPr>
        <p:txBody>
          <a:bodyPr wrap="square">
            <a:spAutoFit/>
          </a:bodyPr>
          <a:lstStyle/>
          <a:p>
            <a:r>
              <a:rPr lang="en-US" dirty="0">
                <a:solidFill>
                  <a:srgbClr val="151515"/>
                </a:solidFill>
              </a:rPr>
              <a:t>COPY AND PASTE THIS INTO YOUR NOTES SECTION</a:t>
            </a:r>
          </a:p>
          <a:p>
            <a:r>
              <a:rPr lang="en-US" dirty="0">
                <a:solidFill>
                  <a:srgbClr val="151515"/>
                </a:solidFill>
              </a:rPr>
              <a:t>School Nutrition is a valuable partner in education, pledging to provide coordinated support for outstanding student achievement through our commitment to excellent service </a:t>
            </a:r>
            <a:br>
              <a:rPr lang="en-US" dirty="0">
                <a:solidFill>
                  <a:srgbClr val="151515"/>
                </a:solidFill>
                <a:cs typeface="+mn-lt"/>
              </a:rPr>
            </a:br>
            <a:r>
              <a:rPr lang="en-US" dirty="0">
                <a:solidFill>
                  <a:srgbClr val="151515"/>
                </a:solidFill>
              </a:rPr>
              <a:t>in each of these core areas: </a:t>
            </a:r>
            <a:br>
              <a:rPr lang="en-US" dirty="0">
                <a:solidFill>
                  <a:srgbClr val="151515"/>
                </a:solidFill>
                <a:cs typeface="+mn-lt"/>
              </a:rPr>
            </a:br>
            <a:br>
              <a:rPr lang="en-US" dirty="0">
                <a:solidFill>
                  <a:srgbClr val="151515"/>
                </a:solidFill>
                <a:cs typeface="+mn-lt"/>
              </a:rPr>
            </a:br>
            <a:r>
              <a:rPr lang="en-US" dirty="0">
                <a:solidFill>
                  <a:srgbClr val="151515"/>
                </a:solidFill>
              </a:rPr>
              <a:t>Quality Meals, Student &amp; Community Engagement, and Professional Development.</a:t>
            </a:r>
          </a:p>
          <a:p>
            <a:pPr>
              <a:spcBef>
                <a:spcPts val="750"/>
              </a:spcBef>
            </a:pPr>
            <a:r>
              <a:rPr lang="en-US" dirty="0">
                <a:solidFill>
                  <a:srgbClr val="151515"/>
                </a:solidFill>
              </a:rPr>
              <a:t>Having a strategic plan for your messages will help you connect your mission, vision and values. </a:t>
            </a:r>
            <a:endParaRPr lang="en-US" dirty="0">
              <a:solidFill>
                <a:srgbClr val="151515"/>
              </a:solidFill>
              <a:ea typeface="Calibri" panose="020F0502020204030204"/>
              <a:cs typeface="Calibri" panose="020F0502020204030204"/>
            </a:endParaRPr>
          </a:p>
        </p:txBody>
      </p:sp>
    </p:spTree>
    <p:extLst>
      <p:ext uri="{BB962C8B-B14F-4D97-AF65-F5344CB8AC3E}">
        <p14:creationId xmlns:p14="http://schemas.microsoft.com/office/powerpoint/2010/main" val="869052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VennDiagram">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FB049CB-15B0-4812-AF24-B2846CA477E3}"/>
              </a:ext>
            </a:extLst>
          </p:cNvPr>
          <p:cNvGrpSpPr/>
          <p:nvPr userDrawn="1"/>
        </p:nvGrpSpPr>
        <p:grpSpPr>
          <a:xfrm>
            <a:off x="77400" y="6306081"/>
            <a:ext cx="7315886" cy="45719"/>
            <a:chOff x="667641" y="6313581"/>
            <a:chExt cx="7276741" cy="45719"/>
          </a:xfrm>
        </p:grpSpPr>
        <p:sp>
          <p:nvSpPr>
            <p:cNvPr id="11" name="Rectangle 10">
              <a:extLst>
                <a:ext uri="{FF2B5EF4-FFF2-40B4-BE49-F238E27FC236}">
                  <a16:creationId xmlns:a16="http://schemas.microsoft.com/office/drawing/2014/main" id="{CD2DAA2E-9A58-46F8-80B9-5B9C0078E9EB}"/>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1A3EC7C-462D-44B2-813F-69B4B46DD9AB}"/>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F4BF7A5-75DB-4F75-8C59-D4BD48294719}"/>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A378D8B-A141-4A2E-8C4B-915514EFCCE8}"/>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 name="Picture 14">
            <a:extLst>
              <a:ext uri="{FF2B5EF4-FFF2-40B4-BE49-F238E27FC236}">
                <a16:creationId xmlns:a16="http://schemas.microsoft.com/office/drawing/2014/main" id="{6F92009C-AB45-478B-A352-D423045D8805}"/>
              </a:ext>
            </a:extLst>
          </p:cNvPr>
          <p:cNvPicPr>
            <a:picLocks noChangeAspect="1"/>
          </p:cNvPicPr>
          <p:nvPr userDrawn="1"/>
        </p:nvPicPr>
        <p:blipFill>
          <a:blip r:embed="rId2"/>
          <a:stretch>
            <a:fillRect/>
          </a:stretch>
        </p:blipFill>
        <p:spPr>
          <a:xfrm>
            <a:off x="7737114" y="5995153"/>
            <a:ext cx="1304657" cy="713294"/>
          </a:xfrm>
          <a:prstGeom prst="rect">
            <a:avLst/>
          </a:prstGeom>
        </p:spPr>
      </p:pic>
      <p:pic>
        <p:nvPicPr>
          <p:cNvPr id="3" name="Picture 2">
            <a:extLst>
              <a:ext uri="{FF2B5EF4-FFF2-40B4-BE49-F238E27FC236}">
                <a16:creationId xmlns:a16="http://schemas.microsoft.com/office/drawing/2014/main" id="{A37A64BA-B2B2-466D-9562-270A72FA3514}"/>
              </a:ext>
            </a:extLst>
          </p:cNvPr>
          <p:cNvPicPr>
            <a:picLocks noChangeAspect="1"/>
          </p:cNvPicPr>
          <p:nvPr userDrawn="1"/>
        </p:nvPicPr>
        <p:blipFill>
          <a:blip r:embed="rId3"/>
          <a:stretch>
            <a:fillRect/>
          </a:stretch>
        </p:blipFill>
        <p:spPr>
          <a:xfrm>
            <a:off x="102230" y="815601"/>
            <a:ext cx="4600320" cy="4203679"/>
          </a:xfrm>
          <a:prstGeom prst="rect">
            <a:avLst/>
          </a:prstGeom>
        </p:spPr>
      </p:pic>
      <p:sp>
        <p:nvSpPr>
          <p:cNvPr id="16" name="TextBox 15">
            <a:extLst>
              <a:ext uri="{FF2B5EF4-FFF2-40B4-BE49-F238E27FC236}">
                <a16:creationId xmlns:a16="http://schemas.microsoft.com/office/drawing/2014/main" id="{FB2FF3FF-9B09-49E8-A499-2EF6D4CB79DB}"/>
              </a:ext>
            </a:extLst>
          </p:cNvPr>
          <p:cNvSpPr txBox="1"/>
          <p:nvPr userDrawn="1"/>
        </p:nvSpPr>
        <p:spPr>
          <a:xfrm>
            <a:off x="1" y="6360565"/>
            <a:ext cx="667637" cy="292388"/>
          </a:xfrm>
          <a:prstGeom prst="rect">
            <a:avLst/>
          </a:prstGeom>
          <a:noFill/>
        </p:spPr>
        <p:txBody>
          <a:bodyPr wrap="square" rtlCol="0">
            <a:spAutoFit/>
          </a:bodyPr>
          <a:lstStyle/>
          <a:p>
            <a:pPr algn="ctr"/>
            <a:fld id="{75C24A24-6544-0B45-B7A4-3B500436EB52}" type="slidenum">
              <a:rPr lang="en-US" sz="1300" b="1" smtClean="0">
                <a:solidFill>
                  <a:schemeClr val="bg1"/>
                </a:solidFill>
                <a:latin typeface="Arial" panose="020B0604020202020204" pitchFamily="34" charset="0"/>
                <a:cs typeface="Arial" panose="020B0604020202020204" pitchFamily="34" charset="0"/>
              </a:rPr>
              <a:pPr algn="ctr"/>
              <a:t>‹#›</a:t>
            </a:fld>
            <a:endParaRPr lang="en-US" sz="1300" b="1" dirty="0">
              <a:solidFill>
                <a:schemeClr val="bg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F6F42BE-CF85-4503-BD73-C1BFB53FB826}"/>
              </a:ext>
            </a:extLst>
          </p:cNvPr>
          <p:cNvSpPr txBox="1"/>
          <p:nvPr userDrawn="1"/>
        </p:nvSpPr>
        <p:spPr>
          <a:xfrm>
            <a:off x="4961299" y="850261"/>
            <a:ext cx="4182701" cy="4093428"/>
          </a:xfrm>
          <a:prstGeom prst="rect">
            <a:avLst/>
          </a:prstGeom>
          <a:noFill/>
        </p:spPr>
        <p:txBody>
          <a:bodyPr wrap="square" rtlCol="0">
            <a:spAutoFit/>
          </a:bodyPr>
          <a:lstStyle/>
          <a:p>
            <a:pPr>
              <a:lnSpc>
                <a:spcPts val="2400"/>
              </a:lnSpc>
            </a:pPr>
            <a:r>
              <a:rPr lang="en-US" dirty="0">
                <a:solidFill>
                  <a:srgbClr val="151515"/>
                </a:solidFill>
              </a:rPr>
              <a:t>School Nutrition is a </a:t>
            </a:r>
            <a:br>
              <a:rPr lang="en-US" dirty="0">
                <a:solidFill>
                  <a:srgbClr val="151515"/>
                </a:solidFill>
              </a:rPr>
            </a:br>
            <a:r>
              <a:rPr lang="en-US" dirty="0">
                <a:solidFill>
                  <a:srgbClr val="151515"/>
                </a:solidFill>
              </a:rPr>
              <a:t>valuable partner in education, </a:t>
            </a:r>
            <a:br>
              <a:rPr lang="en-US" dirty="0">
                <a:solidFill>
                  <a:srgbClr val="151515"/>
                </a:solidFill>
              </a:rPr>
            </a:br>
            <a:r>
              <a:rPr lang="en-US" dirty="0">
                <a:solidFill>
                  <a:srgbClr val="151515"/>
                </a:solidFill>
              </a:rPr>
              <a:t>pledging to provide coordinated support for outstanding student achievement through our </a:t>
            </a:r>
            <a:br>
              <a:rPr lang="en-US" dirty="0">
                <a:solidFill>
                  <a:srgbClr val="151515"/>
                </a:solidFill>
              </a:rPr>
            </a:br>
            <a:r>
              <a:rPr lang="en-US" dirty="0">
                <a:solidFill>
                  <a:srgbClr val="151515"/>
                </a:solidFill>
              </a:rPr>
              <a:t>commitment to excellent service </a:t>
            </a:r>
            <a:br>
              <a:rPr lang="en-US" dirty="0">
                <a:solidFill>
                  <a:srgbClr val="151515"/>
                </a:solidFill>
              </a:rPr>
            </a:br>
            <a:r>
              <a:rPr lang="en-US" dirty="0">
                <a:solidFill>
                  <a:srgbClr val="151515"/>
                </a:solidFill>
              </a:rPr>
              <a:t>in each of these core areas: </a:t>
            </a:r>
            <a:br>
              <a:rPr lang="en-US" dirty="0">
                <a:solidFill>
                  <a:srgbClr val="151515"/>
                </a:solidFill>
              </a:rPr>
            </a:br>
            <a:br>
              <a:rPr lang="en-US" dirty="0">
                <a:solidFill>
                  <a:srgbClr val="151515"/>
                </a:solidFill>
              </a:rPr>
            </a:br>
            <a:r>
              <a:rPr lang="en-US" sz="2000" dirty="0">
                <a:solidFill>
                  <a:srgbClr val="695A36"/>
                </a:solidFill>
                <a:latin typeface="Fonesia Bold" pitchFamily="2" charset="0"/>
              </a:rPr>
              <a:t>Quality Meals</a:t>
            </a:r>
            <a:r>
              <a:rPr lang="en-US" sz="2000" dirty="0">
                <a:solidFill>
                  <a:srgbClr val="695A36"/>
                </a:solidFill>
              </a:rPr>
              <a:t>, </a:t>
            </a:r>
            <a:br>
              <a:rPr lang="en-US" dirty="0">
                <a:solidFill>
                  <a:srgbClr val="151515"/>
                </a:solidFill>
              </a:rPr>
            </a:br>
            <a:br>
              <a:rPr lang="en-US" dirty="0">
                <a:solidFill>
                  <a:srgbClr val="151515"/>
                </a:solidFill>
              </a:rPr>
            </a:br>
            <a:r>
              <a:rPr lang="en-US" sz="2000" spc="-50" baseline="0" dirty="0">
                <a:solidFill>
                  <a:srgbClr val="695A36"/>
                </a:solidFill>
                <a:latin typeface="Fonesia Bold" pitchFamily="2" charset="0"/>
              </a:rPr>
              <a:t>Student &amp; Community Engagement</a:t>
            </a:r>
            <a:r>
              <a:rPr lang="en-US" spc="-50" baseline="0" dirty="0">
                <a:solidFill>
                  <a:srgbClr val="695A36"/>
                </a:solidFill>
                <a:latin typeface="Fonesia Bold" pitchFamily="2" charset="0"/>
              </a:rPr>
              <a:t>,</a:t>
            </a:r>
            <a:br>
              <a:rPr lang="en-US" spc="-50" baseline="0" dirty="0">
                <a:solidFill>
                  <a:srgbClr val="695A36"/>
                </a:solidFill>
                <a:latin typeface="Fonesia Bold" pitchFamily="2" charset="0"/>
              </a:rPr>
            </a:br>
            <a:r>
              <a:rPr lang="en-US" dirty="0">
                <a:solidFill>
                  <a:srgbClr val="151515"/>
                </a:solidFill>
              </a:rPr>
              <a:t> </a:t>
            </a:r>
            <a:br>
              <a:rPr lang="en-US" dirty="0">
                <a:solidFill>
                  <a:srgbClr val="151515"/>
                </a:solidFill>
              </a:rPr>
            </a:br>
            <a:r>
              <a:rPr lang="en-US" dirty="0">
                <a:solidFill>
                  <a:srgbClr val="151515"/>
                </a:solidFill>
              </a:rPr>
              <a:t>and </a:t>
            </a:r>
            <a:r>
              <a:rPr lang="en-US" sz="2000" dirty="0">
                <a:solidFill>
                  <a:srgbClr val="695A36"/>
                </a:solidFill>
                <a:latin typeface="Fonesia Bold" pitchFamily="2" charset="0"/>
              </a:rPr>
              <a:t>Professional Development.</a:t>
            </a:r>
          </a:p>
        </p:txBody>
      </p:sp>
    </p:spTree>
    <p:extLst>
      <p:ext uri="{BB962C8B-B14F-4D97-AF65-F5344CB8AC3E}">
        <p14:creationId xmlns:p14="http://schemas.microsoft.com/office/powerpoint/2010/main" val="1204174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ldWheel">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grpSp>
        <p:nvGrpSpPr>
          <p:cNvPr id="10" name="Group 9">
            <a:extLst>
              <a:ext uri="{FF2B5EF4-FFF2-40B4-BE49-F238E27FC236}">
                <a16:creationId xmlns:a16="http://schemas.microsoft.com/office/drawing/2014/main" id="{FFB049CB-15B0-4812-AF24-B2846CA477E3}"/>
              </a:ext>
            </a:extLst>
          </p:cNvPr>
          <p:cNvGrpSpPr/>
          <p:nvPr userDrawn="1"/>
        </p:nvGrpSpPr>
        <p:grpSpPr>
          <a:xfrm>
            <a:off x="77400" y="6306081"/>
            <a:ext cx="7315886" cy="45719"/>
            <a:chOff x="667641" y="6313581"/>
            <a:chExt cx="7276741" cy="45719"/>
          </a:xfrm>
        </p:grpSpPr>
        <p:sp>
          <p:nvSpPr>
            <p:cNvPr id="11" name="Rectangle 10">
              <a:extLst>
                <a:ext uri="{FF2B5EF4-FFF2-40B4-BE49-F238E27FC236}">
                  <a16:creationId xmlns:a16="http://schemas.microsoft.com/office/drawing/2014/main" id="{CD2DAA2E-9A58-46F8-80B9-5B9C0078E9EB}"/>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1A3EC7C-462D-44B2-813F-69B4B46DD9AB}"/>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F4BF7A5-75DB-4F75-8C59-D4BD48294719}"/>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A378D8B-A141-4A2E-8C4B-915514EFCCE8}"/>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 name="Picture 14">
            <a:extLst>
              <a:ext uri="{FF2B5EF4-FFF2-40B4-BE49-F238E27FC236}">
                <a16:creationId xmlns:a16="http://schemas.microsoft.com/office/drawing/2014/main" id="{6F92009C-AB45-478B-A352-D423045D8805}"/>
              </a:ext>
            </a:extLst>
          </p:cNvPr>
          <p:cNvPicPr>
            <a:picLocks noChangeAspect="1"/>
          </p:cNvPicPr>
          <p:nvPr userDrawn="1"/>
        </p:nvPicPr>
        <p:blipFill>
          <a:blip r:embed="rId3"/>
          <a:stretch>
            <a:fillRect/>
          </a:stretch>
        </p:blipFill>
        <p:spPr>
          <a:xfrm>
            <a:off x="7737114" y="5995153"/>
            <a:ext cx="1304657" cy="713294"/>
          </a:xfrm>
          <a:prstGeom prst="rect">
            <a:avLst/>
          </a:prstGeom>
        </p:spPr>
      </p:pic>
      <p:pic>
        <p:nvPicPr>
          <p:cNvPr id="3" name="Picture 2">
            <a:extLst>
              <a:ext uri="{FF2B5EF4-FFF2-40B4-BE49-F238E27FC236}">
                <a16:creationId xmlns:a16="http://schemas.microsoft.com/office/drawing/2014/main" id="{A37A64BA-B2B2-466D-9562-270A72FA3514}"/>
              </a:ext>
            </a:extLst>
          </p:cNvPr>
          <p:cNvPicPr>
            <a:picLocks noChangeAspect="1"/>
          </p:cNvPicPr>
          <p:nvPr userDrawn="1"/>
        </p:nvPicPr>
        <p:blipFill>
          <a:blip r:embed="rId4"/>
          <a:srcRect/>
          <a:stretch/>
        </p:blipFill>
        <p:spPr>
          <a:xfrm>
            <a:off x="1932043" y="367079"/>
            <a:ext cx="5529140" cy="5529140"/>
          </a:xfrm>
          <a:prstGeom prst="rect">
            <a:avLst/>
          </a:prstGeom>
        </p:spPr>
      </p:pic>
      <p:sp>
        <p:nvSpPr>
          <p:cNvPr id="18" name="TextBox 17">
            <a:extLst>
              <a:ext uri="{FF2B5EF4-FFF2-40B4-BE49-F238E27FC236}">
                <a16:creationId xmlns:a16="http://schemas.microsoft.com/office/drawing/2014/main" id="{C10C6C9D-8AC1-481B-82E4-E5614BFE6AA2}"/>
              </a:ext>
            </a:extLst>
          </p:cNvPr>
          <p:cNvSpPr txBox="1"/>
          <p:nvPr userDrawn="1"/>
        </p:nvSpPr>
        <p:spPr>
          <a:xfrm>
            <a:off x="677304" y="6348865"/>
            <a:ext cx="70623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Tree>
    <p:extLst>
      <p:ext uri="{BB962C8B-B14F-4D97-AF65-F5344CB8AC3E}">
        <p14:creationId xmlns:p14="http://schemas.microsoft.com/office/powerpoint/2010/main" val="962955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min timer">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rot="16200000">
            <a:off x="4238181" y="1952181"/>
            <a:ext cx="667638" cy="9144000"/>
          </a:xfrm>
          <a:prstGeom prst="rect">
            <a:avLst/>
          </a:prstGeom>
        </p:spPr>
      </p:pic>
      <p:grpSp>
        <p:nvGrpSpPr>
          <p:cNvPr id="6" name="Group 5">
            <a:extLst>
              <a:ext uri="{FF2B5EF4-FFF2-40B4-BE49-F238E27FC236}">
                <a16:creationId xmlns:a16="http://schemas.microsoft.com/office/drawing/2014/main" id="{FFE58DA1-80EC-45BF-B550-D967DE0223CB}"/>
              </a:ext>
            </a:extLst>
          </p:cNvPr>
          <p:cNvGrpSpPr/>
          <p:nvPr userDrawn="1"/>
        </p:nvGrpSpPr>
        <p:grpSpPr>
          <a:xfrm>
            <a:off x="0" y="-6834"/>
            <a:ext cx="9152535" cy="6231961"/>
            <a:chOff x="0" y="-6834"/>
            <a:chExt cx="9152535" cy="6231961"/>
          </a:xfrm>
        </p:grpSpPr>
        <p:pic>
          <p:nvPicPr>
            <p:cNvPr id="5" name="Picture 4">
              <a:extLst>
                <a:ext uri="{FF2B5EF4-FFF2-40B4-BE49-F238E27FC236}">
                  <a16:creationId xmlns:a16="http://schemas.microsoft.com/office/drawing/2014/main" id="{30271130-2B9B-4362-B0CB-DE7E58097E8A}"/>
                </a:ext>
              </a:extLst>
            </p:cNvPr>
            <p:cNvPicPr>
              <a:picLocks noChangeAspect="1"/>
            </p:cNvPicPr>
            <p:nvPr userDrawn="1"/>
          </p:nvPicPr>
          <p:blipFill>
            <a:blip r:embed="rId3"/>
            <a:stretch>
              <a:fillRect/>
            </a:stretch>
          </p:blipFill>
          <p:spPr>
            <a:xfrm>
              <a:off x="873760" y="1"/>
              <a:ext cx="8278775" cy="6225126"/>
            </a:xfrm>
            <a:prstGeom prst="rect">
              <a:avLst/>
            </a:prstGeom>
          </p:spPr>
        </p:pic>
        <p:graphicFrame>
          <p:nvGraphicFramePr>
            <p:cNvPr id="2" name="Object 1">
              <a:hlinkClick r:id="" action="ppaction://ole?verb=0"/>
              <a:extLst>
                <a:ext uri="{FF2B5EF4-FFF2-40B4-BE49-F238E27FC236}">
                  <a16:creationId xmlns:a16="http://schemas.microsoft.com/office/drawing/2014/main" id="{B0E27908-92D5-4398-85FD-85A048E1D9DB}"/>
                </a:ext>
              </a:extLst>
            </p:cNvPr>
            <p:cNvGraphicFramePr>
              <a:graphicFrameLocks noChangeAspect="1"/>
            </p:cNvGraphicFramePr>
            <p:nvPr userDrawn="1">
              <p:extLst>
                <p:ext uri="{D42A27DB-BD31-4B8C-83A1-F6EECF244321}">
                  <p14:modId xmlns:p14="http://schemas.microsoft.com/office/powerpoint/2010/main" val="1495779047"/>
                </p:ext>
              </p:extLst>
            </p:nvPr>
          </p:nvGraphicFramePr>
          <p:xfrm>
            <a:off x="0" y="-6834"/>
            <a:ext cx="8290560" cy="6217200"/>
          </p:xfrm>
          <a:graphic>
            <a:graphicData uri="http://schemas.openxmlformats.org/presentationml/2006/ole">
              <mc:AlternateContent xmlns:mc="http://schemas.openxmlformats.org/markup-compatibility/2006">
                <mc:Choice xmlns:v="urn:schemas-microsoft-com:vml" Requires="v">
                  <p:oleObj name="Presentation" r:id="rId4" imgW="4570584" imgH="3427397" progId="PowerPoint.Show.12">
                    <p:embed/>
                  </p:oleObj>
                </mc:Choice>
                <mc:Fallback>
                  <p:oleObj name="Presentation" r:id="rId4" imgW="4570584" imgH="3427397" progId="PowerPoint.Show.12">
                    <p:embed/>
                    <p:pic>
                      <p:nvPicPr>
                        <p:cNvPr id="2" name="Object 1">
                          <a:hlinkClick r:id="" action="ppaction://ole?verb=0"/>
                          <a:extLst>
                            <a:ext uri="{FF2B5EF4-FFF2-40B4-BE49-F238E27FC236}">
                              <a16:creationId xmlns:a16="http://schemas.microsoft.com/office/drawing/2014/main" id="{B0E27908-92D5-4398-85FD-85A048E1D9DB}"/>
                            </a:ext>
                          </a:extLst>
                        </p:cNvPr>
                        <p:cNvPicPr/>
                        <p:nvPr/>
                      </p:nvPicPr>
                      <p:blipFill>
                        <a:blip r:embed="rId5"/>
                        <a:stretch>
                          <a:fillRect/>
                        </a:stretch>
                      </p:blipFill>
                      <p:spPr>
                        <a:xfrm>
                          <a:off x="0" y="-6834"/>
                          <a:ext cx="8290560" cy="6217200"/>
                        </a:xfrm>
                        <a:prstGeom prst="rect">
                          <a:avLst/>
                        </a:prstGeom>
                      </p:spPr>
                    </p:pic>
                  </p:oleObj>
                </mc:Fallback>
              </mc:AlternateContent>
            </a:graphicData>
          </a:graphic>
        </p:graphicFrame>
      </p:grpSp>
      <p:pic>
        <p:nvPicPr>
          <p:cNvPr id="4" name="Picture 3">
            <a:extLst>
              <a:ext uri="{FF2B5EF4-FFF2-40B4-BE49-F238E27FC236}">
                <a16:creationId xmlns:a16="http://schemas.microsoft.com/office/drawing/2014/main" id="{D90EA6BB-7CC4-475B-B5C7-2398FF300D70}"/>
              </a:ext>
            </a:extLst>
          </p:cNvPr>
          <p:cNvPicPr>
            <a:picLocks noChangeAspect="1"/>
          </p:cNvPicPr>
          <p:nvPr userDrawn="1"/>
        </p:nvPicPr>
        <p:blipFill rotWithShape="1">
          <a:blip r:embed="rId6"/>
          <a:srcRect r="1412"/>
          <a:stretch/>
        </p:blipFill>
        <p:spPr>
          <a:xfrm>
            <a:off x="498137" y="-5558"/>
            <a:ext cx="8097224" cy="6168287"/>
          </a:xfrm>
          <a:prstGeom prst="rect">
            <a:avLst/>
          </a:prstGeom>
          <a:ln>
            <a:noFill/>
          </a:ln>
        </p:spPr>
      </p:pic>
    </p:spTree>
    <p:extLst>
      <p:ext uri="{BB962C8B-B14F-4D97-AF65-F5344CB8AC3E}">
        <p14:creationId xmlns:p14="http://schemas.microsoft.com/office/powerpoint/2010/main" val="1954807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sp>
        <p:nvSpPr>
          <p:cNvPr id="10" name="Title 1">
            <a:extLst>
              <a:ext uri="{FF2B5EF4-FFF2-40B4-BE49-F238E27FC236}">
                <a16:creationId xmlns:a16="http://schemas.microsoft.com/office/drawing/2014/main" id="{D71145EA-2137-994B-BBB4-AEF651F0ED7D}"/>
              </a:ext>
            </a:extLst>
          </p:cNvPr>
          <p:cNvSpPr>
            <a:spLocks noGrp="1"/>
          </p:cNvSpPr>
          <p:nvPr>
            <p:ph type="title"/>
          </p:nvPr>
        </p:nvSpPr>
        <p:spPr>
          <a:xfrm>
            <a:off x="869950" y="16692"/>
            <a:ext cx="7886700" cy="1325563"/>
          </a:xfrm>
        </p:spPr>
        <p:txBody>
          <a:bodyPr anchor="ctr"/>
          <a:lstStyle/>
          <a:p>
            <a:r>
              <a:rPr lang="en-US"/>
              <a:t>Click to edit Master title style</a:t>
            </a:r>
          </a:p>
        </p:txBody>
      </p:sp>
      <p:sp>
        <p:nvSpPr>
          <p:cNvPr id="11" name="Content Placeholder 2">
            <a:extLst>
              <a:ext uri="{FF2B5EF4-FFF2-40B4-BE49-F238E27FC236}">
                <a16:creationId xmlns:a16="http://schemas.microsoft.com/office/drawing/2014/main" id="{BA273F2C-B56E-1448-A968-1AE943C717F8}"/>
              </a:ext>
            </a:extLst>
          </p:cNvPr>
          <p:cNvSpPr>
            <a:spLocks noGrp="1"/>
          </p:cNvSpPr>
          <p:nvPr>
            <p:ph sz="half" idx="1" hasCustomPrompt="1"/>
          </p:nvPr>
        </p:nvSpPr>
        <p:spPr>
          <a:xfrm>
            <a:off x="869950" y="1825625"/>
            <a:ext cx="3886200" cy="4351338"/>
          </a:xfrm>
        </p:spPr>
        <p:txBody>
          <a:bodyPr/>
          <a:lstStyle>
            <a:lvl1pPr marL="0" indent="0">
              <a:buNone/>
              <a:defRPr>
                <a:solidFill>
                  <a:srgbClr val="000000"/>
                </a:solidFill>
              </a:defRPr>
            </a:lvl1pPr>
            <a:lvl2pPr marL="685800" indent="-228600">
              <a:buClr>
                <a:schemeClr val="accent5"/>
              </a:buClr>
              <a:buFont typeface="Wingdings" panose="05000000000000000000" pitchFamily="2" charset="2"/>
              <a:buChar char="§"/>
              <a:defRPr/>
            </a:lvl2pPr>
          </a:lstStyle>
          <a:p>
            <a:pPr lvl="0"/>
            <a:r>
              <a:rPr lang="en-US"/>
              <a:t>Edit Master text styles</a:t>
            </a:r>
          </a:p>
          <a:p>
            <a:pPr lvl="1"/>
            <a:r>
              <a:rPr lang="en-US"/>
              <a:t>Second level</a:t>
            </a:r>
          </a:p>
          <a:p>
            <a:pPr lvl="2"/>
            <a:r>
              <a:rPr lang="en-US"/>
              <a:t>Third level</a:t>
            </a:r>
          </a:p>
        </p:txBody>
      </p:sp>
      <p:sp>
        <p:nvSpPr>
          <p:cNvPr id="12" name="Content Placeholder 3">
            <a:extLst>
              <a:ext uri="{FF2B5EF4-FFF2-40B4-BE49-F238E27FC236}">
                <a16:creationId xmlns:a16="http://schemas.microsoft.com/office/drawing/2014/main" id="{7E7C3349-83FE-1F4E-9A67-A833CAD4AC40}"/>
              </a:ext>
            </a:extLst>
          </p:cNvPr>
          <p:cNvSpPr>
            <a:spLocks noGrp="1"/>
          </p:cNvSpPr>
          <p:nvPr>
            <p:ph sz="half" idx="2" hasCustomPrompt="1"/>
          </p:nvPr>
        </p:nvSpPr>
        <p:spPr>
          <a:xfrm>
            <a:off x="4870450" y="1825625"/>
            <a:ext cx="3886200" cy="4351338"/>
          </a:xfrm>
        </p:spPr>
        <p:txBody>
          <a:bodyPr/>
          <a:lstStyle>
            <a:lvl1pPr marL="0" indent="0">
              <a:buNone/>
              <a:defRPr>
                <a:solidFill>
                  <a:srgbClr val="000000"/>
                </a:solidFill>
              </a:defRPr>
            </a:lvl1pPr>
            <a:lvl2pPr marL="685800" indent="-228600">
              <a:buClr>
                <a:schemeClr val="accent5"/>
              </a:buClr>
              <a:buFont typeface="Wingdings" panose="05000000000000000000" pitchFamily="2" charset="2"/>
              <a:buChar char="§"/>
              <a:defRPr/>
            </a:lvl2pPr>
          </a:lstStyle>
          <a:p>
            <a:pPr lvl="0"/>
            <a:r>
              <a:rPr lang="en-US"/>
              <a:t>Edit Master text styles</a:t>
            </a:r>
          </a:p>
          <a:p>
            <a:pPr lvl="1"/>
            <a:r>
              <a:rPr lang="en-US"/>
              <a:t>Second level</a:t>
            </a:r>
          </a:p>
          <a:p>
            <a:pPr lvl="2"/>
            <a:r>
              <a:rPr lang="en-US"/>
              <a:t>Third level</a:t>
            </a:r>
          </a:p>
        </p:txBody>
      </p:sp>
      <p:grpSp>
        <p:nvGrpSpPr>
          <p:cNvPr id="22" name="Group 21">
            <a:extLst>
              <a:ext uri="{FF2B5EF4-FFF2-40B4-BE49-F238E27FC236}">
                <a16:creationId xmlns:a16="http://schemas.microsoft.com/office/drawing/2014/main" id="{FC25CA73-6A44-4853-9BFC-CBB48A9D9419}"/>
              </a:ext>
            </a:extLst>
          </p:cNvPr>
          <p:cNvGrpSpPr/>
          <p:nvPr userDrawn="1"/>
        </p:nvGrpSpPr>
        <p:grpSpPr>
          <a:xfrm>
            <a:off x="77400" y="6306081"/>
            <a:ext cx="7315886" cy="45719"/>
            <a:chOff x="667641" y="6313581"/>
            <a:chExt cx="7276741" cy="45719"/>
          </a:xfrm>
        </p:grpSpPr>
        <p:sp>
          <p:nvSpPr>
            <p:cNvPr id="23" name="Rectangle 22">
              <a:extLst>
                <a:ext uri="{FF2B5EF4-FFF2-40B4-BE49-F238E27FC236}">
                  <a16:creationId xmlns:a16="http://schemas.microsoft.com/office/drawing/2014/main" id="{FCB68BEF-D786-4A9F-A79C-FB849D5AF9C6}"/>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2809CC85-6591-4514-898D-ACB9DC62AC29}"/>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EDD96783-E019-4A0C-9A1A-7901015363F9}"/>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767F9501-DDE5-422C-B1E3-0AE99F8F4299}"/>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7" name="Picture 26">
            <a:extLst>
              <a:ext uri="{FF2B5EF4-FFF2-40B4-BE49-F238E27FC236}">
                <a16:creationId xmlns:a16="http://schemas.microsoft.com/office/drawing/2014/main" id="{CDC3C5F5-BBF9-4914-B04B-5B903193493F}"/>
              </a:ext>
            </a:extLst>
          </p:cNvPr>
          <p:cNvPicPr>
            <a:picLocks noChangeAspect="1"/>
          </p:cNvPicPr>
          <p:nvPr userDrawn="1"/>
        </p:nvPicPr>
        <p:blipFill>
          <a:blip r:embed="rId3"/>
          <a:stretch>
            <a:fillRect/>
          </a:stretch>
        </p:blipFill>
        <p:spPr>
          <a:xfrm>
            <a:off x="7737114" y="5995153"/>
            <a:ext cx="1304657" cy="713294"/>
          </a:xfrm>
          <a:prstGeom prst="rect">
            <a:avLst/>
          </a:prstGeom>
        </p:spPr>
      </p:pic>
      <p:sp>
        <p:nvSpPr>
          <p:cNvPr id="13" name="TextBox 12">
            <a:extLst>
              <a:ext uri="{FF2B5EF4-FFF2-40B4-BE49-F238E27FC236}">
                <a16:creationId xmlns:a16="http://schemas.microsoft.com/office/drawing/2014/main" id="{9E9F300D-70F4-4379-82A4-1DD65FAEDB22}"/>
              </a:ext>
            </a:extLst>
          </p:cNvPr>
          <p:cNvSpPr txBox="1"/>
          <p:nvPr userDrawn="1"/>
        </p:nvSpPr>
        <p:spPr>
          <a:xfrm>
            <a:off x="677304" y="6348865"/>
            <a:ext cx="70623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Tree>
    <p:extLst>
      <p:ext uri="{BB962C8B-B14F-4D97-AF65-F5344CB8AC3E}">
        <p14:creationId xmlns:p14="http://schemas.microsoft.com/office/powerpoint/2010/main" val="2531712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sp>
        <p:nvSpPr>
          <p:cNvPr id="13" name="Title 1">
            <a:extLst>
              <a:ext uri="{FF2B5EF4-FFF2-40B4-BE49-F238E27FC236}">
                <a16:creationId xmlns:a16="http://schemas.microsoft.com/office/drawing/2014/main" id="{0B1D425C-28A2-F246-9D2C-6FF1CABE9B77}"/>
              </a:ext>
            </a:extLst>
          </p:cNvPr>
          <p:cNvSpPr>
            <a:spLocks noGrp="1"/>
          </p:cNvSpPr>
          <p:nvPr>
            <p:ph type="title"/>
          </p:nvPr>
        </p:nvSpPr>
        <p:spPr>
          <a:xfrm>
            <a:off x="852441" y="0"/>
            <a:ext cx="7886700" cy="1325563"/>
          </a:xfrm>
        </p:spPr>
        <p:txBody>
          <a:bodyPr anchor="ctr"/>
          <a:lstStyle/>
          <a:p>
            <a:r>
              <a:rPr lang="en-US"/>
              <a:t>Click to edit Master title style</a:t>
            </a:r>
          </a:p>
        </p:txBody>
      </p:sp>
      <p:sp>
        <p:nvSpPr>
          <p:cNvPr id="14" name="Text Placeholder 2">
            <a:extLst>
              <a:ext uri="{FF2B5EF4-FFF2-40B4-BE49-F238E27FC236}">
                <a16:creationId xmlns:a16="http://schemas.microsoft.com/office/drawing/2014/main" id="{C8797758-712C-CA47-9AAD-8D87A079EA08}"/>
              </a:ext>
            </a:extLst>
          </p:cNvPr>
          <p:cNvSpPr>
            <a:spLocks noGrp="1"/>
          </p:cNvSpPr>
          <p:nvPr>
            <p:ph type="body" idx="1"/>
          </p:nvPr>
        </p:nvSpPr>
        <p:spPr>
          <a:xfrm>
            <a:off x="8524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4">
            <a:extLst>
              <a:ext uri="{FF2B5EF4-FFF2-40B4-BE49-F238E27FC236}">
                <a16:creationId xmlns:a16="http://schemas.microsoft.com/office/drawing/2014/main" id="{55C91733-E4B6-3044-B559-580D870D4728}"/>
              </a:ext>
            </a:extLst>
          </p:cNvPr>
          <p:cNvSpPr>
            <a:spLocks noGrp="1"/>
          </p:cNvSpPr>
          <p:nvPr>
            <p:ph type="body" sz="quarter" idx="3"/>
          </p:nvPr>
        </p:nvSpPr>
        <p:spPr>
          <a:xfrm>
            <a:off x="48517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8" name="Content Placeholder 5">
            <a:extLst>
              <a:ext uri="{FF2B5EF4-FFF2-40B4-BE49-F238E27FC236}">
                <a16:creationId xmlns:a16="http://schemas.microsoft.com/office/drawing/2014/main" id="{968E3110-1878-B24C-B8C9-BD0E1DE699CC}"/>
              </a:ext>
            </a:extLst>
          </p:cNvPr>
          <p:cNvSpPr>
            <a:spLocks noGrp="1"/>
          </p:cNvSpPr>
          <p:nvPr>
            <p:ph sz="quarter" idx="4" hasCustomPrompt="1"/>
          </p:nvPr>
        </p:nvSpPr>
        <p:spPr>
          <a:xfrm>
            <a:off x="4851750" y="2505075"/>
            <a:ext cx="3887391" cy="3684588"/>
          </a:xfrm>
        </p:spPr>
        <p:txBody>
          <a:bodyPr/>
          <a:lstStyle>
            <a:lvl1pPr marL="228600" indent="-228600">
              <a:buClr>
                <a:schemeClr val="accent5"/>
              </a:buClr>
              <a:buFont typeface="Wingdings" panose="05000000000000000000" pitchFamily="2" charset="2"/>
              <a:buChar char="§"/>
              <a:defRPr>
                <a:solidFill>
                  <a:srgbClr val="000000"/>
                </a:solidFill>
              </a:defRPr>
            </a:lvl1pPr>
          </a:lstStyle>
          <a:p>
            <a:pPr lvl="0"/>
            <a:r>
              <a:rPr lang="en-US"/>
              <a:t>Edit Master text styles</a:t>
            </a:r>
          </a:p>
          <a:p>
            <a:pPr lvl="1"/>
            <a:r>
              <a:rPr lang="en-US"/>
              <a:t>Second level</a:t>
            </a:r>
          </a:p>
          <a:p>
            <a:pPr lvl="2"/>
            <a:r>
              <a:rPr lang="en-US"/>
              <a:t>Third level</a:t>
            </a:r>
          </a:p>
        </p:txBody>
      </p:sp>
      <p:sp>
        <p:nvSpPr>
          <p:cNvPr id="33" name="Content Placeholder 5">
            <a:extLst>
              <a:ext uri="{FF2B5EF4-FFF2-40B4-BE49-F238E27FC236}">
                <a16:creationId xmlns:a16="http://schemas.microsoft.com/office/drawing/2014/main" id="{7EE47735-C010-43F0-9E03-D61C76FF69D1}"/>
              </a:ext>
            </a:extLst>
          </p:cNvPr>
          <p:cNvSpPr>
            <a:spLocks noGrp="1"/>
          </p:cNvSpPr>
          <p:nvPr>
            <p:ph sz="quarter" idx="10" hasCustomPrompt="1"/>
          </p:nvPr>
        </p:nvSpPr>
        <p:spPr>
          <a:xfrm>
            <a:off x="852442" y="2494883"/>
            <a:ext cx="3887391" cy="3684588"/>
          </a:xfrm>
        </p:spPr>
        <p:txBody>
          <a:bodyPr/>
          <a:lstStyle>
            <a:lvl1pPr marL="228600" indent="-228600">
              <a:buClr>
                <a:schemeClr val="accent5"/>
              </a:buClr>
              <a:buFont typeface="Wingdings" panose="05000000000000000000" pitchFamily="2" charset="2"/>
              <a:buChar char="§"/>
              <a:defRPr>
                <a:solidFill>
                  <a:srgbClr val="000000"/>
                </a:solidFill>
              </a:defRPr>
            </a:lvl1pPr>
          </a:lstStyle>
          <a:p>
            <a:pPr lvl="0"/>
            <a:r>
              <a:rPr lang="en-US"/>
              <a:t>Edit Master text styles</a:t>
            </a:r>
          </a:p>
          <a:p>
            <a:pPr lvl="1"/>
            <a:r>
              <a:rPr lang="en-US"/>
              <a:t>Second level</a:t>
            </a:r>
          </a:p>
          <a:p>
            <a:pPr lvl="2"/>
            <a:r>
              <a:rPr lang="en-US"/>
              <a:t>Third level</a:t>
            </a:r>
          </a:p>
        </p:txBody>
      </p:sp>
      <p:grpSp>
        <p:nvGrpSpPr>
          <p:cNvPr id="15" name="Group 14">
            <a:extLst>
              <a:ext uri="{FF2B5EF4-FFF2-40B4-BE49-F238E27FC236}">
                <a16:creationId xmlns:a16="http://schemas.microsoft.com/office/drawing/2014/main" id="{4FF4B796-6271-400E-B8A2-DC6BF9495907}"/>
              </a:ext>
            </a:extLst>
          </p:cNvPr>
          <p:cNvGrpSpPr/>
          <p:nvPr userDrawn="1"/>
        </p:nvGrpSpPr>
        <p:grpSpPr>
          <a:xfrm>
            <a:off x="77400" y="6306081"/>
            <a:ext cx="7315886" cy="45719"/>
            <a:chOff x="667641" y="6313581"/>
            <a:chExt cx="7276741" cy="45719"/>
          </a:xfrm>
        </p:grpSpPr>
        <p:sp>
          <p:nvSpPr>
            <p:cNvPr id="19" name="Rectangle 18">
              <a:extLst>
                <a:ext uri="{FF2B5EF4-FFF2-40B4-BE49-F238E27FC236}">
                  <a16:creationId xmlns:a16="http://schemas.microsoft.com/office/drawing/2014/main" id="{86608F29-8FE8-46A5-B905-3E23F783B961}"/>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9CF5E61D-95FC-4513-A835-2D0271578F29}"/>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44DBFEC-D3B5-46C7-BD23-261F7E984342}"/>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A88B1615-3E26-4C3C-A84A-9C1A823D60C3}"/>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3" name="Picture 22">
            <a:extLst>
              <a:ext uri="{FF2B5EF4-FFF2-40B4-BE49-F238E27FC236}">
                <a16:creationId xmlns:a16="http://schemas.microsoft.com/office/drawing/2014/main" id="{26EA8676-E1E8-4072-A85E-195FDF3F9D37}"/>
              </a:ext>
            </a:extLst>
          </p:cNvPr>
          <p:cNvPicPr>
            <a:picLocks noChangeAspect="1"/>
          </p:cNvPicPr>
          <p:nvPr userDrawn="1"/>
        </p:nvPicPr>
        <p:blipFill>
          <a:blip r:embed="rId3"/>
          <a:stretch>
            <a:fillRect/>
          </a:stretch>
        </p:blipFill>
        <p:spPr>
          <a:xfrm>
            <a:off x="7737114" y="5995153"/>
            <a:ext cx="1304657" cy="713294"/>
          </a:xfrm>
          <a:prstGeom prst="rect">
            <a:avLst/>
          </a:prstGeom>
        </p:spPr>
      </p:pic>
      <p:sp>
        <p:nvSpPr>
          <p:cNvPr id="25" name="TextBox 24">
            <a:extLst>
              <a:ext uri="{FF2B5EF4-FFF2-40B4-BE49-F238E27FC236}">
                <a16:creationId xmlns:a16="http://schemas.microsoft.com/office/drawing/2014/main" id="{EEFB3727-60F1-443E-AA16-CEF5804E9E8E}"/>
              </a:ext>
            </a:extLst>
          </p:cNvPr>
          <p:cNvSpPr txBox="1"/>
          <p:nvPr userDrawn="1"/>
        </p:nvSpPr>
        <p:spPr>
          <a:xfrm>
            <a:off x="677304" y="6348865"/>
            <a:ext cx="70623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Tree>
    <p:extLst>
      <p:ext uri="{BB962C8B-B14F-4D97-AF65-F5344CB8AC3E}">
        <p14:creationId xmlns:p14="http://schemas.microsoft.com/office/powerpoint/2010/main" val="21601493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sp>
        <p:nvSpPr>
          <p:cNvPr id="13" name="Title 1">
            <a:extLst>
              <a:ext uri="{FF2B5EF4-FFF2-40B4-BE49-F238E27FC236}">
                <a16:creationId xmlns:a16="http://schemas.microsoft.com/office/drawing/2014/main" id="{0B1D425C-28A2-F246-9D2C-6FF1CABE9B77}"/>
              </a:ext>
            </a:extLst>
          </p:cNvPr>
          <p:cNvSpPr>
            <a:spLocks noGrp="1"/>
          </p:cNvSpPr>
          <p:nvPr>
            <p:ph type="title"/>
          </p:nvPr>
        </p:nvSpPr>
        <p:spPr>
          <a:xfrm>
            <a:off x="852441" y="18961"/>
            <a:ext cx="7886700" cy="1325563"/>
          </a:xfrm>
        </p:spPr>
        <p:txBody>
          <a:bodyPr anchor="ctr"/>
          <a:lstStyle/>
          <a:p>
            <a:r>
              <a:rPr lang="en-US"/>
              <a:t>Click to edit Master title style</a:t>
            </a:r>
          </a:p>
        </p:txBody>
      </p:sp>
      <p:grpSp>
        <p:nvGrpSpPr>
          <p:cNvPr id="11" name="Group 10">
            <a:extLst>
              <a:ext uri="{FF2B5EF4-FFF2-40B4-BE49-F238E27FC236}">
                <a16:creationId xmlns:a16="http://schemas.microsoft.com/office/drawing/2014/main" id="{B18D8106-C049-447C-BB66-83729C634A1F}"/>
              </a:ext>
            </a:extLst>
          </p:cNvPr>
          <p:cNvGrpSpPr/>
          <p:nvPr userDrawn="1"/>
        </p:nvGrpSpPr>
        <p:grpSpPr>
          <a:xfrm>
            <a:off x="77400" y="6306081"/>
            <a:ext cx="7315886" cy="45719"/>
            <a:chOff x="667641" y="6313581"/>
            <a:chExt cx="7276741" cy="45719"/>
          </a:xfrm>
        </p:grpSpPr>
        <p:sp>
          <p:nvSpPr>
            <p:cNvPr id="12" name="Rectangle 11">
              <a:extLst>
                <a:ext uri="{FF2B5EF4-FFF2-40B4-BE49-F238E27FC236}">
                  <a16:creationId xmlns:a16="http://schemas.microsoft.com/office/drawing/2014/main" id="{CC12A425-9EE3-47AC-AB79-A775912CBA65}"/>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0B6E241-4EDE-43F4-BBBE-C8320D145988}"/>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F1C2E8B-4039-4DE8-B938-ECA04AB3DF79}"/>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E096E39-01B6-4867-B5E7-D28630BCBE18}"/>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17">
            <a:extLst>
              <a:ext uri="{FF2B5EF4-FFF2-40B4-BE49-F238E27FC236}">
                <a16:creationId xmlns:a16="http://schemas.microsoft.com/office/drawing/2014/main" id="{8ABE13D3-6428-42B8-B170-A87C43630BFF}"/>
              </a:ext>
            </a:extLst>
          </p:cNvPr>
          <p:cNvPicPr>
            <a:picLocks noChangeAspect="1"/>
          </p:cNvPicPr>
          <p:nvPr userDrawn="1"/>
        </p:nvPicPr>
        <p:blipFill>
          <a:blip r:embed="rId3"/>
          <a:stretch>
            <a:fillRect/>
          </a:stretch>
        </p:blipFill>
        <p:spPr>
          <a:xfrm>
            <a:off x="7737114" y="5995153"/>
            <a:ext cx="1304657" cy="713294"/>
          </a:xfrm>
          <a:prstGeom prst="rect">
            <a:avLst/>
          </a:prstGeom>
        </p:spPr>
      </p:pic>
      <p:sp>
        <p:nvSpPr>
          <p:cNvPr id="20" name="TextBox 19">
            <a:extLst>
              <a:ext uri="{FF2B5EF4-FFF2-40B4-BE49-F238E27FC236}">
                <a16:creationId xmlns:a16="http://schemas.microsoft.com/office/drawing/2014/main" id="{74DB082E-B6D2-4B45-94F0-75601F8F5EBF}"/>
              </a:ext>
            </a:extLst>
          </p:cNvPr>
          <p:cNvSpPr txBox="1"/>
          <p:nvPr userDrawn="1"/>
        </p:nvSpPr>
        <p:spPr>
          <a:xfrm>
            <a:off x="677304" y="6348865"/>
            <a:ext cx="70623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Tree>
    <p:extLst>
      <p:ext uri="{BB962C8B-B14F-4D97-AF65-F5344CB8AC3E}">
        <p14:creationId xmlns:p14="http://schemas.microsoft.com/office/powerpoint/2010/main" val="25880231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sp>
        <p:nvSpPr>
          <p:cNvPr id="15" name="Title 1">
            <a:extLst>
              <a:ext uri="{FF2B5EF4-FFF2-40B4-BE49-F238E27FC236}">
                <a16:creationId xmlns:a16="http://schemas.microsoft.com/office/drawing/2014/main" id="{2F2E79BC-81AF-9144-BDB5-D54993A909D6}"/>
              </a:ext>
            </a:extLst>
          </p:cNvPr>
          <p:cNvSpPr>
            <a:spLocks noGrp="1"/>
          </p:cNvSpPr>
          <p:nvPr>
            <p:ph type="title"/>
          </p:nvPr>
        </p:nvSpPr>
        <p:spPr>
          <a:xfrm>
            <a:off x="878903" y="457200"/>
            <a:ext cx="2949178" cy="1600200"/>
          </a:xfrm>
        </p:spPr>
        <p:txBody>
          <a:bodyPr anchor="ctr"/>
          <a:lstStyle>
            <a:lvl1pPr>
              <a:defRPr sz="3200"/>
            </a:lvl1pPr>
          </a:lstStyle>
          <a:p>
            <a:r>
              <a:rPr lang="en-US"/>
              <a:t>Click to edit Master title style</a:t>
            </a:r>
          </a:p>
        </p:txBody>
      </p:sp>
      <p:sp>
        <p:nvSpPr>
          <p:cNvPr id="16" name="Content Placeholder 2">
            <a:extLst>
              <a:ext uri="{FF2B5EF4-FFF2-40B4-BE49-F238E27FC236}">
                <a16:creationId xmlns:a16="http://schemas.microsoft.com/office/drawing/2014/main" id="{11AD19F5-871C-A44B-A284-188DD7CED8A2}"/>
              </a:ext>
            </a:extLst>
          </p:cNvPr>
          <p:cNvSpPr>
            <a:spLocks noGrp="1"/>
          </p:cNvSpPr>
          <p:nvPr>
            <p:ph idx="1" hasCustomPrompt="1"/>
          </p:nvPr>
        </p:nvSpPr>
        <p:spPr>
          <a:xfrm>
            <a:off x="4136453" y="987426"/>
            <a:ext cx="4629150" cy="4873625"/>
          </a:xfrm>
        </p:spPr>
        <p:txBody>
          <a:bodyPr/>
          <a:lstStyle>
            <a:lvl1pPr marL="228600" indent="-228600">
              <a:buClr>
                <a:schemeClr val="accent5"/>
              </a:buClr>
              <a:buFont typeface="Wingdings" panose="05000000000000000000" pitchFamily="2" charset="2"/>
              <a:buChar char="§"/>
              <a:defRPr sz="3200">
                <a:solidFill>
                  <a:srgbClr val="000000"/>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p:txBody>
      </p:sp>
      <p:sp>
        <p:nvSpPr>
          <p:cNvPr id="18" name="Text Placeholder 3">
            <a:extLst>
              <a:ext uri="{FF2B5EF4-FFF2-40B4-BE49-F238E27FC236}">
                <a16:creationId xmlns:a16="http://schemas.microsoft.com/office/drawing/2014/main" id="{1ADF3A92-409A-2A48-AF1B-D30F181FD30B}"/>
              </a:ext>
            </a:extLst>
          </p:cNvPr>
          <p:cNvSpPr>
            <a:spLocks noGrp="1"/>
          </p:cNvSpPr>
          <p:nvPr>
            <p:ph type="body" sz="half" idx="2"/>
          </p:nvPr>
        </p:nvSpPr>
        <p:spPr>
          <a:xfrm>
            <a:off x="878903" y="2057400"/>
            <a:ext cx="2949178"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13" name="Group 12">
            <a:extLst>
              <a:ext uri="{FF2B5EF4-FFF2-40B4-BE49-F238E27FC236}">
                <a16:creationId xmlns:a16="http://schemas.microsoft.com/office/drawing/2014/main" id="{CFDD5265-81E5-4C04-A57C-0C8386360230}"/>
              </a:ext>
            </a:extLst>
          </p:cNvPr>
          <p:cNvGrpSpPr/>
          <p:nvPr userDrawn="1"/>
        </p:nvGrpSpPr>
        <p:grpSpPr>
          <a:xfrm>
            <a:off x="77400" y="6306081"/>
            <a:ext cx="7315886" cy="45719"/>
            <a:chOff x="667641" y="6313581"/>
            <a:chExt cx="7276741" cy="45719"/>
          </a:xfrm>
        </p:grpSpPr>
        <p:sp>
          <p:nvSpPr>
            <p:cNvPr id="14" name="Rectangle 13">
              <a:extLst>
                <a:ext uri="{FF2B5EF4-FFF2-40B4-BE49-F238E27FC236}">
                  <a16:creationId xmlns:a16="http://schemas.microsoft.com/office/drawing/2014/main" id="{8E1E0406-B032-44FB-A7E9-BD9CFC2735C0}"/>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9535542C-7170-433D-8C48-B20347789FC0}"/>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C4A25F0-B36F-4134-834D-6C77350496BB}"/>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2E89094-B297-4E7D-AFDC-BA24231B9122}"/>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2" name="Picture 21">
            <a:extLst>
              <a:ext uri="{FF2B5EF4-FFF2-40B4-BE49-F238E27FC236}">
                <a16:creationId xmlns:a16="http://schemas.microsoft.com/office/drawing/2014/main" id="{2B04493A-78FE-4AF0-80BA-0771CE8EAA8C}"/>
              </a:ext>
            </a:extLst>
          </p:cNvPr>
          <p:cNvPicPr>
            <a:picLocks noChangeAspect="1"/>
          </p:cNvPicPr>
          <p:nvPr userDrawn="1"/>
        </p:nvPicPr>
        <p:blipFill>
          <a:blip r:embed="rId3"/>
          <a:stretch>
            <a:fillRect/>
          </a:stretch>
        </p:blipFill>
        <p:spPr>
          <a:xfrm>
            <a:off x="7737114" y="5995153"/>
            <a:ext cx="1304657" cy="713294"/>
          </a:xfrm>
          <a:prstGeom prst="rect">
            <a:avLst/>
          </a:prstGeom>
        </p:spPr>
      </p:pic>
      <p:sp>
        <p:nvSpPr>
          <p:cNvPr id="24" name="TextBox 23">
            <a:extLst>
              <a:ext uri="{FF2B5EF4-FFF2-40B4-BE49-F238E27FC236}">
                <a16:creationId xmlns:a16="http://schemas.microsoft.com/office/drawing/2014/main" id="{E3682366-029D-404F-92AA-00B34AFDAC72}"/>
              </a:ext>
            </a:extLst>
          </p:cNvPr>
          <p:cNvSpPr txBox="1"/>
          <p:nvPr userDrawn="1"/>
        </p:nvSpPr>
        <p:spPr>
          <a:xfrm>
            <a:off x="677304" y="6348865"/>
            <a:ext cx="70623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Tree>
    <p:extLst>
      <p:ext uri="{BB962C8B-B14F-4D97-AF65-F5344CB8AC3E}">
        <p14:creationId xmlns:p14="http://schemas.microsoft.com/office/powerpoint/2010/main" val="4032001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F381B7D-7BB0-1C43-99EF-977C439C1EB3}"/>
              </a:ext>
            </a:extLst>
          </p:cNvPr>
          <p:cNvPicPr>
            <a:picLocks noChangeAspect="1"/>
          </p:cNvPicPr>
          <p:nvPr userDrawn="1"/>
        </p:nvPicPr>
        <p:blipFill rotWithShape="1">
          <a:blip r:embed="rId2"/>
          <a:srcRect r="4456"/>
          <a:stretch/>
        </p:blipFill>
        <p:spPr>
          <a:xfrm>
            <a:off x="0" y="0"/>
            <a:ext cx="667638" cy="6858000"/>
          </a:xfrm>
          <a:prstGeom prst="rect">
            <a:avLst/>
          </a:prstGeom>
        </p:spPr>
      </p:pic>
      <p:sp>
        <p:nvSpPr>
          <p:cNvPr id="13" name="Title 1">
            <a:extLst>
              <a:ext uri="{FF2B5EF4-FFF2-40B4-BE49-F238E27FC236}">
                <a16:creationId xmlns:a16="http://schemas.microsoft.com/office/drawing/2014/main" id="{59853109-6E4B-7F4B-A6E7-D8968A8FF7A6}"/>
              </a:ext>
            </a:extLst>
          </p:cNvPr>
          <p:cNvSpPr>
            <a:spLocks noGrp="1"/>
          </p:cNvSpPr>
          <p:nvPr>
            <p:ph type="title"/>
          </p:nvPr>
        </p:nvSpPr>
        <p:spPr>
          <a:xfrm>
            <a:off x="883841" y="457200"/>
            <a:ext cx="2949178" cy="1600200"/>
          </a:xfrm>
        </p:spPr>
        <p:txBody>
          <a:bodyPr anchor="ctr"/>
          <a:lstStyle>
            <a:lvl1pPr>
              <a:defRPr sz="3200"/>
            </a:lvl1pPr>
          </a:lstStyle>
          <a:p>
            <a:r>
              <a:rPr lang="en-US"/>
              <a:t>Click to edit Master title style</a:t>
            </a:r>
          </a:p>
        </p:txBody>
      </p:sp>
      <p:sp>
        <p:nvSpPr>
          <p:cNvPr id="14" name="Picture Placeholder 2">
            <a:extLst>
              <a:ext uri="{FF2B5EF4-FFF2-40B4-BE49-F238E27FC236}">
                <a16:creationId xmlns:a16="http://schemas.microsoft.com/office/drawing/2014/main" id="{0C58DC6A-D81D-E840-835B-24F9F38C0F60}"/>
              </a:ext>
            </a:extLst>
          </p:cNvPr>
          <p:cNvSpPr>
            <a:spLocks noGrp="1" noChangeAspect="1"/>
          </p:cNvSpPr>
          <p:nvPr>
            <p:ph type="pic" idx="1"/>
          </p:nvPr>
        </p:nvSpPr>
        <p:spPr>
          <a:xfrm>
            <a:off x="4141391" y="987426"/>
            <a:ext cx="4629150" cy="4873625"/>
          </a:xfrm>
        </p:spPr>
        <p:txBody>
          <a:bodyPr anchor="t"/>
          <a:lstStyle>
            <a:lvl1pPr marL="0" indent="0">
              <a:buNone/>
              <a:defRPr sz="3200">
                <a:solidFill>
                  <a:srgbClr val="0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9" name="Text Placeholder 3">
            <a:extLst>
              <a:ext uri="{FF2B5EF4-FFF2-40B4-BE49-F238E27FC236}">
                <a16:creationId xmlns:a16="http://schemas.microsoft.com/office/drawing/2014/main" id="{B9887510-8376-764D-A87A-29793D98E4AC}"/>
              </a:ext>
            </a:extLst>
          </p:cNvPr>
          <p:cNvSpPr>
            <a:spLocks noGrp="1"/>
          </p:cNvSpPr>
          <p:nvPr>
            <p:ph type="body" sz="half" idx="2"/>
          </p:nvPr>
        </p:nvSpPr>
        <p:spPr>
          <a:xfrm>
            <a:off x="883841" y="2057400"/>
            <a:ext cx="2949178"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15" name="Group 14">
            <a:extLst>
              <a:ext uri="{FF2B5EF4-FFF2-40B4-BE49-F238E27FC236}">
                <a16:creationId xmlns:a16="http://schemas.microsoft.com/office/drawing/2014/main" id="{3D80825B-D2FF-43DD-8A66-13E0632FE61E}"/>
              </a:ext>
            </a:extLst>
          </p:cNvPr>
          <p:cNvGrpSpPr/>
          <p:nvPr userDrawn="1"/>
        </p:nvGrpSpPr>
        <p:grpSpPr>
          <a:xfrm>
            <a:off x="77400" y="6306081"/>
            <a:ext cx="7315886" cy="45719"/>
            <a:chOff x="667641" y="6313581"/>
            <a:chExt cx="7276741" cy="45719"/>
          </a:xfrm>
        </p:grpSpPr>
        <p:sp>
          <p:nvSpPr>
            <p:cNvPr id="16" name="Rectangle 15">
              <a:extLst>
                <a:ext uri="{FF2B5EF4-FFF2-40B4-BE49-F238E27FC236}">
                  <a16:creationId xmlns:a16="http://schemas.microsoft.com/office/drawing/2014/main" id="{D9C5E331-8692-4080-B5F2-B4CDBA9323B4}"/>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B0F8514-4A46-451A-A08D-7250D80F78B6}"/>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AE2AF6C3-7853-4A16-8D7B-4A8A42F8452A}"/>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2991FA07-ABBB-4654-9E39-154AA3CA05DA}"/>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2" name="Picture 21">
            <a:extLst>
              <a:ext uri="{FF2B5EF4-FFF2-40B4-BE49-F238E27FC236}">
                <a16:creationId xmlns:a16="http://schemas.microsoft.com/office/drawing/2014/main" id="{161B24E4-A6AA-4BC9-A700-4367E793A8A0}"/>
              </a:ext>
            </a:extLst>
          </p:cNvPr>
          <p:cNvPicPr>
            <a:picLocks noChangeAspect="1"/>
          </p:cNvPicPr>
          <p:nvPr userDrawn="1"/>
        </p:nvPicPr>
        <p:blipFill>
          <a:blip r:embed="rId3"/>
          <a:stretch>
            <a:fillRect/>
          </a:stretch>
        </p:blipFill>
        <p:spPr>
          <a:xfrm>
            <a:off x="7737114" y="5995153"/>
            <a:ext cx="1304657" cy="713294"/>
          </a:xfrm>
          <a:prstGeom prst="rect">
            <a:avLst/>
          </a:prstGeom>
        </p:spPr>
      </p:pic>
      <p:sp>
        <p:nvSpPr>
          <p:cNvPr id="25" name="TextBox 24">
            <a:extLst>
              <a:ext uri="{FF2B5EF4-FFF2-40B4-BE49-F238E27FC236}">
                <a16:creationId xmlns:a16="http://schemas.microsoft.com/office/drawing/2014/main" id="{E0FA932A-C46F-40C5-BED2-E14B365812F0}"/>
              </a:ext>
            </a:extLst>
          </p:cNvPr>
          <p:cNvSpPr txBox="1"/>
          <p:nvPr userDrawn="1"/>
        </p:nvSpPr>
        <p:spPr>
          <a:xfrm>
            <a:off x="677304" y="6348865"/>
            <a:ext cx="70623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2">
                    <a:lumMod val="50000"/>
                  </a:schemeClr>
                </a:solidFill>
                <a:latin typeface="Arial Narrow" panose="020B0606020202030204" pitchFamily="34" charset="0"/>
              </a:rPr>
              <a:t>Richard Woods, Georgia’s School Superintendent</a:t>
            </a:r>
            <a:r>
              <a:rPr lang="en-US" sz="1200" b="1" dirty="0">
                <a:solidFill>
                  <a:schemeClr val="bg2">
                    <a:lumMod val="50000"/>
                  </a:schemeClr>
                </a:solidFill>
                <a:latin typeface="Arial Narrow" panose="020B0606020202030204" pitchFamily="34" charset="0"/>
              </a:rPr>
              <a:t>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Georgia Department of Education </a:t>
            </a:r>
            <a:r>
              <a:rPr lang="en-US" sz="1200" b="1" dirty="0">
                <a:solidFill>
                  <a:srgbClr val="1186CA"/>
                </a:solidFill>
                <a:latin typeface="Arial Narrow" panose="020B0606020202030204" pitchFamily="34" charset="0"/>
              </a:rPr>
              <a:t>|</a:t>
            </a:r>
            <a:r>
              <a:rPr lang="en-US" sz="1200" b="1" dirty="0">
                <a:solidFill>
                  <a:schemeClr val="bg2">
                    <a:lumMod val="50000"/>
                  </a:schemeClr>
                </a:solidFill>
                <a:latin typeface="Arial Narrow" panose="020B0606020202030204" pitchFamily="34" charset="0"/>
              </a:rPr>
              <a:t> </a:t>
            </a:r>
            <a:r>
              <a:rPr lang="en-US" sz="1200" b="1" i="1" dirty="0">
                <a:solidFill>
                  <a:schemeClr val="bg2">
                    <a:lumMod val="50000"/>
                  </a:schemeClr>
                </a:solidFill>
                <a:latin typeface="Arial Narrow" panose="020B0606020202030204" pitchFamily="34" charset="0"/>
              </a:rPr>
              <a:t>Educating Georgia’s Future </a:t>
            </a:r>
          </a:p>
          <a:p>
            <a:pPr algn="r"/>
            <a:endParaRPr lang="en-US" sz="1400" dirty="0"/>
          </a:p>
        </p:txBody>
      </p:sp>
    </p:spTree>
    <p:extLst>
      <p:ext uri="{BB962C8B-B14F-4D97-AF65-F5344CB8AC3E}">
        <p14:creationId xmlns:p14="http://schemas.microsoft.com/office/powerpoint/2010/main" val="1159706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48B1075F-1991-424F-94D1-DBF02F4B770A}"/>
              </a:ext>
            </a:extLst>
          </p:cNvPr>
          <p:cNvGrpSpPr/>
          <p:nvPr userDrawn="1"/>
        </p:nvGrpSpPr>
        <p:grpSpPr>
          <a:xfrm>
            <a:off x="-4489" y="6306081"/>
            <a:ext cx="7838301" cy="48984"/>
            <a:chOff x="667641" y="6313581"/>
            <a:chExt cx="7276741" cy="45719"/>
          </a:xfrm>
        </p:grpSpPr>
        <p:sp>
          <p:nvSpPr>
            <p:cNvPr id="34" name="Rectangle 33">
              <a:extLst>
                <a:ext uri="{FF2B5EF4-FFF2-40B4-BE49-F238E27FC236}">
                  <a16:creationId xmlns:a16="http://schemas.microsoft.com/office/drawing/2014/main" id="{28CAB56E-9637-42FE-AF2E-A132FFCBAF2A}"/>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83B2A15D-7B53-48EE-8427-AF14294C0C1C}"/>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E60DE1F2-C393-4FC3-9978-2FCCCBC4475D}"/>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E88514E4-8DA8-4F19-BC18-EDA2BB46FAFE}"/>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8" name="TextBox 37">
            <a:extLst>
              <a:ext uri="{FF2B5EF4-FFF2-40B4-BE49-F238E27FC236}">
                <a16:creationId xmlns:a16="http://schemas.microsoft.com/office/drawing/2014/main" id="{11F61CDB-3A92-42A9-8928-24F6B36AE5F5}"/>
              </a:ext>
            </a:extLst>
          </p:cNvPr>
          <p:cNvSpPr txBox="1"/>
          <p:nvPr userDrawn="1"/>
        </p:nvSpPr>
        <p:spPr>
          <a:xfrm>
            <a:off x="0" y="6358912"/>
            <a:ext cx="8610176"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2">
                    <a:lumMod val="50000"/>
                  </a:schemeClr>
                </a:solidFill>
              </a:rPr>
              <a:t>Georgia Department of Education School Nutrition Program </a:t>
            </a:r>
            <a:r>
              <a:rPr lang="en-US" sz="1200" b="1" dirty="0">
                <a:solidFill>
                  <a:srgbClr val="1186CA"/>
                </a:solidFill>
              </a:rPr>
              <a:t>|</a:t>
            </a:r>
            <a:r>
              <a:rPr lang="en-US" sz="1200" b="1" dirty="0">
                <a:solidFill>
                  <a:schemeClr val="bg2">
                    <a:lumMod val="50000"/>
                  </a:schemeClr>
                </a:solidFill>
              </a:rPr>
              <a:t> </a:t>
            </a:r>
            <a:r>
              <a:rPr lang="en-US" sz="1200" b="1" i="1" dirty="0">
                <a:solidFill>
                  <a:schemeClr val="bg2">
                    <a:lumMod val="50000"/>
                  </a:schemeClr>
                </a:solidFill>
              </a:rPr>
              <a:t>Fueling Georgia’s Future </a:t>
            </a:r>
          </a:p>
          <a:p>
            <a:pPr algn="l"/>
            <a:endParaRPr lang="en-US" sz="1100" dirty="0"/>
          </a:p>
        </p:txBody>
      </p:sp>
      <p:pic>
        <p:nvPicPr>
          <p:cNvPr id="39" name="Picture 38">
            <a:extLst>
              <a:ext uri="{FF2B5EF4-FFF2-40B4-BE49-F238E27FC236}">
                <a16:creationId xmlns:a16="http://schemas.microsoft.com/office/drawing/2014/main" id="{6C4613B7-69C5-42B3-A527-CE98D0BDF370}"/>
              </a:ext>
            </a:extLst>
          </p:cNvPr>
          <p:cNvPicPr>
            <a:picLocks noChangeAspect="1"/>
          </p:cNvPicPr>
          <p:nvPr userDrawn="1"/>
        </p:nvPicPr>
        <p:blipFill>
          <a:blip r:embed="rId2"/>
          <a:stretch>
            <a:fillRect/>
          </a:stretch>
        </p:blipFill>
        <p:spPr>
          <a:xfrm>
            <a:off x="7565664" y="6043209"/>
            <a:ext cx="1304657" cy="713294"/>
          </a:xfrm>
          <a:prstGeom prst="rect">
            <a:avLst/>
          </a:prstGeom>
        </p:spPr>
      </p:pic>
      <p:pic>
        <p:nvPicPr>
          <p:cNvPr id="3" name="Picture 2" descr="A picture containing clipart&#10;&#10;Description automatically generated">
            <a:extLst>
              <a:ext uri="{FF2B5EF4-FFF2-40B4-BE49-F238E27FC236}">
                <a16:creationId xmlns:a16="http://schemas.microsoft.com/office/drawing/2014/main" id="{52CF76F7-BDFC-4A00-A203-A600130426F4}"/>
              </a:ext>
            </a:extLst>
          </p:cNvPr>
          <p:cNvPicPr>
            <a:picLocks noChangeAspect="1"/>
          </p:cNvPicPr>
          <p:nvPr userDrawn="1"/>
        </p:nvPicPr>
        <p:blipFill>
          <a:blip r:embed="rId3"/>
          <a:stretch>
            <a:fillRect/>
          </a:stretch>
        </p:blipFill>
        <p:spPr>
          <a:xfrm>
            <a:off x="0" y="11868"/>
            <a:ext cx="9144000" cy="6006027"/>
          </a:xfrm>
          <a:prstGeom prst="rect">
            <a:avLst/>
          </a:prstGeom>
        </p:spPr>
      </p:pic>
    </p:spTree>
    <p:extLst>
      <p:ext uri="{BB962C8B-B14F-4D97-AF65-F5344CB8AC3E}">
        <p14:creationId xmlns:p14="http://schemas.microsoft.com/office/powerpoint/2010/main" val="566673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BA531D-8B37-46A1-B27C-03D0DD289CD0}"/>
              </a:ext>
            </a:extLst>
          </p:cNvPr>
          <p:cNvPicPr>
            <a:picLocks noChangeAspect="1"/>
          </p:cNvPicPr>
          <p:nvPr userDrawn="1"/>
        </p:nvPicPr>
        <p:blipFill>
          <a:blip r:embed="rId2"/>
          <a:stretch>
            <a:fillRect/>
          </a:stretch>
        </p:blipFill>
        <p:spPr>
          <a:xfrm>
            <a:off x="-600327" y="139700"/>
            <a:ext cx="10344653" cy="6349630"/>
          </a:xfrm>
          <a:prstGeom prst="rect">
            <a:avLst/>
          </a:prstGeom>
        </p:spPr>
      </p:pic>
    </p:spTree>
    <p:extLst>
      <p:ext uri="{BB962C8B-B14F-4D97-AF65-F5344CB8AC3E}">
        <p14:creationId xmlns:p14="http://schemas.microsoft.com/office/powerpoint/2010/main" val="3986530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D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40B828-865A-486E-9ED4-9C3FBFBDADAE}"/>
              </a:ext>
            </a:extLst>
          </p:cNvPr>
          <p:cNvPicPr>
            <a:picLocks noChangeAspect="1"/>
          </p:cNvPicPr>
          <p:nvPr userDrawn="1"/>
        </p:nvPicPr>
        <p:blipFill>
          <a:blip r:embed="rId2"/>
          <a:stretch>
            <a:fillRect/>
          </a:stretch>
        </p:blipFill>
        <p:spPr>
          <a:xfrm>
            <a:off x="-2922" y="-11868"/>
            <a:ext cx="670560" cy="6858000"/>
          </a:xfrm>
          <a:prstGeom prst="rect">
            <a:avLst/>
          </a:prstGeom>
        </p:spPr>
      </p:pic>
      <p:grpSp>
        <p:nvGrpSpPr>
          <p:cNvPr id="11" name="Group 10">
            <a:extLst>
              <a:ext uri="{FF2B5EF4-FFF2-40B4-BE49-F238E27FC236}">
                <a16:creationId xmlns:a16="http://schemas.microsoft.com/office/drawing/2014/main" id="{B0D347C0-47A9-4A2D-B2FF-AD9E4CD59251}"/>
              </a:ext>
            </a:extLst>
          </p:cNvPr>
          <p:cNvGrpSpPr/>
          <p:nvPr userDrawn="1"/>
        </p:nvGrpSpPr>
        <p:grpSpPr>
          <a:xfrm>
            <a:off x="77400" y="6306081"/>
            <a:ext cx="7315886" cy="45719"/>
            <a:chOff x="667641" y="6313581"/>
            <a:chExt cx="7276741" cy="45719"/>
          </a:xfrm>
        </p:grpSpPr>
        <p:sp>
          <p:nvSpPr>
            <p:cNvPr id="12" name="Rectangle 11">
              <a:extLst>
                <a:ext uri="{FF2B5EF4-FFF2-40B4-BE49-F238E27FC236}">
                  <a16:creationId xmlns:a16="http://schemas.microsoft.com/office/drawing/2014/main" id="{44C5FC9D-6067-4105-ABDD-B29684CAB3A3}"/>
                </a:ext>
              </a:extLst>
            </p:cNvPr>
            <p:cNvSpPr/>
            <p:nvPr userDrawn="1"/>
          </p:nvSpPr>
          <p:spPr>
            <a:xfrm flipV="1">
              <a:off x="667641" y="6313581"/>
              <a:ext cx="3326484" cy="45719"/>
            </a:xfrm>
            <a:prstGeom prst="rect">
              <a:avLst/>
            </a:prstGeom>
            <a:solidFill>
              <a:srgbClr val="006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E01F222-CD09-4D77-AB6A-EF84347848E2}"/>
                </a:ext>
              </a:extLst>
            </p:cNvPr>
            <p:cNvSpPr/>
            <p:nvPr userDrawn="1"/>
          </p:nvSpPr>
          <p:spPr>
            <a:xfrm flipV="1">
              <a:off x="3994122" y="6313582"/>
              <a:ext cx="1899841" cy="45716"/>
            </a:xfrm>
            <a:prstGeom prst="rect">
              <a:avLst/>
            </a:prstGeom>
            <a:solidFill>
              <a:srgbClr val="007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B45772F-E5B9-4BE5-AA5E-FB4A86545775}"/>
                </a:ext>
              </a:extLst>
            </p:cNvPr>
            <p:cNvSpPr/>
            <p:nvPr userDrawn="1"/>
          </p:nvSpPr>
          <p:spPr>
            <a:xfrm flipV="1">
              <a:off x="5893963" y="6313582"/>
              <a:ext cx="1211336" cy="45716"/>
            </a:xfrm>
            <a:prstGeom prst="rect">
              <a:avLst/>
            </a:prstGeom>
            <a:solidFill>
              <a:srgbClr val="00A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4FF5593C-679B-48A5-9A6C-07CF9F03F425}"/>
                </a:ext>
              </a:extLst>
            </p:cNvPr>
            <p:cNvSpPr/>
            <p:nvPr userDrawn="1"/>
          </p:nvSpPr>
          <p:spPr>
            <a:xfrm flipV="1">
              <a:off x="7105297" y="6313583"/>
              <a:ext cx="839085" cy="45716"/>
            </a:xfrm>
            <a:prstGeom prst="rect">
              <a:avLst/>
            </a:prstGeom>
            <a:solidFill>
              <a:srgbClr val="118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6" name="Picture 15">
            <a:extLst>
              <a:ext uri="{FF2B5EF4-FFF2-40B4-BE49-F238E27FC236}">
                <a16:creationId xmlns:a16="http://schemas.microsoft.com/office/drawing/2014/main" id="{1F65A50E-FE44-4739-AFA6-367FFB7301EA}"/>
              </a:ext>
            </a:extLst>
          </p:cNvPr>
          <p:cNvPicPr>
            <a:picLocks noChangeAspect="1"/>
          </p:cNvPicPr>
          <p:nvPr userDrawn="1"/>
        </p:nvPicPr>
        <p:blipFill>
          <a:blip r:embed="rId3"/>
          <a:stretch>
            <a:fillRect/>
          </a:stretch>
        </p:blipFill>
        <p:spPr>
          <a:xfrm>
            <a:off x="7737114" y="5995153"/>
            <a:ext cx="1304657" cy="713294"/>
          </a:xfrm>
          <a:prstGeom prst="rect">
            <a:avLst/>
          </a:prstGeom>
        </p:spPr>
      </p:pic>
      <p:sp>
        <p:nvSpPr>
          <p:cNvPr id="18" name="TextBox 17">
            <a:extLst>
              <a:ext uri="{FF2B5EF4-FFF2-40B4-BE49-F238E27FC236}">
                <a16:creationId xmlns:a16="http://schemas.microsoft.com/office/drawing/2014/main" id="{75B4BDB6-392E-48CE-8C5C-F0EBD0207F53}"/>
              </a:ext>
            </a:extLst>
          </p:cNvPr>
          <p:cNvSpPr txBox="1"/>
          <p:nvPr userDrawn="1"/>
        </p:nvSpPr>
        <p:spPr>
          <a:xfrm>
            <a:off x="667638" y="6355207"/>
            <a:ext cx="8610176"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2">
                    <a:lumMod val="50000"/>
                  </a:schemeClr>
                </a:solidFill>
              </a:rPr>
              <a:t>Georgia Department of Education School Nutrition Program </a:t>
            </a:r>
            <a:r>
              <a:rPr lang="en-US" sz="1200" b="1" dirty="0">
                <a:solidFill>
                  <a:srgbClr val="1186CA"/>
                </a:solidFill>
              </a:rPr>
              <a:t>|</a:t>
            </a:r>
            <a:r>
              <a:rPr lang="en-US" sz="1200" b="1" dirty="0">
                <a:solidFill>
                  <a:schemeClr val="bg2">
                    <a:lumMod val="50000"/>
                  </a:schemeClr>
                </a:solidFill>
              </a:rPr>
              <a:t> </a:t>
            </a:r>
            <a:r>
              <a:rPr lang="en-US" sz="1200" b="1" i="1" dirty="0">
                <a:solidFill>
                  <a:schemeClr val="bg2">
                    <a:lumMod val="50000"/>
                  </a:schemeClr>
                </a:solidFill>
              </a:rPr>
              <a:t>Fueling Georgia’s Future </a:t>
            </a:r>
          </a:p>
          <a:p>
            <a:pPr algn="l"/>
            <a:endParaRPr lang="en-US" sz="1100" dirty="0"/>
          </a:p>
        </p:txBody>
      </p:sp>
      <p:sp>
        <p:nvSpPr>
          <p:cNvPr id="3" name="TextBox 2">
            <a:extLst>
              <a:ext uri="{FF2B5EF4-FFF2-40B4-BE49-F238E27FC236}">
                <a16:creationId xmlns:a16="http://schemas.microsoft.com/office/drawing/2014/main" id="{22276146-E277-4C7D-9767-446BC23AE6CE}"/>
              </a:ext>
            </a:extLst>
          </p:cNvPr>
          <p:cNvSpPr txBox="1"/>
          <p:nvPr userDrawn="1"/>
        </p:nvSpPr>
        <p:spPr>
          <a:xfrm>
            <a:off x="801511" y="925692"/>
            <a:ext cx="8028724" cy="5001369"/>
          </a:xfrm>
          <a:prstGeom prst="rect">
            <a:avLst/>
          </a:prstGeom>
          <a:noFill/>
        </p:spPr>
        <p:txBody>
          <a:bodyPr wrap="square" rtlCol="0">
            <a:spAutoFit/>
          </a:bodyPr>
          <a:lstStyle/>
          <a:p>
            <a:pPr marL="0" indent="0">
              <a:lnSpc>
                <a:spcPct val="100000"/>
              </a:lnSpc>
              <a:buNone/>
            </a:pPr>
            <a:r>
              <a:rPr lang="en-US" sz="1100" dirty="0">
                <a:solidFill>
                  <a:srgbClr val="000000"/>
                </a:solidFill>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p>
          <a:p>
            <a:pPr marL="0" indent="0">
              <a:lnSpc>
                <a:spcPct val="100000"/>
              </a:lnSpc>
              <a:buNone/>
            </a:pPr>
            <a:endParaRPr lang="en-US" sz="1100" dirty="0">
              <a:solidFill>
                <a:srgbClr val="000000"/>
              </a:solidFill>
            </a:endParaRPr>
          </a:p>
          <a:p>
            <a:pPr marL="0" indent="0">
              <a:lnSpc>
                <a:spcPct val="100000"/>
              </a:lnSpc>
              <a:buNone/>
            </a:pPr>
            <a:r>
              <a:rPr lang="en-US" sz="1100" dirty="0">
                <a:solidFill>
                  <a:srgbClr val="000000"/>
                </a:solidFill>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indent="0">
              <a:lnSpc>
                <a:spcPct val="100000"/>
              </a:lnSpc>
              <a:buNone/>
            </a:pPr>
            <a:endParaRPr lang="en-US" sz="1100" dirty="0">
              <a:solidFill>
                <a:srgbClr val="000000"/>
              </a:solidFill>
            </a:endParaRPr>
          </a:p>
          <a:p>
            <a:pPr marL="0" indent="0">
              <a:lnSpc>
                <a:spcPct val="100000"/>
              </a:lnSpc>
              <a:buNone/>
            </a:pPr>
            <a:r>
              <a:rPr lang="en-US" sz="1100" dirty="0">
                <a:solidFill>
                  <a:srgbClr val="000000"/>
                </a:solidFill>
              </a:rPr>
              <a:t>To file a program discrimination complaint, a Complainant should complete a Form AD-3027, USDA Program Discrimination Complaint Form which can be obtained online at: </a:t>
            </a:r>
            <a:r>
              <a:rPr lang="en-US" sz="1100" dirty="0">
                <a:solidFill>
                  <a:srgbClr val="000000"/>
                </a:solidFill>
                <a:hlinkClick r:id="rId4"/>
              </a:rPr>
              <a:t>https://www.usda.gov/sites/default/files/documents/USDA-OASCR%20P-Complaint-Form-0508-0002-508-11-28-17Fax2Mail.pdf</a:t>
            </a:r>
            <a:r>
              <a:rPr lang="en-US" sz="1100" dirty="0">
                <a:solidFill>
                  <a:srgbClr val="000000"/>
                </a:solidFill>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marL="0" indent="0">
              <a:lnSpc>
                <a:spcPct val="100000"/>
              </a:lnSpc>
              <a:buNone/>
            </a:pPr>
            <a:endParaRPr lang="en-US" sz="1100" dirty="0">
              <a:solidFill>
                <a:srgbClr val="000000"/>
              </a:solidFill>
            </a:endParaRPr>
          </a:p>
          <a:p>
            <a:pPr marL="0" indent="0">
              <a:lnSpc>
                <a:spcPct val="100000"/>
              </a:lnSpc>
              <a:buNone/>
            </a:pPr>
            <a:r>
              <a:rPr lang="en-US" sz="1100" b="1" dirty="0">
                <a:solidFill>
                  <a:srgbClr val="000000"/>
                </a:solidFill>
              </a:rPr>
              <a:t>​​1. mail:</a:t>
            </a:r>
          </a:p>
          <a:p>
            <a:pPr marL="0" indent="0">
              <a:lnSpc>
                <a:spcPct val="100000"/>
              </a:lnSpc>
              <a:buNone/>
            </a:pPr>
            <a:r>
              <a:rPr lang="en-US" sz="1100" dirty="0">
                <a:solidFill>
                  <a:srgbClr val="000000"/>
                </a:solidFill>
              </a:rPr>
              <a:t>   U.S. Department of Agriculture</a:t>
            </a:r>
          </a:p>
          <a:p>
            <a:pPr marL="0" indent="0">
              <a:lnSpc>
                <a:spcPct val="100000"/>
              </a:lnSpc>
              <a:buNone/>
            </a:pPr>
            <a:r>
              <a:rPr lang="en-US" sz="1100" dirty="0">
                <a:solidFill>
                  <a:srgbClr val="000000"/>
                </a:solidFill>
              </a:rPr>
              <a:t>   Office of the Assistant Secretary for Civil Rights</a:t>
            </a:r>
          </a:p>
          <a:p>
            <a:pPr marL="0" indent="0">
              <a:lnSpc>
                <a:spcPct val="100000"/>
              </a:lnSpc>
              <a:buNone/>
            </a:pPr>
            <a:r>
              <a:rPr lang="en-US" sz="1100" dirty="0">
                <a:solidFill>
                  <a:srgbClr val="000000"/>
                </a:solidFill>
              </a:rPr>
              <a:t>   1400 Independence Avenue, SW</a:t>
            </a:r>
          </a:p>
          <a:p>
            <a:pPr marL="0" indent="0">
              <a:lnSpc>
                <a:spcPct val="100000"/>
              </a:lnSpc>
              <a:buNone/>
            </a:pPr>
            <a:r>
              <a:rPr lang="en-US" sz="1100" dirty="0">
                <a:solidFill>
                  <a:srgbClr val="000000"/>
                </a:solidFill>
              </a:rPr>
              <a:t>   Washington, D.C. 20250-9410; or</a:t>
            </a:r>
          </a:p>
          <a:p>
            <a:pPr marL="0" indent="0">
              <a:lnSpc>
                <a:spcPct val="100000"/>
              </a:lnSpc>
              <a:buNone/>
            </a:pPr>
            <a:endParaRPr lang="en-US" sz="1100" dirty="0">
              <a:solidFill>
                <a:srgbClr val="000000"/>
              </a:solidFill>
            </a:endParaRPr>
          </a:p>
          <a:p>
            <a:pPr marL="0" indent="0">
              <a:lnSpc>
                <a:spcPct val="100000"/>
              </a:lnSpc>
              <a:buNone/>
            </a:pPr>
            <a:r>
              <a:rPr lang="en-US" sz="1100" b="1" dirty="0">
                <a:solidFill>
                  <a:srgbClr val="000000"/>
                </a:solidFill>
              </a:rPr>
              <a:t>2. fax:</a:t>
            </a:r>
          </a:p>
          <a:p>
            <a:pPr marL="0" indent="0">
              <a:lnSpc>
                <a:spcPct val="100000"/>
              </a:lnSpc>
              <a:buNone/>
            </a:pPr>
            <a:r>
              <a:rPr lang="en-US" sz="1100" dirty="0">
                <a:solidFill>
                  <a:srgbClr val="000000"/>
                </a:solidFill>
              </a:rPr>
              <a:t>   (833) 256-1665 or (202) 690-7442; or</a:t>
            </a:r>
          </a:p>
          <a:p>
            <a:pPr marL="0" indent="0">
              <a:lnSpc>
                <a:spcPct val="100000"/>
              </a:lnSpc>
              <a:buNone/>
            </a:pPr>
            <a:endParaRPr lang="en-US" sz="1100" dirty="0">
              <a:solidFill>
                <a:srgbClr val="000000"/>
              </a:solidFill>
            </a:endParaRPr>
          </a:p>
          <a:p>
            <a:pPr marL="0" indent="0">
              <a:lnSpc>
                <a:spcPct val="100000"/>
              </a:lnSpc>
              <a:buNone/>
            </a:pPr>
            <a:r>
              <a:rPr lang="en-US" sz="1100" b="1" dirty="0">
                <a:solidFill>
                  <a:srgbClr val="000000"/>
                </a:solidFill>
              </a:rPr>
              <a:t>3. email:</a:t>
            </a:r>
          </a:p>
          <a:p>
            <a:pPr marL="0" indent="0">
              <a:lnSpc>
                <a:spcPct val="100000"/>
              </a:lnSpc>
              <a:buNone/>
            </a:pPr>
            <a:r>
              <a:rPr lang="en-US" sz="1100" dirty="0">
                <a:solidFill>
                  <a:srgbClr val="000000"/>
                </a:solidFill>
              </a:rPr>
              <a:t>    </a:t>
            </a:r>
            <a:r>
              <a:rPr lang="en-US" sz="1100" dirty="0">
                <a:solidFill>
                  <a:srgbClr val="000000"/>
                </a:solidFill>
                <a:hlinkClick r:id="rId5"/>
              </a:rPr>
              <a:t>program.intake@usda.gov​</a:t>
            </a:r>
            <a:endParaRPr lang="en-US" sz="1100" dirty="0">
              <a:solidFill>
                <a:srgbClr val="000000"/>
              </a:solidFill>
            </a:endParaRPr>
          </a:p>
          <a:p>
            <a:pPr marL="0" indent="0">
              <a:lnSpc>
                <a:spcPct val="100000"/>
              </a:lnSpc>
              <a:buNone/>
            </a:pPr>
            <a:endParaRPr lang="en-US" sz="1100" dirty="0">
              <a:solidFill>
                <a:srgbClr val="000000"/>
              </a:solidFill>
            </a:endParaRPr>
          </a:p>
          <a:p>
            <a:pPr marL="0" indent="0">
              <a:lnSpc>
                <a:spcPct val="100000"/>
              </a:lnSpc>
              <a:buNone/>
            </a:pPr>
            <a:r>
              <a:rPr lang="en-US" sz="1100" dirty="0">
                <a:solidFill>
                  <a:srgbClr val="000000"/>
                </a:solidFill>
              </a:rPr>
              <a:t>​​This institution is an equal opportunity provider.​​</a:t>
            </a:r>
            <a:endParaRPr lang="en-US" sz="1100" dirty="0"/>
          </a:p>
        </p:txBody>
      </p:sp>
      <p:pic>
        <p:nvPicPr>
          <p:cNvPr id="19" name="Picture 18">
            <a:extLst>
              <a:ext uri="{FF2B5EF4-FFF2-40B4-BE49-F238E27FC236}">
                <a16:creationId xmlns:a16="http://schemas.microsoft.com/office/drawing/2014/main" id="{C4E971F6-9EAC-4C43-B82C-3384A7D7BED4}"/>
              </a:ext>
            </a:extLst>
          </p:cNvPr>
          <p:cNvPicPr>
            <a:picLocks noChangeAspect="1"/>
          </p:cNvPicPr>
          <p:nvPr userDrawn="1"/>
        </p:nvPicPr>
        <p:blipFill>
          <a:blip r:embed="rId6"/>
          <a:stretch>
            <a:fillRect/>
          </a:stretch>
        </p:blipFill>
        <p:spPr>
          <a:xfrm>
            <a:off x="576553" y="79121"/>
            <a:ext cx="8836729" cy="1039064"/>
          </a:xfrm>
          <a:prstGeom prst="rect">
            <a:avLst/>
          </a:prstGeom>
        </p:spPr>
      </p:pic>
    </p:spTree>
    <p:extLst>
      <p:ext uri="{BB962C8B-B14F-4D97-AF65-F5344CB8AC3E}">
        <p14:creationId xmlns:p14="http://schemas.microsoft.com/office/powerpoint/2010/main" val="3000338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825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668346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704" r:id="rId3"/>
    <p:sldLayoutId id="2147483688" r:id="rId4"/>
    <p:sldLayoutId id="2147483689" r:id="rId5"/>
    <p:sldLayoutId id="2147483705" r:id="rId6"/>
    <p:sldLayoutId id="2147483706" r:id="rId7"/>
    <p:sldLayoutId id="2147483713" r:id="rId8"/>
    <p:sldLayoutId id="2147483707" r:id="rId9"/>
    <p:sldLayoutId id="2147483711" r:id="rId10"/>
    <p:sldLayoutId id="2147483703" r:id="rId11"/>
    <p:sldLayoutId id="2147483701" r:id="rId12"/>
    <p:sldLayoutId id="2147483710" r:id="rId13"/>
    <p:sldLayoutId id="2147483702" r:id="rId14"/>
    <p:sldLayoutId id="2147483708" r:id="rId15"/>
    <p:sldLayoutId id="2147483690" r:id="rId16"/>
    <p:sldLayoutId id="2147483691" r:id="rId17"/>
    <p:sldLayoutId id="2147483692" r:id="rId18"/>
    <p:sldLayoutId id="2147483693" r:id="rId19"/>
    <p:sldLayoutId id="2147483694" r:id="rId20"/>
    <p:sldLayoutId id="2147483699" r:id="rId21"/>
    <p:sldLayoutId id="2147483714" r:id="rId22"/>
    <p:sldLayoutId id="2147483700" r:id="rId23"/>
  </p:sldLayoutIdLst>
  <p:txStyles>
    <p:titleStyle>
      <a:lvl1pPr algn="l" defTabSz="914400" rtl="0" eaLnBrk="1" latinLnBrk="0" hangingPunct="1">
        <a:lnSpc>
          <a:spcPct val="90000"/>
        </a:lnSpc>
        <a:spcBef>
          <a:spcPct val="0"/>
        </a:spcBef>
        <a:buNone/>
        <a:defRPr sz="3600" b="1" i="0" kern="1200">
          <a:solidFill>
            <a:srgbClr val="4A8C27"/>
          </a:solidFill>
          <a:latin typeface="+mj-lt"/>
          <a:ea typeface="Helvetica Neue Medium" panose="02000503000000020004" pitchFamily="2" charset="0"/>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5"/>
        </a:buClr>
        <a:buFont typeface="Wingdings" panose="05000000000000000000" pitchFamily="2" charset="2"/>
        <a:buChar char="§"/>
        <a:defRPr sz="28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9.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7.png"/><Relationship Id="rId5" Type="http://schemas.openxmlformats.org/officeDocument/2006/relationships/image" Target="../media/image39.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19.xml"/><Relationship Id="rId7"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53.png"/><Relationship Id="rId4" Type="http://schemas.openxmlformats.org/officeDocument/2006/relationships/image" Target="../media/image52.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0.svg"/><Relationship Id="rId5" Type="http://schemas.openxmlformats.org/officeDocument/2006/relationships/image" Target="../media/image59.png"/><Relationship Id="rId10" Type="http://schemas.openxmlformats.org/officeDocument/2006/relationships/image" Target="../media/image64.svg"/><Relationship Id="rId4" Type="http://schemas.openxmlformats.org/officeDocument/2006/relationships/image" Target="../media/image58.svg"/><Relationship Id="rId9"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3" Type="http://schemas.openxmlformats.org/officeDocument/2006/relationships/hyperlink" Target="https://foodbuyingguide.fns.usda.gov/Content/TablesFBG/ExhibitA.pdf"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s://www.fns.usda.gov/usda-fis/usda-foods-available" TargetMode="External"/><Relationship Id="rId4" Type="http://schemas.openxmlformats.org/officeDocument/2006/relationships/hyperlink" Target="https://snp.gadoe.org/Programs/Documents/Lunch/LunchMealPatternCHARTSY24.pdf"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snp.gadoe.org/SCE/Documents/Culinary/FlavorChart2021Letter.pdf"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theicn.org/cicn/flavor-enhancement/"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3B688-692A-4B74-916B-07ED2EA69AE8}"/>
              </a:ext>
            </a:extLst>
          </p:cNvPr>
          <p:cNvSpPr>
            <a:spLocks noGrp="1"/>
          </p:cNvSpPr>
          <p:nvPr>
            <p:ph type="ctrTitle"/>
          </p:nvPr>
        </p:nvSpPr>
        <p:spPr>
          <a:xfrm>
            <a:off x="901467" y="2042371"/>
            <a:ext cx="7913874" cy="2387600"/>
          </a:xfrm>
        </p:spPr>
        <p:txBody>
          <a:bodyPr/>
          <a:lstStyle/>
          <a:p>
            <a:r>
              <a:rPr lang="en-US" dirty="0"/>
              <a:t>Student Chef Competition</a:t>
            </a:r>
          </a:p>
        </p:txBody>
      </p:sp>
      <p:sp>
        <p:nvSpPr>
          <p:cNvPr id="3" name="Subtitle 2">
            <a:extLst>
              <a:ext uri="{FF2B5EF4-FFF2-40B4-BE49-F238E27FC236}">
                <a16:creationId xmlns:a16="http://schemas.microsoft.com/office/drawing/2014/main" id="{9F4C4867-AD1F-4D6E-835C-DB70411FD65B}"/>
              </a:ext>
            </a:extLst>
          </p:cNvPr>
          <p:cNvSpPr>
            <a:spLocks noGrp="1"/>
          </p:cNvSpPr>
          <p:nvPr>
            <p:ph type="subTitle" idx="1"/>
          </p:nvPr>
        </p:nvSpPr>
        <p:spPr>
          <a:xfrm>
            <a:off x="901467" y="4815629"/>
            <a:ext cx="7913874" cy="1136936"/>
          </a:xfrm>
        </p:spPr>
        <p:txBody>
          <a:bodyPr vert="horz" lIns="91440" tIns="45720" rIns="91440" bIns="45720" rtlCol="0" anchor="t">
            <a:normAutofit fontScale="55000" lnSpcReduction="20000"/>
          </a:bodyPr>
          <a:lstStyle/>
          <a:p>
            <a:r>
              <a:rPr lang="en-US" sz="5900" dirty="0">
                <a:cs typeface="Arial"/>
              </a:rPr>
              <a:t>National School Lunch Program,</a:t>
            </a:r>
          </a:p>
          <a:p>
            <a:r>
              <a:rPr lang="en-US" sz="5900" dirty="0">
                <a:cs typeface="Arial"/>
              </a:rPr>
              <a:t>  Meal Components and Culinary Tips</a:t>
            </a:r>
          </a:p>
          <a:p>
            <a:endParaRPr lang="en-US" sz="5900" dirty="0">
              <a:cs typeface="Arial"/>
            </a:endParaRPr>
          </a:p>
          <a:p>
            <a:endParaRPr lang="en-US" dirty="0"/>
          </a:p>
        </p:txBody>
      </p:sp>
    </p:spTree>
    <p:extLst>
      <p:ext uri="{BB962C8B-B14F-4D97-AF65-F5344CB8AC3E}">
        <p14:creationId xmlns:p14="http://schemas.microsoft.com/office/powerpoint/2010/main" val="929458145"/>
      </p:ext>
    </p:extLst>
  </p:cSld>
  <p:clrMapOvr>
    <a:masterClrMapping/>
  </p:clrMapOvr>
  <mc:AlternateContent xmlns:mc="http://schemas.openxmlformats.org/markup-compatibility/2006" xmlns:p14="http://schemas.microsoft.com/office/powerpoint/2010/main">
    <mc:Choice Requires="p14">
      <p:transition spd="slow" p14:dur="2000" advTm="15600"/>
    </mc:Choice>
    <mc:Fallback xmlns="">
      <p:transition spd="slow" advTm="156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E95BC-1180-7CDE-BEFF-B6B928CE4F6A}"/>
              </a:ext>
            </a:extLst>
          </p:cNvPr>
          <p:cNvSpPr>
            <a:spLocks noGrp="1"/>
          </p:cNvSpPr>
          <p:nvPr>
            <p:ph type="title" idx="4294967295"/>
          </p:nvPr>
        </p:nvSpPr>
        <p:spPr>
          <a:xfrm>
            <a:off x="628650" y="-1325563"/>
            <a:ext cx="7886700" cy="1325563"/>
          </a:xfrm>
        </p:spPr>
        <p:txBody>
          <a:bodyPr vert="horz" lIns="91440" tIns="45720" rIns="91440" bIns="45720" rtlCol="0" anchor="b">
            <a:normAutofit fontScale="90000"/>
          </a:bodyPr>
          <a:lstStyle/>
          <a:p>
            <a:r>
              <a:rPr lang="en-US" dirty="0"/>
              <a:t>Georgia Department of Education School Nutrition Division Venn Diagram</a:t>
            </a:r>
          </a:p>
        </p:txBody>
      </p:sp>
    </p:spTree>
    <p:extLst>
      <p:ext uri="{BB962C8B-B14F-4D97-AF65-F5344CB8AC3E}">
        <p14:creationId xmlns:p14="http://schemas.microsoft.com/office/powerpoint/2010/main" val="3606101740"/>
      </p:ext>
    </p:extLst>
  </p:cSld>
  <p:clrMapOvr>
    <a:masterClrMapping/>
  </p:clrMapOvr>
  <mc:AlternateContent xmlns:mc="http://schemas.openxmlformats.org/markup-compatibility/2006" xmlns:p14="http://schemas.microsoft.com/office/powerpoint/2010/main">
    <mc:Choice Requires="p14">
      <p:transition spd="slow" p14:dur="2000" advTm="20006"/>
    </mc:Choice>
    <mc:Fallback xmlns="">
      <p:transition spd="slow" advTm="2000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C6A1-5214-4439-8CD4-BD95942554C7}"/>
              </a:ext>
            </a:extLst>
          </p:cNvPr>
          <p:cNvSpPr>
            <a:spLocks noGrp="1"/>
          </p:cNvSpPr>
          <p:nvPr>
            <p:ph type="title"/>
          </p:nvPr>
        </p:nvSpPr>
        <p:spPr/>
        <p:txBody>
          <a:bodyPr/>
          <a:lstStyle/>
          <a:p>
            <a:r>
              <a:rPr lang="en-US" dirty="0"/>
              <a:t> Presentation Objectives</a:t>
            </a:r>
          </a:p>
        </p:txBody>
      </p:sp>
      <p:sp>
        <p:nvSpPr>
          <p:cNvPr id="3" name="Content Placeholder 2">
            <a:extLst>
              <a:ext uri="{FF2B5EF4-FFF2-40B4-BE49-F238E27FC236}">
                <a16:creationId xmlns:a16="http://schemas.microsoft.com/office/drawing/2014/main" id="{DB48E3FE-187C-477F-B671-21B2CAA9A72D}"/>
              </a:ext>
            </a:extLst>
          </p:cNvPr>
          <p:cNvSpPr>
            <a:spLocks noGrp="1"/>
          </p:cNvSpPr>
          <p:nvPr>
            <p:ph idx="1"/>
          </p:nvPr>
        </p:nvSpPr>
        <p:spPr>
          <a:xfrm>
            <a:off x="895350" y="1342255"/>
            <a:ext cx="7886700" cy="4197635"/>
          </a:xfrm>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en-US" dirty="0">
                <a:cs typeface="Arial"/>
              </a:rPr>
              <a:t>Discuss the role and function of the National School Lunch Program (NSLP)</a:t>
            </a:r>
          </a:p>
          <a:p>
            <a:pPr marL="457200" indent="-457200">
              <a:buFont typeface="Arial" panose="020B0604020202020204" pitchFamily="34" charset="0"/>
              <a:buChar char="•"/>
            </a:pPr>
            <a:r>
              <a:rPr lang="en-US" dirty="0">
                <a:cs typeface="Arial"/>
              </a:rPr>
              <a:t>Identify required school lunch meal components </a:t>
            </a:r>
            <a:endParaRPr lang="en-US" dirty="0"/>
          </a:p>
          <a:p>
            <a:pPr marL="457200" indent="-457200">
              <a:buFont typeface="Arial" panose="020B0604020202020204" pitchFamily="34" charset="0"/>
              <a:buChar char="•"/>
            </a:pPr>
            <a:r>
              <a:rPr lang="en-US" dirty="0">
                <a:cs typeface="Arial"/>
              </a:rPr>
              <a:t>Describe how meal components are credited to meet the NSLP meal pattern </a:t>
            </a:r>
            <a:endParaRPr lang="en-US" dirty="0"/>
          </a:p>
          <a:p>
            <a:pPr marL="457200" indent="-457200">
              <a:buFont typeface="Arial" panose="020B0604020202020204" pitchFamily="34" charset="0"/>
              <a:buChar char="•"/>
            </a:pPr>
            <a:r>
              <a:rPr lang="en-US" dirty="0">
                <a:cs typeface="Arial"/>
              </a:rPr>
              <a:t>Practice utilizing United States Department of Agriculture (USDA) resources used for meal component crediting</a:t>
            </a:r>
          </a:p>
          <a:p>
            <a:pPr marL="457200" indent="-457200">
              <a:buFont typeface="Arial" panose="020B0604020202020204" pitchFamily="34" charset="0"/>
              <a:buChar char="•"/>
            </a:pPr>
            <a:r>
              <a:rPr lang="en-US" dirty="0">
                <a:cs typeface="Arial"/>
              </a:rPr>
              <a:t>Review culinary tips and trends to create flavorful and innovative recipes</a:t>
            </a:r>
          </a:p>
          <a:p>
            <a:pPr marL="457200" indent="-4572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52468853"/>
      </p:ext>
    </p:extLst>
  </p:cSld>
  <p:clrMapOvr>
    <a:masterClrMapping/>
  </p:clrMapOvr>
  <mc:AlternateContent xmlns:mc="http://schemas.openxmlformats.org/markup-compatibility/2006" xmlns:p14="http://schemas.microsoft.com/office/powerpoint/2010/main">
    <mc:Choice Requires="p14">
      <p:transition spd="slow" p14:dur="2000" advTm="30681"/>
    </mc:Choice>
    <mc:Fallback xmlns="">
      <p:transition spd="slow" advTm="3068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166B-B54C-4529-9D86-93C340974D10}"/>
              </a:ext>
            </a:extLst>
          </p:cNvPr>
          <p:cNvSpPr>
            <a:spLocks noGrp="1"/>
          </p:cNvSpPr>
          <p:nvPr>
            <p:ph type="title"/>
          </p:nvPr>
        </p:nvSpPr>
        <p:spPr/>
        <p:txBody>
          <a:bodyPr>
            <a:normAutofit/>
          </a:bodyPr>
          <a:lstStyle/>
          <a:p>
            <a:r>
              <a:rPr lang="en-US" sz="3200" dirty="0"/>
              <a:t>National School Lunch Program (NSLP)</a:t>
            </a:r>
          </a:p>
        </p:txBody>
      </p:sp>
      <p:pic>
        <p:nvPicPr>
          <p:cNvPr id="5" name="Content Placeholder 3" descr="Elementary school-age children holding school lunch trays.">
            <a:extLst>
              <a:ext uri="{FF2B5EF4-FFF2-40B4-BE49-F238E27FC236}">
                <a16:creationId xmlns:a16="http://schemas.microsoft.com/office/drawing/2014/main" id="{8461BC64-D6CE-41B6-A037-CA8E24DCD6A5}"/>
              </a:ext>
            </a:extLst>
          </p:cNvPr>
          <p:cNvPicPr>
            <a:picLocks noChangeAspect="1"/>
          </p:cNvPicPr>
          <p:nvPr/>
        </p:nvPicPr>
        <p:blipFill rotWithShape="1">
          <a:blip r:embed="rId3"/>
          <a:srcRect l="10667" t="4378" r="34216"/>
          <a:stretch/>
        </p:blipFill>
        <p:spPr>
          <a:xfrm>
            <a:off x="1695449" y="1256673"/>
            <a:ext cx="5821680" cy="4779468"/>
          </a:xfrm>
          <a:prstGeom prst="rect">
            <a:avLst/>
          </a:prstGeom>
          <a:ln>
            <a:solidFill>
              <a:srgbClr val="151515"/>
            </a:solidFill>
          </a:ln>
        </p:spPr>
      </p:pic>
      <p:pic>
        <p:nvPicPr>
          <p:cNvPr id="3" name="Picture 2" descr="MyPlate Logo.">
            <a:extLst>
              <a:ext uri="{FF2B5EF4-FFF2-40B4-BE49-F238E27FC236}">
                <a16:creationId xmlns:a16="http://schemas.microsoft.com/office/drawing/2014/main" id="{464B0581-4658-49D1-901A-576057EA8BC5}"/>
              </a:ext>
            </a:extLst>
          </p:cNvPr>
          <p:cNvPicPr>
            <a:picLocks noChangeAspect="1"/>
          </p:cNvPicPr>
          <p:nvPr/>
        </p:nvPicPr>
        <p:blipFill>
          <a:blip r:embed="rId4"/>
          <a:stretch>
            <a:fillRect/>
          </a:stretch>
        </p:blipFill>
        <p:spPr>
          <a:xfrm>
            <a:off x="7120858" y="1043291"/>
            <a:ext cx="1464342" cy="1341870"/>
          </a:xfrm>
          <a:prstGeom prst="rect">
            <a:avLst/>
          </a:prstGeom>
        </p:spPr>
      </p:pic>
      <p:pic>
        <p:nvPicPr>
          <p:cNvPr id="4" name="Content Placeholder 3" descr="United States Department of Agriculture Logo.">
            <a:extLst>
              <a:ext uri="{FF2B5EF4-FFF2-40B4-BE49-F238E27FC236}">
                <a16:creationId xmlns:a16="http://schemas.microsoft.com/office/drawing/2014/main" id="{7BAB3759-7897-4D2F-9219-8954D9A63FA6}"/>
              </a:ext>
            </a:extLst>
          </p:cNvPr>
          <p:cNvPicPr>
            <a:picLocks noGrp="1" noChangeAspect="1"/>
          </p:cNvPicPr>
          <p:nvPr>
            <p:ph idx="1"/>
          </p:nvPr>
        </p:nvPicPr>
        <p:blipFill rotWithShape="1">
          <a:blip r:embed="rId5"/>
          <a:srcRect l="3933" t="16735" r="2886" b="14065"/>
          <a:stretch/>
        </p:blipFill>
        <p:spPr>
          <a:xfrm>
            <a:off x="895350" y="5183539"/>
            <a:ext cx="1465728" cy="1065984"/>
          </a:xfrm>
          <a:prstGeom prst="rect">
            <a:avLst/>
          </a:prstGeom>
        </p:spPr>
      </p:pic>
    </p:spTree>
    <p:extLst>
      <p:ext uri="{BB962C8B-B14F-4D97-AF65-F5344CB8AC3E}">
        <p14:creationId xmlns:p14="http://schemas.microsoft.com/office/powerpoint/2010/main" val="2279144002"/>
      </p:ext>
    </p:extLst>
  </p:cSld>
  <p:clrMapOvr>
    <a:masterClrMapping/>
  </p:clrMapOvr>
  <mc:AlternateContent xmlns:mc="http://schemas.openxmlformats.org/markup-compatibility/2006" xmlns:p14="http://schemas.microsoft.com/office/powerpoint/2010/main">
    <mc:Choice Requires="p14">
      <p:transition spd="slow" p14:dur="2000" advTm="38970"/>
    </mc:Choice>
    <mc:Fallback xmlns="">
      <p:transition spd="slow" advTm="3897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9CCDD-05EE-412D-AA44-EF9AFFC26CDE}"/>
              </a:ext>
            </a:extLst>
          </p:cNvPr>
          <p:cNvSpPr>
            <a:spLocks noGrp="1"/>
          </p:cNvSpPr>
          <p:nvPr>
            <p:ph type="title"/>
          </p:nvPr>
        </p:nvSpPr>
        <p:spPr/>
        <p:txBody>
          <a:bodyPr/>
          <a:lstStyle/>
          <a:p>
            <a:r>
              <a:rPr lang="en-US" dirty="0"/>
              <a:t>MyPlate</a:t>
            </a:r>
          </a:p>
        </p:txBody>
      </p:sp>
      <p:pic>
        <p:nvPicPr>
          <p:cNvPr id="5" name="Picture 4" descr="USDA MyPlate Icon">
            <a:extLst>
              <a:ext uri="{FF2B5EF4-FFF2-40B4-BE49-F238E27FC236}">
                <a16:creationId xmlns:a16="http://schemas.microsoft.com/office/drawing/2014/main" id="{9528FC0D-3D58-498F-B69D-DEAD33992A12}"/>
              </a:ext>
            </a:extLst>
          </p:cNvPr>
          <p:cNvPicPr>
            <a:picLocks noChangeAspect="1"/>
          </p:cNvPicPr>
          <p:nvPr/>
        </p:nvPicPr>
        <p:blipFill rotWithShape="1">
          <a:blip r:embed="rId4"/>
          <a:srcRect l="3316" t="3125" r="3409" b="3392"/>
          <a:stretch/>
        </p:blipFill>
        <p:spPr>
          <a:xfrm>
            <a:off x="2026920" y="956419"/>
            <a:ext cx="5623560" cy="5124341"/>
          </a:xfrm>
          <a:prstGeom prst="rect">
            <a:avLst/>
          </a:prstGeom>
        </p:spPr>
      </p:pic>
    </p:spTree>
    <p:custDataLst>
      <p:tags r:id="rId1"/>
    </p:custDataLst>
    <p:extLst>
      <p:ext uri="{BB962C8B-B14F-4D97-AF65-F5344CB8AC3E}">
        <p14:creationId xmlns:p14="http://schemas.microsoft.com/office/powerpoint/2010/main" val="3245500346"/>
      </p:ext>
    </p:extLst>
  </p:cSld>
  <p:clrMapOvr>
    <a:masterClrMapping/>
  </p:clrMapOvr>
  <mc:AlternateContent xmlns:mc="http://schemas.openxmlformats.org/markup-compatibility/2006" xmlns:p14="http://schemas.microsoft.com/office/powerpoint/2010/main">
    <mc:Choice Requires="p14">
      <p:transition spd="slow" p14:dur="2000" advTm="83840"/>
    </mc:Choice>
    <mc:Fallback xmlns="">
      <p:transition spd="slow" advTm="8384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A15F7-C9C1-4C38-B99A-50AD5CDB4AA4}"/>
              </a:ext>
            </a:extLst>
          </p:cNvPr>
          <p:cNvSpPr>
            <a:spLocks noGrp="1"/>
          </p:cNvSpPr>
          <p:nvPr>
            <p:ph type="title"/>
          </p:nvPr>
        </p:nvSpPr>
        <p:spPr/>
        <p:txBody>
          <a:bodyPr>
            <a:normAutofit/>
          </a:bodyPr>
          <a:lstStyle/>
          <a:p>
            <a:r>
              <a:rPr lang="en-US" dirty="0">
                <a:latin typeface="+mn-lt"/>
                <a:cs typeface="Times New Roman" panose="02020603050405020304" pitchFamily="18" charset="0"/>
              </a:rPr>
              <a:t>Meal Pattern Components</a:t>
            </a:r>
            <a:endParaRPr lang="en-US" sz="7200" dirty="0">
              <a:latin typeface="+mn-lt"/>
            </a:endParaRPr>
          </a:p>
        </p:txBody>
      </p:sp>
      <p:pic>
        <p:nvPicPr>
          <p:cNvPr id="5" name="Picture 4" descr="Picture of a school lunch tray with the following components: grains, fruits, milk, vegetables, and meat/meat alternates.">
            <a:extLst>
              <a:ext uri="{FF2B5EF4-FFF2-40B4-BE49-F238E27FC236}">
                <a16:creationId xmlns:a16="http://schemas.microsoft.com/office/drawing/2014/main" id="{FDB42674-B8FC-4FF4-BEFB-75248D53CA21}"/>
              </a:ext>
            </a:extLst>
          </p:cNvPr>
          <p:cNvPicPr>
            <a:picLocks noChangeAspect="1"/>
          </p:cNvPicPr>
          <p:nvPr/>
        </p:nvPicPr>
        <p:blipFill rotWithShape="1">
          <a:blip r:embed="rId4"/>
          <a:srcRect t="17991" b="12622"/>
          <a:stretch/>
        </p:blipFill>
        <p:spPr>
          <a:xfrm>
            <a:off x="1140757" y="1127761"/>
            <a:ext cx="7444443" cy="4724400"/>
          </a:xfrm>
          <a:prstGeom prst="rect">
            <a:avLst/>
          </a:prstGeom>
        </p:spPr>
      </p:pic>
      <p:sp>
        <p:nvSpPr>
          <p:cNvPr id="12" name="Rectangle: Rounded Corners 11">
            <a:extLst>
              <a:ext uri="{FF2B5EF4-FFF2-40B4-BE49-F238E27FC236}">
                <a16:creationId xmlns:a16="http://schemas.microsoft.com/office/drawing/2014/main" id="{15DD2F8D-5AAF-4311-ADC3-C287674C8203}"/>
              </a:ext>
            </a:extLst>
          </p:cNvPr>
          <p:cNvSpPr/>
          <p:nvPr/>
        </p:nvSpPr>
        <p:spPr>
          <a:xfrm>
            <a:off x="1899885" y="1557129"/>
            <a:ext cx="1586465" cy="157418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dirty="0"/>
              <a:t>Grains</a:t>
            </a:r>
          </a:p>
        </p:txBody>
      </p:sp>
      <p:sp>
        <p:nvSpPr>
          <p:cNvPr id="8" name="Rectangle: Rounded Corners 7">
            <a:extLst>
              <a:ext uri="{FF2B5EF4-FFF2-40B4-BE49-F238E27FC236}">
                <a16:creationId xmlns:a16="http://schemas.microsoft.com/office/drawing/2014/main" id="{B7C8B63E-C8B6-4729-A18F-B09F52D9AD2A}"/>
              </a:ext>
            </a:extLst>
          </p:cNvPr>
          <p:cNvSpPr/>
          <p:nvPr/>
        </p:nvSpPr>
        <p:spPr>
          <a:xfrm>
            <a:off x="3842094" y="1527964"/>
            <a:ext cx="1316901" cy="160334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a:t>Fruits</a:t>
            </a:r>
          </a:p>
        </p:txBody>
      </p:sp>
      <p:sp>
        <p:nvSpPr>
          <p:cNvPr id="10" name="Rectangle: Rounded Corners 9">
            <a:extLst>
              <a:ext uri="{FF2B5EF4-FFF2-40B4-BE49-F238E27FC236}">
                <a16:creationId xmlns:a16="http://schemas.microsoft.com/office/drawing/2014/main" id="{1DC50709-BA11-4D14-B3F6-9F1A6DCD0B92}"/>
              </a:ext>
            </a:extLst>
          </p:cNvPr>
          <p:cNvSpPr/>
          <p:nvPr/>
        </p:nvSpPr>
        <p:spPr>
          <a:xfrm>
            <a:off x="5514737" y="1470933"/>
            <a:ext cx="1513034" cy="174657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dirty="0"/>
              <a:t>Milk</a:t>
            </a:r>
          </a:p>
        </p:txBody>
      </p:sp>
      <p:sp>
        <p:nvSpPr>
          <p:cNvPr id="7" name="Rectangle: Rounded Corners 6">
            <a:extLst>
              <a:ext uri="{FF2B5EF4-FFF2-40B4-BE49-F238E27FC236}">
                <a16:creationId xmlns:a16="http://schemas.microsoft.com/office/drawing/2014/main" id="{7B06F30B-B9C9-4429-AB61-238EBE95AE9D}"/>
              </a:ext>
            </a:extLst>
          </p:cNvPr>
          <p:cNvSpPr/>
          <p:nvPr/>
        </p:nvSpPr>
        <p:spPr>
          <a:xfrm>
            <a:off x="1997516" y="3659343"/>
            <a:ext cx="1764338" cy="1750981"/>
          </a:xfrm>
          <a:prstGeom prst="roundRect">
            <a:avLst/>
          </a:prstGeom>
          <a:ln>
            <a:solidFill>
              <a:schemeClr val="tx1"/>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dirty="0"/>
              <a:t>Vegetables</a:t>
            </a:r>
          </a:p>
        </p:txBody>
      </p:sp>
      <p:sp>
        <p:nvSpPr>
          <p:cNvPr id="6" name="Rectangle: Rounded Corners 5">
            <a:extLst>
              <a:ext uri="{FF2B5EF4-FFF2-40B4-BE49-F238E27FC236}">
                <a16:creationId xmlns:a16="http://schemas.microsoft.com/office/drawing/2014/main" id="{6A7E4FA2-5DDB-4BEB-A1D8-4A9ACD99B61F}"/>
              </a:ext>
            </a:extLst>
          </p:cNvPr>
          <p:cNvSpPr/>
          <p:nvPr/>
        </p:nvSpPr>
        <p:spPr>
          <a:xfrm>
            <a:off x="4208230" y="3659344"/>
            <a:ext cx="2816740" cy="175098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b="1" dirty="0">
                <a:solidFill>
                  <a:srgbClr val="151515"/>
                </a:solidFill>
              </a:rPr>
              <a:t>Meat/Meat Alternates</a:t>
            </a:r>
          </a:p>
        </p:txBody>
      </p:sp>
    </p:spTree>
    <p:custDataLst>
      <p:tags r:id="rId1"/>
    </p:custDataLst>
    <p:extLst>
      <p:ext uri="{BB962C8B-B14F-4D97-AF65-F5344CB8AC3E}">
        <p14:creationId xmlns:p14="http://schemas.microsoft.com/office/powerpoint/2010/main" val="4079698498"/>
      </p:ext>
    </p:extLst>
  </p:cSld>
  <p:clrMapOvr>
    <a:masterClrMapping/>
  </p:clrMapOvr>
  <mc:AlternateContent xmlns:mc="http://schemas.openxmlformats.org/markup-compatibility/2006" xmlns:p14="http://schemas.microsoft.com/office/powerpoint/2010/main">
    <mc:Choice Requires="p14">
      <p:transition spd="slow" p14:dur="2000" advTm="44388"/>
    </mc:Choice>
    <mc:Fallback xmlns="">
      <p:transition spd="slow" advTm="4438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0D482-D534-48E9-B0E8-08D405FCD948}"/>
              </a:ext>
            </a:extLst>
          </p:cNvPr>
          <p:cNvSpPr>
            <a:spLocks noGrp="1"/>
          </p:cNvSpPr>
          <p:nvPr>
            <p:ph type="title"/>
          </p:nvPr>
        </p:nvSpPr>
        <p:spPr/>
        <p:txBody>
          <a:bodyPr/>
          <a:lstStyle/>
          <a:p>
            <a:r>
              <a:rPr lang="en-US" dirty="0"/>
              <a:t>Grains</a:t>
            </a:r>
          </a:p>
        </p:txBody>
      </p:sp>
      <p:pic>
        <p:nvPicPr>
          <p:cNvPr id="7" name="Content Placeholder 6" descr="Picture of whole grains with wheat, pasta, bread, grains, rice, and whole kernel corn.">
            <a:extLst>
              <a:ext uri="{FF2B5EF4-FFF2-40B4-BE49-F238E27FC236}">
                <a16:creationId xmlns:a16="http://schemas.microsoft.com/office/drawing/2014/main" id="{7D382EDE-29A1-4437-8C55-CE7E3B668BCB}"/>
              </a:ext>
            </a:extLst>
          </p:cNvPr>
          <p:cNvPicPr>
            <a:picLocks noGrp="1" noChangeAspect="1"/>
          </p:cNvPicPr>
          <p:nvPr>
            <p:ph idx="4294967295"/>
          </p:nvPr>
        </p:nvPicPr>
        <p:blipFill rotWithShape="1">
          <a:blip r:embed="rId3"/>
          <a:srcRect l="6312" t="10722" r="8104" b="7801"/>
          <a:stretch/>
        </p:blipFill>
        <p:spPr>
          <a:xfrm>
            <a:off x="1732355" y="2575560"/>
            <a:ext cx="6126871" cy="3536315"/>
          </a:xfrm>
          <a:prstGeom prst="rect">
            <a:avLst/>
          </a:prstGeom>
        </p:spPr>
      </p:pic>
      <p:sp>
        <p:nvSpPr>
          <p:cNvPr id="5" name="Text Placeholder 4">
            <a:extLst>
              <a:ext uri="{FF2B5EF4-FFF2-40B4-BE49-F238E27FC236}">
                <a16:creationId xmlns:a16="http://schemas.microsoft.com/office/drawing/2014/main" id="{317F0AB4-4831-4615-BB4B-D05A076D0335}"/>
              </a:ext>
            </a:extLst>
          </p:cNvPr>
          <p:cNvSpPr>
            <a:spLocks noGrp="1"/>
          </p:cNvSpPr>
          <p:nvPr>
            <p:ph type="body" sz="half" idx="4294967295"/>
          </p:nvPr>
        </p:nvSpPr>
        <p:spPr>
          <a:xfrm>
            <a:off x="852441" y="1459706"/>
            <a:ext cx="8210550" cy="3938588"/>
          </a:xfrm>
        </p:spPr>
        <p:txBody>
          <a:bodyPr/>
          <a:lstStyle/>
          <a:p>
            <a:pPr marL="342900" indent="-342900">
              <a:buFont typeface="Arial" panose="020B0604020202020204" pitchFamily="34" charset="0"/>
              <a:buChar char="•"/>
            </a:pPr>
            <a:r>
              <a:rPr lang="en-US" sz="2400" dirty="0"/>
              <a:t>Grains must be whole grain rich</a:t>
            </a:r>
          </a:p>
          <a:p>
            <a:pPr marL="342900" indent="-342900">
              <a:buFont typeface="Arial" panose="020B0604020202020204" pitchFamily="34" charset="0"/>
              <a:buChar char="•"/>
            </a:pPr>
            <a:r>
              <a:rPr lang="en-US" sz="2400" dirty="0"/>
              <a:t>Grain products must contain 50% or more in the product</a:t>
            </a:r>
          </a:p>
          <a:p>
            <a:pPr marL="342900" indent="-342900">
              <a:buFont typeface="Arial" panose="020B0604020202020204" pitchFamily="34" charset="0"/>
              <a:buChar char="•"/>
            </a:pPr>
            <a:r>
              <a:rPr lang="en-US" sz="2400" dirty="0"/>
              <a:t>Credited in ounce equivalents</a:t>
            </a:r>
          </a:p>
          <a:p>
            <a:endParaRPr lang="en-US" dirty="0"/>
          </a:p>
        </p:txBody>
      </p:sp>
    </p:spTree>
    <p:extLst>
      <p:ext uri="{BB962C8B-B14F-4D97-AF65-F5344CB8AC3E}">
        <p14:creationId xmlns:p14="http://schemas.microsoft.com/office/powerpoint/2010/main" val="2868713560"/>
      </p:ext>
    </p:extLst>
  </p:cSld>
  <p:clrMapOvr>
    <a:masterClrMapping/>
  </p:clrMapOvr>
  <mc:AlternateContent xmlns:mc="http://schemas.openxmlformats.org/markup-compatibility/2006" xmlns:p14="http://schemas.microsoft.com/office/powerpoint/2010/main">
    <mc:Choice Requires="p14">
      <p:transition spd="slow" p14:dur="2000" advTm="19077"/>
    </mc:Choice>
    <mc:Fallback xmlns="">
      <p:transition spd="slow" advTm="1907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5E6628-87B9-423F-8769-777BD406D92F}"/>
              </a:ext>
            </a:extLst>
          </p:cNvPr>
          <p:cNvSpPr>
            <a:spLocks noGrp="1"/>
          </p:cNvSpPr>
          <p:nvPr>
            <p:ph type="title"/>
          </p:nvPr>
        </p:nvSpPr>
        <p:spPr/>
        <p:txBody>
          <a:bodyPr/>
          <a:lstStyle/>
          <a:p>
            <a:r>
              <a:rPr lang="en-US" dirty="0"/>
              <a:t>Examples of Whole Grains</a:t>
            </a:r>
          </a:p>
        </p:txBody>
      </p:sp>
      <p:pic>
        <p:nvPicPr>
          <p:cNvPr id="7" name="Picture 6" descr="Picture of ground whole wheat flour.">
            <a:extLst>
              <a:ext uri="{FF2B5EF4-FFF2-40B4-BE49-F238E27FC236}">
                <a16:creationId xmlns:a16="http://schemas.microsoft.com/office/drawing/2014/main" id="{141E6985-A993-4417-8AC0-144E3CCBBB63}"/>
              </a:ext>
            </a:extLst>
          </p:cNvPr>
          <p:cNvPicPr>
            <a:picLocks noChangeAspect="1"/>
          </p:cNvPicPr>
          <p:nvPr/>
        </p:nvPicPr>
        <p:blipFill>
          <a:blip r:embed="rId4"/>
          <a:stretch>
            <a:fillRect/>
          </a:stretch>
        </p:blipFill>
        <p:spPr>
          <a:xfrm>
            <a:off x="984055" y="951804"/>
            <a:ext cx="3087224" cy="2042524"/>
          </a:xfrm>
          <a:prstGeom prst="rect">
            <a:avLst/>
          </a:prstGeom>
        </p:spPr>
      </p:pic>
      <p:sp>
        <p:nvSpPr>
          <p:cNvPr id="2" name="TextBox 1">
            <a:extLst>
              <a:ext uri="{FF2B5EF4-FFF2-40B4-BE49-F238E27FC236}">
                <a16:creationId xmlns:a16="http://schemas.microsoft.com/office/drawing/2014/main" id="{F5C65A5A-4598-4CF2-924A-445D355E95F9}"/>
              </a:ext>
            </a:extLst>
          </p:cNvPr>
          <p:cNvSpPr txBox="1"/>
          <p:nvPr/>
        </p:nvSpPr>
        <p:spPr>
          <a:xfrm>
            <a:off x="1491485" y="2907338"/>
            <a:ext cx="2188788" cy="369332"/>
          </a:xfrm>
          <a:prstGeom prst="rect">
            <a:avLst/>
          </a:prstGeom>
          <a:noFill/>
        </p:spPr>
        <p:txBody>
          <a:bodyPr wrap="square" rtlCol="0">
            <a:spAutoFit/>
          </a:bodyPr>
          <a:lstStyle/>
          <a:p>
            <a:r>
              <a:rPr lang="en-US" dirty="0">
                <a:solidFill>
                  <a:srgbClr val="151515"/>
                </a:solidFill>
              </a:rPr>
              <a:t>Whole Wheat Flour</a:t>
            </a:r>
          </a:p>
        </p:txBody>
      </p:sp>
      <p:pic>
        <p:nvPicPr>
          <p:cNvPr id="10" name="Picture 9" descr="Picture of whole kernel corn.">
            <a:extLst>
              <a:ext uri="{FF2B5EF4-FFF2-40B4-BE49-F238E27FC236}">
                <a16:creationId xmlns:a16="http://schemas.microsoft.com/office/drawing/2014/main" id="{4829E4DC-7834-4C75-A836-A2ED01864F97}"/>
              </a:ext>
            </a:extLst>
          </p:cNvPr>
          <p:cNvPicPr>
            <a:picLocks noChangeAspect="1"/>
          </p:cNvPicPr>
          <p:nvPr/>
        </p:nvPicPr>
        <p:blipFill rotWithShape="1">
          <a:blip r:embed="rId5"/>
          <a:srcRect l="3576" r="6043" b="1882"/>
          <a:stretch/>
        </p:blipFill>
        <p:spPr>
          <a:xfrm rot="10800000">
            <a:off x="5834721" y="1080192"/>
            <a:ext cx="1921153" cy="2042524"/>
          </a:xfrm>
          <a:prstGeom prst="rect">
            <a:avLst/>
          </a:prstGeom>
        </p:spPr>
      </p:pic>
      <p:sp>
        <p:nvSpPr>
          <p:cNvPr id="15" name="TextBox 14">
            <a:extLst>
              <a:ext uri="{FF2B5EF4-FFF2-40B4-BE49-F238E27FC236}">
                <a16:creationId xmlns:a16="http://schemas.microsoft.com/office/drawing/2014/main" id="{F2CA1B6A-F7F1-4465-91FD-88328DE97DC3}"/>
              </a:ext>
            </a:extLst>
          </p:cNvPr>
          <p:cNvSpPr txBox="1"/>
          <p:nvPr/>
        </p:nvSpPr>
        <p:spPr>
          <a:xfrm>
            <a:off x="5669814" y="2909616"/>
            <a:ext cx="2299448" cy="369332"/>
          </a:xfrm>
          <a:prstGeom prst="rect">
            <a:avLst/>
          </a:prstGeom>
          <a:noFill/>
        </p:spPr>
        <p:txBody>
          <a:bodyPr wrap="square" rtlCol="0">
            <a:spAutoFit/>
          </a:bodyPr>
          <a:lstStyle/>
          <a:p>
            <a:r>
              <a:rPr lang="en-US" dirty="0">
                <a:solidFill>
                  <a:srgbClr val="151515"/>
                </a:solidFill>
              </a:rPr>
              <a:t>Whole Kernel Corn</a:t>
            </a:r>
          </a:p>
        </p:txBody>
      </p:sp>
      <p:pic>
        <p:nvPicPr>
          <p:cNvPr id="13" name="Picture 12" descr="Picture of oats">
            <a:extLst>
              <a:ext uri="{FF2B5EF4-FFF2-40B4-BE49-F238E27FC236}">
                <a16:creationId xmlns:a16="http://schemas.microsoft.com/office/drawing/2014/main" id="{E59BD713-61DF-4DA6-8707-82E3CB99818D}"/>
              </a:ext>
            </a:extLst>
          </p:cNvPr>
          <p:cNvPicPr>
            <a:picLocks noChangeAspect="1"/>
          </p:cNvPicPr>
          <p:nvPr/>
        </p:nvPicPr>
        <p:blipFill>
          <a:blip r:embed="rId6"/>
          <a:stretch>
            <a:fillRect/>
          </a:stretch>
        </p:blipFill>
        <p:spPr>
          <a:xfrm>
            <a:off x="1551256" y="3585090"/>
            <a:ext cx="1947981" cy="1948641"/>
          </a:xfrm>
          <a:prstGeom prst="rect">
            <a:avLst/>
          </a:prstGeom>
          <a:ln>
            <a:solidFill>
              <a:srgbClr val="151515"/>
            </a:solidFill>
          </a:ln>
        </p:spPr>
      </p:pic>
      <p:sp>
        <p:nvSpPr>
          <p:cNvPr id="19" name="TextBox 18">
            <a:extLst>
              <a:ext uri="{FF2B5EF4-FFF2-40B4-BE49-F238E27FC236}">
                <a16:creationId xmlns:a16="http://schemas.microsoft.com/office/drawing/2014/main" id="{C1E91427-1C68-4A0D-935B-ACD067703AF9}"/>
              </a:ext>
            </a:extLst>
          </p:cNvPr>
          <p:cNvSpPr txBox="1"/>
          <p:nvPr/>
        </p:nvSpPr>
        <p:spPr>
          <a:xfrm>
            <a:off x="1631879" y="5584974"/>
            <a:ext cx="1907999" cy="369332"/>
          </a:xfrm>
          <a:prstGeom prst="rect">
            <a:avLst/>
          </a:prstGeom>
          <a:noFill/>
        </p:spPr>
        <p:txBody>
          <a:bodyPr wrap="square" rtlCol="0">
            <a:spAutoFit/>
          </a:bodyPr>
          <a:lstStyle/>
          <a:p>
            <a:pPr algn="ctr"/>
            <a:r>
              <a:rPr lang="en-US" dirty="0"/>
              <a:t> </a:t>
            </a:r>
            <a:r>
              <a:rPr lang="en-US" dirty="0">
                <a:solidFill>
                  <a:srgbClr val="151515"/>
                </a:solidFill>
              </a:rPr>
              <a:t>Oats</a:t>
            </a:r>
          </a:p>
        </p:txBody>
      </p:sp>
      <p:pic>
        <p:nvPicPr>
          <p:cNvPr id="12" name="Content Placeholder 11" descr="Picture of brown rice.">
            <a:extLst>
              <a:ext uri="{FF2B5EF4-FFF2-40B4-BE49-F238E27FC236}">
                <a16:creationId xmlns:a16="http://schemas.microsoft.com/office/drawing/2014/main" id="{E93DBE8E-F7D5-4B04-A2C5-51CCF65D3948}"/>
              </a:ext>
            </a:extLst>
          </p:cNvPr>
          <p:cNvPicPr>
            <a:picLocks noGrp="1" noChangeAspect="1"/>
          </p:cNvPicPr>
          <p:nvPr>
            <p:ph idx="1"/>
          </p:nvPr>
        </p:nvPicPr>
        <p:blipFill>
          <a:blip r:embed="rId7"/>
          <a:stretch>
            <a:fillRect/>
          </a:stretch>
        </p:blipFill>
        <p:spPr>
          <a:xfrm>
            <a:off x="5834722" y="3604598"/>
            <a:ext cx="1780461" cy="1780461"/>
          </a:xfrm>
          <a:prstGeom prst="rect">
            <a:avLst/>
          </a:prstGeom>
          <a:ln>
            <a:solidFill>
              <a:srgbClr val="151515"/>
            </a:solidFill>
          </a:ln>
        </p:spPr>
      </p:pic>
      <p:sp>
        <p:nvSpPr>
          <p:cNvPr id="16" name="TextBox 15">
            <a:extLst>
              <a:ext uri="{FF2B5EF4-FFF2-40B4-BE49-F238E27FC236}">
                <a16:creationId xmlns:a16="http://schemas.microsoft.com/office/drawing/2014/main" id="{5FD031E7-EC64-4BA6-94E7-EC1CE87751CA}"/>
              </a:ext>
            </a:extLst>
          </p:cNvPr>
          <p:cNvSpPr txBox="1"/>
          <p:nvPr/>
        </p:nvSpPr>
        <p:spPr>
          <a:xfrm>
            <a:off x="6068771" y="5541291"/>
            <a:ext cx="1546412" cy="369332"/>
          </a:xfrm>
          <a:prstGeom prst="rect">
            <a:avLst/>
          </a:prstGeom>
          <a:noFill/>
        </p:spPr>
        <p:txBody>
          <a:bodyPr wrap="square" rtlCol="0">
            <a:spAutoFit/>
          </a:bodyPr>
          <a:lstStyle/>
          <a:p>
            <a:r>
              <a:rPr lang="en-US" dirty="0">
                <a:solidFill>
                  <a:srgbClr val="151515"/>
                </a:solidFill>
              </a:rPr>
              <a:t>Brown Rice</a:t>
            </a:r>
          </a:p>
        </p:txBody>
      </p:sp>
    </p:spTree>
    <p:custDataLst>
      <p:tags r:id="rId1"/>
    </p:custDataLst>
    <p:extLst>
      <p:ext uri="{BB962C8B-B14F-4D97-AF65-F5344CB8AC3E}">
        <p14:creationId xmlns:p14="http://schemas.microsoft.com/office/powerpoint/2010/main" val="631371918"/>
      </p:ext>
    </p:extLst>
  </p:cSld>
  <p:clrMapOvr>
    <a:masterClrMapping/>
  </p:clrMapOvr>
  <mc:AlternateContent xmlns:mc="http://schemas.openxmlformats.org/markup-compatibility/2006" xmlns:p14="http://schemas.microsoft.com/office/powerpoint/2010/main">
    <mc:Choice Requires="p14">
      <p:transition spd="slow" p14:dur="2000" advTm="17631"/>
    </mc:Choice>
    <mc:Fallback xmlns="">
      <p:transition spd="slow" advTm="1763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281D60-45CB-4753-8C71-36AFB02784D6}"/>
              </a:ext>
            </a:extLst>
          </p:cNvPr>
          <p:cNvSpPr>
            <a:spLocks noGrp="1"/>
          </p:cNvSpPr>
          <p:nvPr>
            <p:ph type="title"/>
          </p:nvPr>
        </p:nvSpPr>
        <p:spPr/>
        <p:txBody>
          <a:bodyPr/>
          <a:lstStyle/>
          <a:p>
            <a:r>
              <a:rPr lang="en-US" dirty="0"/>
              <a:t>Purchased &amp; Other Grains</a:t>
            </a:r>
          </a:p>
        </p:txBody>
      </p:sp>
      <p:pic>
        <p:nvPicPr>
          <p:cNvPr id="3" name="Picture 2" descr="Picture of whole wheat bagel.">
            <a:extLst>
              <a:ext uri="{FF2B5EF4-FFF2-40B4-BE49-F238E27FC236}">
                <a16:creationId xmlns:a16="http://schemas.microsoft.com/office/drawing/2014/main" id="{76407E46-84BB-4D78-87B7-1D594A2F9F6E}"/>
              </a:ext>
            </a:extLst>
          </p:cNvPr>
          <p:cNvPicPr>
            <a:picLocks noChangeAspect="1"/>
          </p:cNvPicPr>
          <p:nvPr/>
        </p:nvPicPr>
        <p:blipFill rotWithShape="1">
          <a:blip r:embed="rId4"/>
          <a:srcRect l="3022" t="9907" b="10150"/>
          <a:stretch/>
        </p:blipFill>
        <p:spPr>
          <a:xfrm>
            <a:off x="977540" y="1342255"/>
            <a:ext cx="2060228" cy="1692510"/>
          </a:xfrm>
          <a:prstGeom prst="rect">
            <a:avLst/>
          </a:prstGeom>
        </p:spPr>
      </p:pic>
      <p:sp>
        <p:nvSpPr>
          <p:cNvPr id="4" name="TextBox 3">
            <a:extLst>
              <a:ext uri="{FF2B5EF4-FFF2-40B4-BE49-F238E27FC236}">
                <a16:creationId xmlns:a16="http://schemas.microsoft.com/office/drawing/2014/main" id="{46CFD923-0315-45D7-8BD0-CAC96D5C8CF1}"/>
              </a:ext>
            </a:extLst>
          </p:cNvPr>
          <p:cNvSpPr txBox="1"/>
          <p:nvPr/>
        </p:nvSpPr>
        <p:spPr>
          <a:xfrm>
            <a:off x="1221468" y="3183815"/>
            <a:ext cx="1775283" cy="369332"/>
          </a:xfrm>
          <a:prstGeom prst="rect">
            <a:avLst/>
          </a:prstGeom>
          <a:noFill/>
        </p:spPr>
        <p:txBody>
          <a:bodyPr wrap="square" rtlCol="0">
            <a:spAutoFit/>
          </a:bodyPr>
          <a:lstStyle/>
          <a:p>
            <a:pPr algn="ctr"/>
            <a:r>
              <a:rPr lang="en-US" dirty="0">
                <a:solidFill>
                  <a:srgbClr val="151515"/>
                </a:solidFill>
              </a:rPr>
              <a:t>Bagels</a:t>
            </a:r>
            <a:r>
              <a:rPr lang="en-US" dirty="0"/>
              <a:t>	</a:t>
            </a:r>
          </a:p>
        </p:txBody>
      </p:sp>
      <p:pic>
        <p:nvPicPr>
          <p:cNvPr id="4098" name="Picture 2" descr="Picture of dry whole-grain pasta.">
            <a:extLst>
              <a:ext uri="{FF2B5EF4-FFF2-40B4-BE49-F238E27FC236}">
                <a16:creationId xmlns:a16="http://schemas.microsoft.com/office/drawing/2014/main" id="{E4F12773-B9D1-44C5-99FA-8DC9627243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3778" y="1342255"/>
            <a:ext cx="1880107" cy="188010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9981788-90E5-4C89-8811-C4B05A2CC727}"/>
              </a:ext>
            </a:extLst>
          </p:cNvPr>
          <p:cNvSpPr txBox="1"/>
          <p:nvPr/>
        </p:nvSpPr>
        <p:spPr>
          <a:xfrm>
            <a:off x="4152900" y="3183815"/>
            <a:ext cx="1371600" cy="369332"/>
          </a:xfrm>
          <a:prstGeom prst="rect">
            <a:avLst/>
          </a:prstGeom>
          <a:noFill/>
        </p:spPr>
        <p:txBody>
          <a:bodyPr wrap="square" rtlCol="0">
            <a:spAutoFit/>
          </a:bodyPr>
          <a:lstStyle/>
          <a:p>
            <a:pPr algn="ctr"/>
            <a:r>
              <a:rPr lang="en-US" dirty="0">
                <a:solidFill>
                  <a:srgbClr val="151515"/>
                </a:solidFill>
              </a:rPr>
              <a:t>Pasta</a:t>
            </a:r>
          </a:p>
        </p:txBody>
      </p:sp>
      <p:pic>
        <p:nvPicPr>
          <p:cNvPr id="10" name="Picture 9" descr="Whole grain bread">
            <a:extLst>
              <a:ext uri="{FF2B5EF4-FFF2-40B4-BE49-F238E27FC236}">
                <a16:creationId xmlns:a16="http://schemas.microsoft.com/office/drawing/2014/main" id="{AC68A010-E645-4982-AFC8-C42E30ACBB58}"/>
              </a:ext>
            </a:extLst>
          </p:cNvPr>
          <p:cNvPicPr>
            <a:picLocks noChangeAspect="1"/>
          </p:cNvPicPr>
          <p:nvPr/>
        </p:nvPicPr>
        <p:blipFill>
          <a:blip r:embed="rId6"/>
          <a:stretch>
            <a:fillRect/>
          </a:stretch>
        </p:blipFill>
        <p:spPr>
          <a:xfrm>
            <a:off x="6593103" y="1317673"/>
            <a:ext cx="2398497" cy="1904689"/>
          </a:xfrm>
          <a:prstGeom prst="rect">
            <a:avLst/>
          </a:prstGeom>
        </p:spPr>
      </p:pic>
      <p:pic>
        <p:nvPicPr>
          <p:cNvPr id="11" name="Picture 10" descr="whole wheat tortillas">
            <a:extLst>
              <a:ext uri="{FF2B5EF4-FFF2-40B4-BE49-F238E27FC236}">
                <a16:creationId xmlns:a16="http://schemas.microsoft.com/office/drawing/2014/main" id="{5CCBE69A-9202-4213-BEB2-7FB7691DE71C}"/>
              </a:ext>
            </a:extLst>
          </p:cNvPr>
          <p:cNvPicPr>
            <a:picLocks noChangeAspect="1"/>
          </p:cNvPicPr>
          <p:nvPr/>
        </p:nvPicPr>
        <p:blipFill rotWithShape="1">
          <a:blip r:embed="rId7"/>
          <a:srcRect l="12059" t="11655" r="9791" b="12561"/>
          <a:stretch/>
        </p:blipFill>
        <p:spPr>
          <a:xfrm>
            <a:off x="977540" y="4001374"/>
            <a:ext cx="2574584" cy="1618149"/>
          </a:xfrm>
          <a:prstGeom prst="rect">
            <a:avLst/>
          </a:prstGeom>
          <a:ln>
            <a:solidFill>
              <a:srgbClr val="151515"/>
            </a:solidFill>
          </a:ln>
        </p:spPr>
      </p:pic>
      <p:pic>
        <p:nvPicPr>
          <p:cNvPr id="12" name="Picture 11" descr="Corn masa flour">
            <a:extLst>
              <a:ext uri="{FF2B5EF4-FFF2-40B4-BE49-F238E27FC236}">
                <a16:creationId xmlns:a16="http://schemas.microsoft.com/office/drawing/2014/main" id="{2B40401F-2E56-455F-95AB-98D6744C5B81}"/>
              </a:ext>
            </a:extLst>
          </p:cNvPr>
          <p:cNvPicPr>
            <a:picLocks noChangeAspect="1"/>
          </p:cNvPicPr>
          <p:nvPr/>
        </p:nvPicPr>
        <p:blipFill rotWithShape="1">
          <a:blip r:embed="rId8"/>
          <a:srcRect l="5057" r="6432"/>
          <a:stretch/>
        </p:blipFill>
        <p:spPr>
          <a:xfrm>
            <a:off x="4711278" y="4001374"/>
            <a:ext cx="2810435" cy="1701496"/>
          </a:xfrm>
          <a:prstGeom prst="rect">
            <a:avLst/>
          </a:prstGeom>
          <a:ln w="9525">
            <a:solidFill>
              <a:srgbClr val="151515"/>
            </a:solidFill>
          </a:ln>
        </p:spPr>
      </p:pic>
      <p:sp>
        <p:nvSpPr>
          <p:cNvPr id="9" name="TextBox 8">
            <a:extLst>
              <a:ext uri="{FF2B5EF4-FFF2-40B4-BE49-F238E27FC236}">
                <a16:creationId xmlns:a16="http://schemas.microsoft.com/office/drawing/2014/main" id="{BDEB49A8-87C3-4084-93EE-F06F89D3EBC3}"/>
              </a:ext>
            </a:extLst>
          </p:cNvPr>
          <p:cNvSpPr txBox="1"/>
          <p:nvPr/>
        </p:nvSpPr>
        <p:spPr>
          <a:xfrm>
            <a:off x="7240494" y="3222362"/>
            <a:ext cx="1344706" cy="369332"/>
          </a:xfrm>
          <a:prstGeom prst="rect">
            <a:avLst/>
          </a:prstGeom>
          <a:noFill/>
        </p:spPr>
        <p:txBody>
          <a:bodyPr wrap="square" rtlCol="0">
            <a:spAutoFit/>
          </a:bodyPr>
          <a:lstStyle/>
          <a:p>
            <a:pPr algn="ctr"/>
            <a:r>
              <a:rPr lang="en-US" dirty="0">
                <a:solidFill>
                  <a:srgbClr val="151515"/>
                </a:solidFill>
              </a:rPr>
              <a:t>Breads</a:t>
            </a:r>
          </a:p>
        </p:txBody>
      </p:sp>
      <p:sp>
        <p:nvSpPr>
          <p:cNvPr id="13" name="TextBox 12">
            <a:extLst>
              <a:ext uri="{FF2B5EF4-FFF2-40B4-BE49-F238E27FC236}">
                <a16:creationId xmlns:a16="http://schemas.microsoft.com/office/drawing/2014/main" id="{B9A1241D-50A1-486D-9C19-4F4FDE723645}"/>
              </a:ext>
            </a:extLst>
          </p:cNvPr>
          <p:cNvSpPr txBox="1"/>
          <p:nvPr/>
        </p:nvSpPr>
        <p:spPr>
          <a:xfrm>
            <a:off x="1359946" y="5771504"/>
            <a:ext cx="1498329" cy="369332"/>
          </a:xfrm>
          <a:prstGeom prst="rect">
            <a:avLst/>
          </a:prstGeom>
          <a:noFill/>
        </p:spPr>
        <p:txBody>
          <a:bodyPr wrap="square" rtlCol="0">
            <a:spAutoFit/>
          </a:bodyPr>
          <a:lstStyle/>
          <a:p>
            <a:pPr algn="ctr"/>
            <a:r>
              <a:rPr lang="en-US" dirty="0">
                <a:solidFill>
                  <a:srgbClr val="151515"/>
                </a:solidFill>
              </a:rPr>
              <a:t>Tortillas</a:t>
            </a:r>
          </a:p>
        </p:txBody>
      </p:sp>
      <p:sp>
        <p:nvSpPr>
          <p:cNvPr id="14" name="TextBox 13">
            <a:extLst>
              <a:ext uri="{FF2B5EF4-FFF2-40B4-BE49-F238E27FC236}">
                <a16:creationId xmlns:a16="http://schemas.microsoft.com/office/drawing/2014/main" id="{D2844E9C-EF8C-43AA-94AB-563B221CC31E}"/>
              </a:ext>
            </a:extLst>
          </p:cNvPr>
          <p:cNvSpPr txBox="1"/>
          <p:nvPr/>
        </p:nvSpPr>
        <p:spPr>
          <a:xfrm>
            <a:off x="4739647" y="5738034"/>
            <a:ext cx="2938624" cy="369332"/>
          </a:xfrm>
          <a:prstGeom prst="rect">
            <a:avLst/>
          </a:prstGeom>
          <a:noFill/>
        </p:spPr>
        <p:txBody>
          <a:bodyPr wrap="square" rtlCol="0">
            <a:spAutoFit/>
          </a:bodyPr>
          <a:lstStyle/>
          <a:p>
            <a:r>
              <a:rPr lang="en-US" dirty="0">
                <a:solidFill>
                  <a:srgbClr val="151515"/>
                </a:solidFill>
              </a:rPr>
              <a:t>Corn Masa/Masa Harina</a:t>
            </a:r>
          </a:p>
        </p:txBody>
      </p:sp>
    </p:spTree>
    <p:custDataLst>
      <p:tags r:id="rId1"/>
    </p:custDataLst>
    <p:extLst>
      <p:ext uri="{BB962C8B-B14F-4D97-AF65-F5344CB8AC3E}">
        <p14:creationId xmlns:p14="http://schemas.microsoft.com/office/powerpoint/2010/main" val="549988413"/>
      </p:ext>
    </p:extLst>
  </p:cSld>
  <p:clrMapOvr>
    <a:masterClrMapping/>
  </p:clrMapOvr>
  <mc:AlternateContent xmlns:mc="http://schemas.openxmlformats.org/markup-compatibility/2006" xmlns:p14="http://schemas.microsoft.com/office/powerpoint/2010/main">
    <mc:Choice Requires="p14">
      <p:transition spd="slow" p14:dur="2000" advTm="55292"/>
    </mc:Choice>
    <mc:Fallback xmlns="">
      <p:transition spd="slow" advTm="5529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BDD754-3879-4559-8659-B7D65EACDD94}"/>
              </a:ext>
            </a:extLst>
          </p:cNvPr>
          <p:cNvSpPr>
            <a:spLocks noGrp="1"/>
          </p:cNvSpPr>
          <p:nvPr>
            <p:ph type="title" idx="4294967295"/>
          </p:nvPr>
        </p:nvSpPr>
        <p:spPr>
          <a:xfrm>
            <a:off x="3410610" y="618679"/>
            <a:ext cx="5231520" cy="1325562"/>
          </a:xfrm>
        </p:spPr>
        <p:txBody>
          <a:bodyPr/>
          <a:lstStyle/>
          <a:p>
            <a:pPr algn="ctr"/>
            <a:r>
              <a:rPr lang="en-US" dirty="0"/>
              <a:t>Which is</a:t>
            </a:r>
            <a:br>
              <a:rPr lang="en-US" dirty="0"/>
            </a:br>
            <a:r>
              <a:rPr lang="en-US" dirty="0"/>
              <a:t>whole grain?</a:t>
            </a:r>
          </a:p>
        </p:txBody>
      </p:sp>
      <p:pic>
        <p:nvPicPr>
          <p:cNvPr id="2" name="Content Placeholder 1" descr="Whole grain pasta nutrition facts label.">
            <a:extLst>
              <a:ext uri="{FF2B5EF4-FFF2-40B4-BE49-F238E27FC236}">
                <a16:creationId xmlns:a16="http://schemas.microsoft.com/office/drawing/2014/main" id="{FDA11142-64F0-4D11-A783-B3BDFB6FFD76}"/>
              </a:ext>
            </a:extLst>
          </p:cNvPr>
          <p:cNvPicPr>
            <a:picLocks noGrp="1" noChangeAspect="1"/>
          </p:cNvPicPr>
          <p:nvPr>
            <p:ph idx="4294967295"/>
          </p:nvPr>
        </p:nvPicPr>
        <p:blipFill rotWithShape="1">
          <a:blip r:embed="rId4"/>
          <a:srcRect l="4635"/>
          <a:stretch/>
        </p:blipFill>
        <p:spPr>
          <a:xfrm>
            <a:off x="1403287" y="241300"/>
            <a:ext cx="1786436" cy="6464300"/>
          </a:xfrm>
          <a:prstGeom prst="rect">
            <a:avLst/>
          </a:prstGeom>
        </p:spPr>
      </p:pic>
      <p:sp>
        <p:nvSpPr>
          <p:cNvPr id="4" name="Frame 3" descr="Box around ingredients on whole grain pasta nutrition facts label.">
            <a:extLst>
              <a:ext uri="{FF2B5EF4-FFF2-40B4-BE49-F238E27FC236}">
                <a16:creationId xmlns:a16="http://schemas.microsoft.com/office/drawing/2014/main" id="{DD331269-F064-4101-AA1B-DAC4C738313E}"/>
              </a:ext>
            </a:extLst>
          </p:cNvPr>
          <p:cNvSpPr/>
          <p:nvPr/>
        </p:nvSpPr>
        <p:spPr>
          <a:xfrm>
            <a:off x="1352686" y="4915526"/>
            <a:ext cx="1873250" cy="434807"/>
          </a:xfrm>
          <a:prstGeom prst="frame">
            <a:avLst/>
          </a:prstGeom>
          <a:solidFill>
            <a:srgbClr val="FF0000"/>
          </a:solidFill>
          <a:ln>
            <a:solidFill>
              <a:srgbClr val="FF0000"/>
            </a:solidFill>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3" name="Picture 2" descr="Whole grain bread label ingredient list.">
            <a:extLst>
              <a:ext uri="{FF2B5EF4-FFF2-40B4-BE49-F238E27FC236}">
                <a16:creationId xmlns:a16="http://schemas.microsoft.com/office/drawing/2014/main" id="{702ED53F-B52D-4582-9E2A-F4298826D52C}"/>
              </a:ext>
            </a:extLst>
          </p:cNvPr>
          <p:cNvPicPr>
            <a:picLocks noChangeAspect="1"/>
          </p:cNvPicPr>
          <p:nvPr/>
        </p:nvPicPr>
        <p:blipFill rotWithShape="1">
          <a:blip r:embed="rId5"/>
          <a:srcRect t="17890"/>
          <a:stretch/>
        </p:blipFill>
        <p:spPr>
          <a:xfrm>
            <a:off x="4707792" y="2858314"/>
            <a:ext cx="3530861" cy="2835945"/>
          </a:xfrm>
          <a:prstGeom prst="rect">
            <a:avLst/>
          </a:prstGeom>
        </p:spPr>
      </p:pic>
      <p:sp>
        <p:nvSpPr>
          <p:cNvPr id="6" name="Frame 5" descr="Box highlighting enriched whole wheat flour on ingredient list.">
            <a:extLst>
              <a:ext uri="{FF2B5EF4-FFF2-40B4-BE49-F238E27FC236}">
                <a16:creationId xmlns:a16="http://schemas.microsoft.com/office/drawing/2014/main" id="{9F06DDF1-3D1E-4876-AAC3-889C8362927E}"/>
              </a:ext>
            </a:extLst>
          </p:cNvPr>
          <p:cNvSpPr/>
          <p:nvPr/>
        </p:nvSpPr>
        <p:spPr>
          <a:xfrm>
            <a:off x="6026370" y="3360898"/>
            <a:ext cx="1468820" cy="309282"/>
          </a:xfrm>
          <a:prstGeom prst="frame">
            <a:avLst/>
          </a:prstGeom>
          <a:solidFill>
            <a:srgbClr val="FF0000"/>
          </a:solidFill>
          <a:ln>
            <a:solidFill>
              <a:srgbClr val="FF0000"/>
            </a:solidFill>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custDataLst>
      <p:tags r:id="rId1"/>
    </p:custDataLst>
    <p:extLst>
      <p:ext uri="{BB962C8B-B14F-4D97-AF65-F5344CB8AC3E}">
        <p14:creationId xmlns:p14="http://schemas.microsoft.com/office/powerpoint/2010/main" val="3148978222"/>
      </p:ext>
    </p:extLst>
  </p:cSld>
  <p:clrMapOvr>
    <a:masterClrMapping/>
  </p:clrMapOvr>
  <mc:AlternateContent xmlns:mc="http://schemas.openxmlformats.org/markup-compatibility/2006" xmlns:p14="http://schemas.microsoft.com/office/powerpoint/2010/main">
    <mc:Choice Requires="p14">
      <p:transition spd="slow" p14:dur="2000" advTm="55874"/>
    </mc:Choice>
    <mc:Fallback xmlns="">
      <p:transition spd="slow" advTm="55874"/>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92FA2-493A-4977-ADF8-A7B8FECA7933}"/>
              </a:ext>
            </a:extLst>
          </p:cNvPr>
          <p:cNvSpPr>
            <a:spLocks noGrp="1"/>
          </p:cNvSpPr>
          <p:nvPr>
            <p:ph type="title"/>
          </p:nvPr>
        </p:nvSpPr>
        <p:spPr>
          <a:xfrm>
            <a:off x="747432" y="70480"/>
            <a:ext cx="7886700" cy="1325563"/>
          </a:xfrm>
        </p:spPr>
        <p:txBody>
          <a:bodyPr>
            <a:normAutofit/>
          </a:bodyPr>
          <a:lstStyle/>
          <a:p>
            <a:r>
              <a:rPr lang="en-US" sz="3400" dirty="0"/>
              <a:t>Grain Crediting Resource: Exhibit A</a:t>
            </a:r>
          </a:p>
        </p:txBody>
      </p:sp>
      <p:pic>
        <p:nvPicPr>
          <p:cNvPr id="7" name="Picture 6" descr="Image of grain crediting resource Exhibit A.">
            <a:extLst>
              <a:ext uri="{FF2B5EF4-FFF2-40B4-BE49-F238E27FC236}">
                <a16:creationId xmlns:a16="http://schemas.microsoft.com/office/drawing/2014/main" id="{A20664AF-AE83-44B7-9220-6566851E6828}"/>
              </a:ext>
            </a:extLst>
          </p:cNvPr>
          <p:cNvPicPr>
            <a:picLocks noChangeAspect="1"/>
          </p:cNvPicPr>
          <p:nvPr/>
        </p:nvPicPr>
        <p:blipFill rotWithShape="1">
          <a:blip r:embed="rId4"/>
          <a:srcRect l="14709" t="6737" r="13703" b="7311"/>
          <a:stretch/>
        </p:blipFill>
        <p:spPr>
          <a:xfrm>
            <a:off x="997324" y="1152861"/>
            <a:ext cx="3206002" cy="4870399"/>
          </a:xfrm>
          <a:prstGeom prst="rect">
            <a:avLst/>
          </a:prstGeom>
          <a:ln>
            <a:solidFill>
              <a:srgbClr val="151515"/>
            </a:solidFill>
          </a:ln>
        </p:spPr>
      </p:pic>
      <p:pic>
        <p:nvPicPr>
          <p:cNvPr id="8" name="Picture 7" descr="Picture of second page of Grain Crediting Resource: Exhibit A">
            <a:extLst>
              <a:ext uri="{FF2B5EF4-FFF2-40B4-BE49-F238E27FC236}">
                <a16:creationId xmlns:a16="http://schemas.microsoft.com/office/drawing/2014/main" id="{69FF56EB-7467-451D-81B3-BDFFAE53B9B2}"/>
              </a:ext>
            </a:extLst>
          </p:cNvPr>
          <p:cNvPicPr>
            <a:picLocks noChangeAspect="1"/>
          </p:cNvPicPr>
          <p:nvPr/>
        </p:nvPicPr>
        <p:blipFill rotWithShape="1">
          <a:blip r:embed="rId5"/>
          <a:srcRect l="10822" t="6443" r="11998" b="22280"/>
          <a:stretch/>
        </p:blipFill>
        <p:spPr>
          <a:xfrm>
            <a:off x="5061346" y="1152861"/>
            <a:ext cx="3235751" cy="4197635"/>
          </a:xfrm>
          <a:prstGeom prst="rect">
            <a:avLst/>
          </a:prstGeom>
          <a:ln>
            <a:solidFill>
              <a:srgbClr val="151515"/>
            </a:solidFill>
          </a:ln>
        </p:spPr>
      </p:pic>
      <p:sp>
        <p:nvSpPr>
          <p:cNvPr id="6" name="Frame 5" descr="Box highlight Group B in Grain Crediting Resource: A">
            <a:extLst>
              <a:ext uri="{FF2B5EF4-FFF2-40B4-BE49-F238E27FC236}">
                <a16:creationId xmlns:a16="http://schemas.microsoft.com/office/drawing/2014/main" id="{6187EB29-CFCF-453E-994E-BEEB00ACB2EC}"/>
              </a:ext>
            </a:extLst>
          </p:cNvPr>
          <p:cNvSpPr/>
          <p:nvPr/>
        </p:nvSpPr>
        <p:spPr>
          <a:xfrm>
            <a:off x="1116150" y="2242183"/>
            <a:ext cx="1320697" cy="114879"/>
          </a:xfrm>
          <a:prstGeom prst="fram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Frame 11" descr="Box around (oz eq) for Group B.">
            <a:extLst>
              <a:ext uri="{FF2B5EF4-FFF2-40B4-BE49-F238E27FC236}">
                <a16:creationId xmlns:a16="http://schemas.microsoft.com/office/drawing/2014/main" id="{EB1AD900-CC9A-483B-9E50-0DB369BBE273}"/>
              </a:ext>
            </a:extLst>
          </p:cNvPr>
          <p:cNvSpPr/>
          <p:nvPr/>
        </p:nvSpPr>
        <p:spPr>
          <a:xfrm>
            <a:off x="2436847" y="2242183"/>
            <a:ext cx="790564" cy="114879"/>
          </a:xfrm>
          <a:prstGeom prst="fram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Frame 12" descr="Box around minimum serving size for Group B.">
            <a:extLst>
              <a:ext uri="{FF2B5EF4-FFF2-40B4-BE49-F238E27FC236}">
                <a16:creationId xmlns:a16="http://schemas.microsoft.com/office/drawing/2014/main" id="{9F1D3BA8-33A0-42EB-B2CD-85A0C87C966A}"/>
              </a:ext>
            </a:extLst>
          </p:cNvPr>
          <p:cNvSpPr/>
          <p:nvPr/>
        </p:nvSpPr>
        <p:spPr>
          <a:xfrm>
            <a:off x="3227411" y="2242182"/>
            <a:ext cx="790564" cy="114879"/>
          </a:xfrm>
          <a:prstGeom prst="fram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custDataLst>
      <p:tags r:id="rId1"/>
    </p:custDataLst>
    <p:extLst>
      <p:ext uri="{BB962C8B-B14F-4D97-AF65-F5344CB8AC3E}">
        <p14:creationId xmlns:p14="http://schemas.microsoft.com/office/powerpoint/2010/main" val="1977088381"/>
      </p:ext>
    </p:extLst>
  </p:cSld>
  <p:clrMapOvr>
    <a:masterClrMapping/>
  </p:clrMapOvr>
  <mc:AlternateContent xmlns:mc="http://schemas.openxmlformats.org/markup-compatibility/2006" xmlns:p14="http://schemas.microsoft.com/office/powerpoint/2010/main">
    <mc:Choice Requires="p14">
      <p:transition spd="slow" p14:dur="2000" advTm="35861"/>
    </mc:Choice>
    <mc:Fallback xmlns="">
      <p:transition spd="slow" advTm="358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26C1EC-2209-4A31-97C5-CC9AD7FEBED6}"/>
              </a:ext>
            </a:extLst>
          </p:cNvPr>
          <p:cNvSpPr>
            <a:spLocks noGrp="1"/>
          </p:cNvSpPr>
          <p:nvPr>
            <p:ph type="title" idx="4294967295"/>
          </p:nvPr>
        </p:nvSpPr>
        <p:spPr>
          <a:xfrm>
            <a:off x="1300163" y="1884363"/>
            <a:ext cx="6543675" cy="13001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
                <a:schemeClr val="accent5"/>
              </a:buClr>
              <a:buSzTx/>
              <a:buFont typeface="Wingdings" panose="05000000000000000000" pitchFamily="2" charset="2"/>
              <a:buNone/>
              <a:tabLst/>
              <a:defRPr/>
            </a:pPr>
            <a:r>
              <a:rPr kumimoji="0" lang="en-US" sz="6000" b="1" i="0" u="none" strike="noStrike" kern="1200" cap="none" spc="0" normalizeH="0" baseline="0" noProof="0" dirty="0">
                <a:ln>
                  <a:noFill/>
                </a:ln>
                <a:solidFill>
                  <a:schemeClr val="bg1">
                    <a:lumMod val="50000"/>
                  </a:schemeClr>
                </a:solidFill>
                <a:effectLst/>
                <a:uLnTx/>
                <a:uFillTx/>
                <a:latin typeface="+mn-lt"/>
                <a:ea typeface="+mn-ea"/>
                <a:cs typeface="Arial" panose="020B0604020202020204" pitchFamily="34" charset="0"/>
              </a:rPr>
              <a:t>A Grain of Truth!</a:t>
            </a:r>
          </a:p>
        </p:txBody>
      </p:sp>
    </p:spTree>
    <p:extLst>
      <p:ext uri="{BB962C8B-B14F-4D97-AF65-F5344CB8AC3E}">
        <p14:creationId xmlns:p14="http://schemas.microsoft.com/office/powerpoint/2010/main" val="3361513186"/>
      </p:ext>
    </p:extLst>
  </p:cSld>
  <p:clrMapOvr>
    <a:masterClrMapping/>
  </p:clrMapOvr>
  <mc:AlternateContent xmlns:mc="http://schemas.openxmlformats.org/markup-compatibility/2006" xmlns:p14="http://schemas.microsoft.com/office/powerpoint/2010/main">
    <mc:Choice Requires="p14">
      <p:transition spd="slow" p14:dur="2000" advTm="6091"/>
    </mc:Choice>
    <mc:Fallback xmlns="">
      <p:transition spd="slow" advTm="609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E43EF9D-0BB3-44D1-992C-90B80CDB9478}"/>
              </a:ext>
            </a:extLst>
          </p:cNvPr>
          <p:cNvSpPr txBox="1"/>
          <p:nvPr/>
        </p:nvSpPr>
        <p:spPr>
          <a:xfrm>
            <a:off x="1607908" y="921942"/>
            <a:ext cx="376101" cy="369332"/>
          </a:xfrm>
          <a:prstGeom prst="rect">
            <a:avLst/>
          </a:prstGeom>
          <a:noFill/>
        </p:spPr>
        <p:txBody>
          <a:bodyPr wrap="square" rtlCol="0">
            <a:spAutoFit/>
          </a:bodyPr>
          <a:lstStyle/>
          <a:p>
            <a:r>
              <a:rPr lang="en-US" b="1" dirty="0"/>
              <a:t>A</a:t>
            </a:r>
          </a:p>
        </p:txBody>
      </p:sp>
      <p:pic>
        <p:nvPicPr>
          <p:cNvPr id="3076" name="Picture 4" descr="Nutrition facts label organic long grain white rice.">
            <a:extLst>
              <a:ext uri="{FF2B5EF4-FFF2-40B4-BE49-F238E27FC236}">
                <a16:creationId xmlns:a16="http://schemas.microsoft.com/office/drawing/2014/main" id="{1C1621CF-9EC4-47A3-870A-2EA642960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948" y="1291274"/>
            <a:ext cx="2218881" cy="427545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F09F4FB-029E-401F-9276-35320A725BA3}"/>
              </a:ext>
            </a:extLst>
          </p:cNvPr>
          <p:cNvSpPr txBox="1"/>
          <p:nvPr/>
        </p:nvSpPr>
        <p:spPr>
          <a:xfrm>
            <a:off x="4383949" y="357583"/>
            <a:ext cx="376101" cy="369332"/>
          </a:xfrm>
          <a:prstGeom prst="rect">
            <a:avLst/>
          </a:prstGeom>
          <a:noFill/>
        </p:spPr>
        <p:txBody>
          <a:bodyPr wrap="square" rtlCol="0">
            <a:spAutoFit/>
          </a:bodyPr>
          <a:lstStyle/>
          <a:p>
            <a:r>
              <a:rPr lang="en-US" b="1" dirty="0"/>
              <a:t>B</a:t>
            </a:r>
          </a:p>
        </p:txBody>
      </p:sp>
      <p:pic>
        <p:nvPicPr>
          <p:cNvPr id="7" name="Picture 6" descr="Nutrition facts label for whole grain parboiled rice.">
            <a:extLst>
              <a:ext uri="{FF2B5EF4-FFF2-40B4-BE49-F238E27FC236}">
                <a16:creationId xmlns:a16="http://schemas.microsoft.com/office/drawing/2014/main" id="{AEC75663-B3C5-49EF-B6E6-A1C51BA7AA97}"/>
              </a:ext>
            </a:extLst>
          </p:cNvPr>
          <p:cNvPicPr>
            <a:picLocks noChangeAspect="1"/>
          </p:cNvPicPr>
          <p:nvPr/>
        </p:nvPicPr>
        <p:blipFill>
          <a:blip r:embed="rId4"/>
          <a:stretch>
            <a:fillRect/>
          </a:stretch>
        </p:blipFill>
        <p:spPr>
          <a:xfrm>
            <a:off x="3631014" y="729450"/>
            <a:ext cx="1881972" cy="5399100"/>
          </a:xfrm>
          <a:prstGeom prst="rect">
            <a:avLst/>
          </a:prstGeom>
        </p:spPr>
      </p:pic>
      <p:sp>
        <p:nvSpPr>
          <p:cNvPr id="11" name="TextBox 10">
            <a:extLst>
              <a:ext uri="{FF2B5EF4-FFF2-40B4-BE49-F238E27FC236}">
                <a16:creationId xmlns:a16="http://schemas.microsoft.com/office/drawing/2014/main" id="{14E4D548-0B9E-48A8-B99C-7B3103B53C94}"/>
              </a:ext>
            </a:extLst>
          </p:cNvPr>
          <p:cNvSpPr txBox="1"/>
          <p:nvPr/>
        </p:nvSpPr>
        <p:spPr>
          <a:xfrm>
            <a:off x="6841194" y="172916"/>
            <a:ext cx="376101" cy="369332"/>
          </a:xfrm>
          <a:prstGeom prst="rect">
            <a:avLst/>
          </a:prstGeom>
          <a:noFill/>
        </p:spPr>
        <p:txBody>
          <a:bodyPr wrap="square" rtlCol="0">
            <a:spAutoFit/>
          </a:bodyPr>
          <a:lstStyle/>
          <a:p>
            <a:r>
              <a:rPr lang="en-US" b="1" dirty="0"/>
              <a:t>C</a:t>
            </a:r>
          </a:p>
        </p:txBody>
      </p:sp>
      <p:pic>
        <p:nvPicPr>
          <p:cNvPr id="6" name="Picture 5" descr="Nutrition facts label for long parboiled rice.">
            <a:extLst>
              <a:ext uri="{FF2B5EF4-FFF2-40B4-BE49-F238E27FC236}">
                <a16:creationId xmlns:a16="http://schemas.microsoft.com/office/drawing/2014/main" id="{A7622C44-CCE9-4A28-8DFC-D72C1A86963C}"/>
              </a:ext>
            </a:extLst>
          </p:cNvPr>
          <p:cNvPicPr>
            <a:picLocks noChangeAspect="1"/>
          </p:cNvPicPr>
          <p:nvPr/>
        </p:nvPicPr>
        <p:blipFill rotWithShape="1">
          <a:blip r:embed="rId5"/>
          <a:srcRect l="3881" r="6692" b="1643"/>
          <a:stretch/>
        </p:blipFill>
        <p:spPr>
          <a:xfrm>
            <a:off x="6265920" y="542248"/>
            <a:ext cx="1526651" cy="5399099"/>
          </a:xfrm>
          <a:prstGeom prst="rect">
            <a:avLst/>
          </a:prstGeom>
          <a:ln>
            <a:noFill/>
          </a:ln>
        </p:spPr>
      </p:pic>
    </p:spTree>
    <p:extLst>
      <p:ext uri="{BB962C8B-B14F-4D97-AF65-F5344CB8AC3E}">
        <p14:creationId xmlns:p14="http://schemas.microsoft.com/office/powerpoint/2010/main" val="3614697526"/>
      </p:ext>
    </p:extLst>
  </p:cSld>
  <p:clrMapOvr>
    <a:masterClrMapping/>
  </p:clrMapOvr>
  <mc:AlternateContent xmlns:mc="http://schemas.openxmlformats.org/markup-compatibility/2006" xmlns:p14="http://schemas.microsoft.com/office/powerpoint/2010/main">
    <mc:Choice Requires="p14">
      <p:transition spd="slow" p14:dur="2000" advTm="17489"/>
    </mc:Choice>
    <mc:Fallback xmlns="">
      <p:transition spd="slow" advTm="1748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E43EF9D-0BB3-44D1-992C-90B80CDB9478}"/>
              </a:ext>
            </a:extLst>
          </p:cNvPr>
          <p:cNvSpPr txBox="1"/>
          <p:nvPr/>
        </p:nvSpPr>
        <p:spPr>
          <a:xfrm>
            <a:off x="750588" y="366581"/>
            <a:ext cx="376101" cy="369332"/>
          </a:xfrm>
          <a:prstGeom prst="rect">
            <a:avLst/>
          </a:prstGeom>
          <a:noFill/>
        </p:spPr>
        <p:txBody>
          <a:bodyPr wrap="square" rtlCol="0">
            <a:spAutoFit/>
          </a:bodyPr>
          <a:lstStyle/>
          <a:p>
            <a:r>
              <a:rPr lang="en-US" b="1" dirty="0"/>
              <a:t>A</a:t>
            </a:r>
          </a:p>
        </p:txBody>
      </p:sp>
      <p:pic>
        <p:nvPicPr>
          <p:cNvPr id="3076" name="Picture 4" descr="Organic long grain brown rice nutrition facts label.">
            <a:extLst>
              <a:ext uri="{FF2B5EF4-FFF2-40B4-BE49-F238E27FC236}">
                <a16:creationId xmlns:a16="http://schemas.microsoft.com/office/drawing/2014/main" id="{1C1621CF-9EC4-47A3-870A-2EA642960B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8638" y="374544"/>
            <a:ext cx="2588169" cy="498701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F09F4FB-029E-401F-9276-35320A725BA3}"/>
              </a:ext>
            </a:extLst>
          </p:cNvPr>
          <p:cNvSpPr txBox="1"/>
          <p:nvPr/>
        </p:nvSpPr>
        <p:spPr>
          <a:xfrm>
            <a:off x="3460677" y="366581"/>
            <a:ext cx="209295" cy="369332"/>
          </a:xfrm>
          <a:prstGeom prst="rect">
            <a:avLst/>
          </a:prstGeom>
          <a:noFill/>
        </p:spPr>
        <p:txBody>
          <a:bodyPr wrap="square" rtlCol="0">
            <a:spAutoFit/>
          </a:bodyPr>
          <a:lstStyle/>
          <a:p>
            <a:r>
              <a:rPr lang="en-US" b="1" dirty="0"/>
              <a:t>B</a:t>
            </a:r>
          </a:p>
        </p:txBody>
      </p:sp>
      <p:pic>
        <p:nvPicPr>
          <p:cNvPr id="14" name="Picture 13" descr="Box around ingredients selecting water, whole grain parboiled brown rice in ingredient list.">
            <a:extLst>
              <a:ext uri="{FF2B5EF4-FFF2-40B4-BE49-F238E27FC236}">
                <a16:creationId xmlns:a16="http://schemas.microsoft.com/office/drawing/2014/main" id="{6720216E-5384-4CCA-91F2-34ECE570984E}"/>
              </a:ext>
            </a:extLst>
          </p:cNvPr>
          <p:cNvPicPr>
            <a:picLocks noChangeAspect="1"/>
          </p:cNvPicPr>
          <p:nvPr/>
        </p:nvPicPr>
        <p:blipFill>
          <a:blip r:embed="rId5"/>
          <a:stretch>
            <a:fillRect/>
          </a:stretch>
        </p:blipFill>
        <p:spPr>
          <a:xfrm>
            <a:off x="3706278" y="4655314"/>
            <a:ext cx="2074411" cy="451143"/>
          </a:xfrm>
          <a:prstGeom prst="rect">
            <a:avLst/>
          </a:prstGeom>
        </p:spPr>
      </p:pic>
      <p:pic>
        <p:nvPicPr>
          <p:cNvPr id="7" name="Picture 6" descr="Box around parboiled rice nutrition facts label, letter B.">
            <a:extLst>
              <a:ext uri="{FF2B5EF4-FFF2-40B4-BE49-F238E27FC236}">
                <a16:creationId xmlns:a16="http://schemas.microsoft.com/office/drawing/2014/main" id="{AEC75663-B3C5-49EF-B6E6-A1C51BA7AA97}"/>
              </a:ext>
            </a:extLst>
          </p:cNvPr>
          <p:cNvPicPr>
            <a:picLocks noChangeAspect="1"/>
          </p:cNvPicPr>
          <p:nvPr/>
        </p:nvPicPr>
        <p:blipFill>
          <a:blip r:embed="rId6"/>
          <a:stretch>
            <a:fillRect/>
          </a:stretch>
        </p:blipFill>
        <p:spPr>
          <a:xfrm>
            <a:off x="3857160" y="390486"/>
            <a:ext cx="1979142" cy="5677867"/>
          </a:xfrm>
          <a:prstGeom prst="rect">
            <a:avLst/>
          </a:prstGeom>
          <a:ln w="38100">
            <a:solidFill>
              <a:srgbClr val="C00000"/>
            </a:solidFill>
          </a:ln>
        </p:spPr>
      </p:pic>
      <p:sp>
        <p:nvSpPr>
          <p:cNvPr id="11" name="TextBox 10">
            <a:extLst>
              <a:ext uri="{FF2B5EF4-FFF2-40B4-BE49-F238E27FC236}">
                <a16:creationId xmlns:a16="http://schemas.microsoft.com/office/drawing/2014/main" id="{14E4D548-0B9E-48A8-B99C-7B3103B53C94}"/>
              </a:ext>
            </a:extLst>
          </p:cNvPr>
          <p:cNvSpPr txBox="1"/>
          <p:nvPr/>
        </p:nvSpPr>
        <p:spPr>
          <a:xfrm>
            <a:off x="5917870" y="366581"/>
            <a:ext cx="376101" cy="369332"/>
          </a:xfrm>
          <a:prstGeom prst="rect">
            <a:avLst/>
          </a:prstGeom>
          <a:noFill/>
        </p:spPr>
        <p:txBody>
          <a:bodyPr wrap="square" rtlCol="0">
            <a:spAutoFit/>
          </a:bodyPr>
          <a:lstStyle/>
          <a:p>
            <a:r>
              <a:rPr lang="en-US" b="1" dirty="0"/>
              <a:t>C</a:t>
            </a:r>
          </a:p>
        </p:txBody>
      </p:sp>
      <p:pic>
        <p:nvPicPr>
          <p:cNvPr id="6" name="Picture 5" descr="Box around Nutrition facts label. Correct answer is B.">
            <a:extLst>
              <a:ext uri="{FF2B5EF4-FFF2-40B4-BE49-F238E27FC236}">
                <a16:creationId xmlns:a16="http://schemas.microsoft.com/office/drawing/2014/main" id="{A7622C44-CCE9-4A28-8DFC-D72C1A86963C}"/>
              </a:ext>
            </a:extLst>
          </p:cNvPr>
          <p:cNvPicPr>
            <a:picLocks noChangeAspect="1"/>
          </p:cNvPicPr>
          <p:nvPr/>
        </p:nvPicPr>
        <p:blipFill rotWithShape="1">
          <a:blip r:embed="rId7"/>
          <a:srcRect r="5896"/>
          <a:stretch/>
        </p:blipFill>
        <p:spPr>
          <a:xfrm>
            <a:off x="6293971" y="366581"/>
            <a:ext cx="1630829" cy="5572434"/>
          </a:xfrm>
          <a:prstGeom prst="rect">
            <a:avLst/>
          </a:prstGeom>
        </p:spPr>
      </p:pic>
    </p:spTree>
    <p:custDataLst>
      <p:tags r:id="rId1"/>
    </p:custDataLst>
    <p:extLst>
      <p:ext uri="{BB962C8B-B14F-4D97-AF65-F5344CB8AC3E}">
        <p14:creationId xmlns:p14="http://schemas.microsoft.com/office/powerpoint/2010/main" val="1379578728"/>
      </p:ext>
    </p:extLst>
  </p:cSld>
  <p:clrMapOvr>
    <a:masterClrMapping/>
  </p:clrMapOvr>
  <mc:AlternateContent xmlns:mc="http://schemas.openxmlformats.org/markup-compatibility/2006" xmlns:p14="http://schemas.microsoft.com/office/powerpoint/2010/main">
    <mc:Choice Requires="p14">
      <p:transition spd="slow" p14:dur="2000" advTm="14539"/>
    </mc:Choice>
    <mc:Fallback xmlns="">
      <p:transition spd="slow" advTm="1453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E3274A-D1FA-4A58-BE93-527CD89AB406}"/>
              </a:ext>
            </a:extLst>
          </p:cNvPr>
          <p:cNvSpPr>
            <a:spLocks noGrp="1"/>
          </p:cNvSpPr>
          <p:nvPr>
            <p:ph type="title" idx="4294967295"/>
          </p:nvPr>
        </p:nvSpPr>
        <p:spPr>
          <a:xfrm>
            <a:off x="773113" y="549275"/>
            <a:ext cx="7886700" cy="5072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
                <a:schemeClr val="accent5"/>
              </a:buClr>
              <a:buSzTx/>
              <a:buFont typeface="Wingdings" panose="05000000000000000000" pitchFamily="2" charset="2"/>
              <a:buNone/>
              <a:tabLst/>
              <a:defRPr/>
            </a:pPr>
            <a:r>
              <a:rPr kumimoji="0" lang="en-US" sz="28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Chef Kelsey’s teammate Roberto wants to figure out how many cups of cooked brown rice he needs for a 2-ounce serving. </a:t>
            </a:r>
            <a:br>
              <a:rPr kumimoji="0" lang="en-US" sz="2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endParaRPr kumimoji="0" lang="en-US" sz="2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p>
            <a:pPr marL="514350" marR="0" lvl="0" indent="-514350" algn="l" defTabSz="914400" rtl="0" eaLnBrk="1" fontAlgn="auto" latinLnBrk="0" hangingPunct="1">
              <a:lnSpc>
                <a:spcPct val="100000"/>
              </a:lnSpc>
              <a:spcBef>
                <a:spcPts val="1000"/>
              </a:spcBef>
              <a:spcAft>
                <a:spcPts val="0"/>
              </a:spcAft>
              <a:buClr>
                <a:schemeClr val="accent5"/>
              </a:buClr>
              <a:buSzTx/>
              <a:buFont typeface="Wingdings" panose="05000000000000000000" pitchFamily="2" charset="2"/>
              <a:buAutoNum type="alphaLcPeriod"/>
              <a:tabLst/>
              <a:defRPr/>
            </a:pPr>
            <a: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½ cup</a:t>
            </a:r>
            <a:b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endPar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p>
            <a:pPr marL="514350" marR="0" lvl="0" indent="-514350" algn="l" defTabSz="914400" rtl="0" eaLnBrk="1" fontAlgn="auto" latinLnBrk="0" hangingPunct="1">
              <a:lnSpc>
                <a:spcPct val="100000"/>
              </a:lnSpc>
              <a:spcBef>
                <a:spcPts val="1000"/>
              </a:spcBef>
              <a:spcAft>
                <a:spcPts val="0"/>
              </a:spcAft>
              <a:buClr>
                <a:schemeClr val="accent5"/>
              </a:buClr>
              <a:buSzTx/>
              <a:buFont typeface="Wingdings" panose="05000000000000000000" pitchFamily="2" charset="2"/>
              <a:buAutoNum type="alphaLcPeriod"/>
              <a:tabLst/>
              <a:defRPr/>
            </a:pPr>
            <a: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¾ cup</a:t>
            </a:r>
            <a:b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endPar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p>
            <a:pPr marL="514350" marR="0" lvl="0" indent="-514350" algn="l" defTabSz="914400" rtl="0" eaLnBrk="1" fontAlgn="auto" latinLnBrk="0" hangingPunct="1">
              <a:lnSpc>
                <a:spcPct val="100000"/>
              </a:lnSpc>
              <a:spcBef>
                <a:spcPts val="1000"/>
              </a:spcBef>
              <a:spcAft>
                <a:spcPts val="0"/>
              </a:spcAft>
              <a:buClr>
                <a:schemeClr val="accent5"/>
              </a:buClr>
              <a:buSzTx/>
              <a:buFont typeface="Wingdings" panose="05000000000000000000" pitchFamily="2" charset="2"/>
              <a:buAutoNum type="alphaLcPeriod"/>
              <a:tabLst/>
              <a:defRPr/>
            </a:pPr>
            <a: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1cup</a:t>
            </a:r>
          </a:p>
          <a:p>
            <a:pPr marL="0" marR="0" lvl="0" indent="0" algn="l" defTabSz="914400" rtl="0" eaLnBrk="1" fontAlgn="auto" latinLnBrk="0" hangingPunct="1">
              <a:lnSpc>
                <a:spcPct val="100000"/>
              </a:lnSpc>
              <a:spcBef>
                <a:spcPts val="1000"/>
              </a:spcBef>
              <a:spcAft>
                <a:spcPts val="0"/>
              </a:spcAft>
              <a:buClr>
                <a:schemeClr val="accent5"/>
              </a:buClr>
              <a:buSzTx/>
              <a:buFont typeface="Wingdings" panose="05000000000000000000" pitchFamily="2" charset="2"/>
              <a:buNone/>
              <a:tabLst/>
              <a:defRPr/>
            </a:pPr>
            <a:endParaRPr kumimoji="0" lang="en-US" sz="28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Tree>
    <p:extLst>
      <p:ext uri="{BB962C8B-B14F-4D97-AF65-F5344CB8AC3E}">
        <p14:creationId xmlns:p14="http://schemas.microsoft.com/office/powerpoint/2010/main" val="2454009202"/>
      </p:ext>
    </p:extLst>
  </p:cSld>
  <p:clrMapOvr>
    <a:masterClrMapping/>
  </p:clrMapOvr>
  <mc:AlternateContent xmlns:mc="http://schemas.openxmlformats.org/markup-compatibility/2006" xmlns:p14="http://schemas.microsoft.com/office/powerpoint/2010/main">
    <mc:Choice Requires="p14">
      <p:transition spd="slow" p14:dur="2000" advTm="23684"/>
    </mc:Choice>
    <mc:Fallback xmlns="">
      <p:transition spd="slow" advTm="2368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F98F9-6309-23F2-016B-56201426CFB8}"/>
              </a:ext>
            </a:extLst>
          </p:cNvPr>
          <p:cNvSpPr>
            <a:spLocks noGrp="1"/>
          </p:cNvSpPr>
          <p:nvPr>
            <p:ph type="title"/>
          </p:nvPr>
        </p:nvSpPr>
        <p:spPr>
          <a:xfrm>
            <a:off x="895350" y="16692"/>
            <a:ext cx="7981950" cy="1325563"/>
          </a:xfrm>
        </p:spPr>
        <p:txBody>
          <a:bodyPr/>
          <a:lstStyle/>
          <a:p>
            <a:r>
              <a:rPr lang="en-US" sz="3600" dirty="0"/>
              <a:t>Grain Crediting Resource: Exhibit A</a:t>
            </a:r>
            <a:br>
              <a:rPr lang="en-US" sz="3600" dirty="0"/>
            </a:br>
            <a:r>
              <a:rPr lang="en-US" sz="3600" dirty="0"/>
              <a:t>Example</a:t>
            </a:r>
            <a:endParaRPr lang="en-US" dirty="0"/>
          </a:p>
        </p:txBody>
      </p:sp>
      <p:pic>
        <p:nvPicPr>
          <p:cNvPr id="5" name="Content Placeholder 4" descr="Image of Group H from Grain Crediting Resource: Exhibit A ">
            <a:extLst>
              <a:ext uri="{FF2B5EF4-FFF2-40B4-BE49-F238E27FC236}">
                <a16:creationId xmlns:a16="http://schemas.microsoft.com/office/drawing/2014/main" id="{3D701F9E-DDEE-1D80-349B-80DCD1E175E2}"/>
              </a:ext>
            </a:extLst>
          </p:cNvPr>
          <p:cNvPicPr>
            <a:picLocks noGrp="1" noChangeAspect="1"/>
          </p:cNvPicPr>
          <p:nvPr>
            <p:ph idx="1"/>
          </p:nvPr>
        </p:nvPicPr>
        <p:blipFill rotWithShape="1">
          <a:blip r:embed="rId3"/>
          <a:srcRect l="1035" r="1113" b="4685"/>
          <a:stretch/>
        </p:blipFill>
        <p:spPr>
          <a:xfrm>
            <a:off x="977900" y="2047682"/>
            <a:ext cx="7810500" cy="2067118"/>
          </a:xfrm>
          <a:ln w="19050">
            <a:solidFill>
              <a:srgbClr val="151515"/>
            </a:solidFill>
          </a:ln>
        </p:spPr>
      </p:pic>
    </p:spTree>
    <p:extLst>
      <p:ext uri="{BB962C8B-B14F-4D97-AF65-F5344CB8AC3E}">
        <p14:creationId xmlns:p14="http://schemas.microsoft.com/office/powerpoint/2010/main" val="2622704465"/>
      </p:ext>
    </p:extLst>
  </p:cSld>
  <p:clrMapOvr>
    <a:masterClrMapping/>
  </p:clrMapOvr>
  <mc:AlternateContent xmlns:mc="http://schemas.openxmlformats.org/markup-compatibility/2006" xmlns:p14="http://schemas.microsoft.com/office/powerpoint/2010/main">
    <mc:Choice Requires="p14">
      <p:transition spd="slow" p14:dur="2000" advTm="15590"/>
    </mc:Choice>
    <mc:Fallback xmlns="">
      <p:transition spd="slow" advTm="1559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41961D03-CF5C-46F8-B798-959A3287B346}"/>
              </a:ext>
            </a:extLst>
          </p:cNvPr>
          <p:cNvSpPr>
            <a:spLocks noGrp="1"/>
          </p:cNvSpPr>
          <p:nvPr>
            <p:ph type="title" idx="4294967295"/>
          </p:nvPr>
        </p:nvSpPr>
        <p:spPr>
          <a:xfrm>
            <a:off x="773113" y="549275"/>
            <a:ext cx="7886700" cy="53435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
                <a:schemeClr val="accent5"/>
              </a:buClr>
              <a:buSzTx/>
              <a:buFont typeface="Wingdings" panose="05000000000000000000" pitchFamily="2" charset="2"/>
              <a:buNone/>
              <a:tabLst/>
              <a:defRPr/>
            </a:pPr>
            <a:r>
              <a:rPr kumimoji="0" lang="en-US" sz="28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Chef Kelsey’s teammate Roberto wants to figure out how many cups of cooked brown rice he needs for a 2-ounce serving.</a:t>
            </a:r>
            <a:br>
              <a:rPr kumimoji="0" lang="en-US" sz="2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endParaRPr kumimoji="0" lang="en-US" sz="2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p>
            <a:pPr marL="514350" marR="0" lvl="0" indent="-514350" algn="l" defTabSz="914400" rtl="0" eaLnBrk="1" fontAlgn="auto" latinLnBrk="0" hangingPunct="1">
              <a:lnSpc>
                <a:spcPct val="100000"/>
              </a:lnSpc>
              <a:spcBef>
                <a:spcPts val="1000"/>
              </a:spcBef>
              <a:spcAft>
                <a:spcPts val="0"/>
              </a:spcAft>
              <a:buClr>
                <a:schemeClr val="accent5"/>
              </a:buClr>
              <a:buSzTx/>
              <a:buFont typeface="Wingdings" panose="05000000000000000000" pitchFamily="2" charset="2"/>
              <a:buAutoNum type="alphaLcPeriod"/>
              <a:tabLst/>
              <a:defRPr/>
            </a:pPr>
            <a: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½ cup</a:t>
            </a:r>
            <a:b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endPar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p>
            <a:pPr marL="514350" marR="0" lvl="0" indent="-514350" algn="l" defTabSz="914400" rtl="0" eaLnBrk="1" fontAlgn="auto" latinLnBrk="0" hangingPunct="1">
              <a:lnSpc>
                <a:spcPct val="100000"/>
              </a:lnSpc>
              <a:spcBef>
                <a:spcPts val="1000"/>
              </a:spcBef>
              <a:spcAft>
                <a:spcPts val="0"/>
              </a:spcAft>
              <a:buClr>
                <a:schemeClr val="accent5"/>
              </a:buClr>
              <a:buSzTx/>
              <a:buFont typeface="Wingdings" panose="05000000000000000000" pitchFamily="2" charset="2"/>
              <a:buAutoNum type="alphaLcPeriod"/>
              <a:tabLst/>
              <a:defRPr/>
            </a:pPr>
            <a: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¾ cup</a:t>
            </a:r>
            <a:b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endPar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p>
            <a:pPr marL="514350" marR="0" lvl="0" indent="-514350" algn="l" defTabSz="914400" rtl="0" eaLnBrk="1" fontAlgn="auto" latinLnBrk="0" hangingPunct="1">
              <a:lnSpc>
                <a:spcPct val="100000"/>
              </a:lnSpc>
              <a:spcBef>
                <a:spcPts val="1000"/>
              </a:spcBef>
              <a:spcAft>
                <a:spcPts val="0"/>
              </a:spcAft>
              <a:buClr>
                <a:schemeClr val="accent5"/>
              </a:buClr>
              <a:buSzTx/>
              <a:buFont typeface="Wingdings" panose="05000000000000000000" pitchFamily="2" charset="2"/>
              <a:buAutoNum type="alphaLcPeriod"/>
              <a:tabLst/>
              <a:defRPr/>
            </a:pPr>
            <a: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1cup</a:t>
            </a:r>
            <a:br>
              <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endParaRPr kumimoji="0" lang="en-US" sz="35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
                <a:schemeClr val="accent5"/>
              </a:buClr>
              <a:buSzTx/>
              <a:buFont typeface="Wingdings" panose="05000000000000000000" pitchFamily="2" charset="2"/>
              <a:buNone/>
              <a:tabLst/>
              <a:defRPr/>
            </a:pPr>
            <a:endParaRPr kumimoji="0" lang="en-US" sz="28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grpSp>
        <p:nvGrpSpPr>
          <p:cNvPr id="9" name="Group 8" descr="Shape with showing 1 ounce = 1/2 cup and 2 ounces =1 cup">
            <a:extLst>
              <a:ext uri="{FF2B5EF4-FFF2-40B4-BE49-F238E27FC236}">
                <a16:creationId xmlns:a16="http://schemas.microsoft.com/office/drawing/2014/main" id="{61777076-C99F-43CA-80F9-13866F629F64}"/>
              </a:ext>
            </a:extLst>
          </p:cNvPr>
          <p:cNvGrpSpPr/>
          <p:nvPr/>
        </p:nvGrpSpPr>
        <p:grpSpPr>
          <a:xfrm>
            <a:off x="2560948" y="3759199"/>
            <a:ext cx="3608774" cy="948267"/>
            <a:chOff x="2560948" y="3759199"/>
            <a:chExt cx="3608774" cy="948267"/>
          </a:xfrm>
        </p:grpSpPr>
        <p:sp>
          <p:nvSpPr>
            <p:cNvPr id="6" name="Arrow: Pentagon 5">
              <a:extLst>
                <a:ext uri="{FF2B5EF4-FFF2-40B4-BE49-F238E27FC236}">
                  <a16:creationId xmlns:a16="http://schemas.microsoft.com/office/drawing/2014/main" id="{B8CC62BC-2620-4355-A74D-AEFBF95A54CF}"/>
                </a:ext>
              </a:extLst>
            </p:cNvPr>
            <p:cNvSpPr/>
            <p:nvPr/>
          </p:nvSpPr>
          <p:spPr>
            <a:xfrm rot="10800000">
              <a:off x="2560948" y="3759199"/>
              <a:ext cx="3608774" cy="94826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B7AA8168-B02A-45DA-81B6-762B6304EC6B}"/>
                </a:ext>
              </a:extLst>
            </p:cNvPr>
            <p:cNvSpPr/>
            <p:nvPr/>
          </p:nvSpPr>
          <p:spPr>
            <a:xfrm>
              <a:off x="3119058" y="3843245"/>
              <a:ext cx="2905884" cy="813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1 ounce = ½ cup</a:t>
              </a:r>
            </a:p>
            <a:p>
              <a:pPr algn="ctr"/>
              <a:r>
                <a:rPr lang="en-US" sz="2400" b="1" dirty="0"/>
                <a:t>2 ounces = 1 cup </a:t>
              </a:r>
            </a:p>
          </p:txBody>
        </p:sp>
      </p:grpSp>
    </p:spTree>
    <p:custDataLst>
      <p:tags r:id="rId1"/>
    </p:custDataLst>
    <p:extLst>
      <p:ext uri="{BB962C8B-B14F-4D97-AF65-F5344CB8AC3E}">
        <p14:creationId xmlns:p14="http://schemas.microsoft.com/office/powerpoint/2010/main" val="3615859322"/>
      </p:ext>
    </p:extLst>
  </p:cSld>
  <p:clrMapOvr>
    <a:masterClrMapping/>
  </p:clrMapOvr>
  <mc:AlternateContent xmlns:mc="http://schemas.openxmlformats.org/markup-compatibility/2006" xmlns:p14="http://schemas.microsoft.com/office/powerpoint/2010/main">
    <mc:Choice Requires="p14">
      <p:transition spd="slow" p14:dur="2000" advTm="20026"/>
    </mc:Choice>
    <mc:Fallback xmlns="">
      <p:transition spd="slow" advTm="2002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0476B-D459-4229-A19C-FF803319F15F}"/>
              </a:ext>
            </a:extLst>
          </p:cNvPr>
          <p:cNvSpPr>
            <a:spLocks noGrp="1"/>
          </p:cNvSpPr>
          <p:nvPr>
            <p:ph type="title"/>
          </p:nvPr>
        </p:nvSpPr>
        <p:spPr/>
        <p:txBody>
          <a:bodyPr/>
          <a:lstStyle/>
          <a:p>
            <a:r>
              <a:rPr lang="en-US" dirty="0"/>
              <a:t>Fruit and Vegetables</a:t>
            </a:r>
          </a:p>
        </p:txBody>
      </p:sp>
      <p:sp>
        <p:nvSpPr>
          <p:cNvPr id="3" name="Content Placeholder 2">
            <a:extLst>
              <a:ext uri="{FF2B5EF4-FFF2-40B4-BE49-F238E27FC236}">
                <a16:creationId xmlns:a16="http://schemas.microsoft.com/office/drawing/2014/main" id="{F07242C6-26CB-4812-94DB-DECF41B324B0}"/>
              </a:ext>
            </a:extLst>
          </p:cNvPr>
          <p:cNvSpPr>
            <a:spLocks noGrp="1"/>
          </p:cNvSpPr>
          <p:nvPr>
            <p:ph idx="1"/>
          </p:nvPr>
        </p:nvSpPr>
        <p:spPr>
          <a:xfrm>
            <a:off x="895350" y="1379421"/>
            <a:ext cx="7886700" cy="4624337"/>
          </a:xfrm>
        </p:spPr>
        <p:txBody>
          <a:bodyPr>
            <a:normAutofit lnSpcReduction="10000"/>
          </a:bodyPr>
          <a:lstStyle/>
          <a:p>
            <a:r>
              <a:rPr lang="en-US" sz="3200" dirty="0"/>
              <a:t>Separate components with different daily and weekly requirements</a:t>
            </a:r>
          </a:p>
          <a:p>
            <a:r>
              <a:rPr lang="en-US" sz="3200" dirty="0"/>
              <a:t>Both are credited in cups</a:t>
            </a:r>
          </a:p>
          <a:p>
            <a:r>
              <a:rPr lang="en-US" sz="3200" dirty="0"/>
              <a:t>All forms count including:</a:t>
            </a:r>
          </a:p>
          <a:p>
            <a:pPr lvl="1"/>
            <a:r>
              <a:rPr lang="en-US" sz="2800" dirty="0"/>
              <a:t>Fresh</a:t>
            </a:r>
          </a:p>
          <a:p>
            <a:pPr lvl="1"/>
            <a:r>
              <a:rPr lang="en-US" sz="2800" dirty="0"/>
              <a:t>Frozen</a:t>
            </a:r>
          </a:p>
          <a:p>
            <a:pPr lvl="1"/>
            <a:r>
              <a:rPr lang="en-US" sz="2800" dirty="0"/>
              <a:t>Canned </a:t>
            </a:r>
          </a:p>
          <a:p>
            <a:pPr lvl="1"/>
            <a:r>
              <a:rPr lang="en-US" sz="2800" dirty="0"/>
              <a:t>Dried </a:t>
            </a:r>
          </a:p>
          <a:p>
            <a:pPr lvl="1"/>
            <a:r>
              <a:rPr lang="en-US" sz="2800" dirty="0"/>
              <a:t>Juice</a:t>
            </a:r>
          </a:p>
        </p:txBody>
      </p:sp>
      <p:pic>
        <p:nvPicPr>
          <p:cNvPr id="5" name="Picture 4" descr="Basket of fruits and vegetables.">
            <a:extLst>
              <a:ext uri="{FF2B5EF4-FFF2-40B4-BE49-F238E27FC236}">
                <a16:creationId xmlns:a16="http://schemas.microsoft.com/office/drawing/2014/main" id="{694D75D5-06C4-45E1-84E1-13D7E43B944C}"/>
              </a:ext>
            </a:extLst>
          </p:cNvPr>
          <p:cNvPicPr>
            <a:picLocks noChangeAspect="1"/>
          </p:cNvPicPr>
          <p:nvPr/>
        </p:nvPicPr>
        <p:blipFill rotWithShape="1">
          <a:blip r:embed="rId4"/>
          <a:srcRect l="5294" t="5525" b="8823"/>
          <a:stretch/>
        </p:blipFill>
        <p:spPr>
          <a:xfrm>
            <a:off x="4462912" y="3429000"/>
            <a:ext cx="4122288" cy="2485497"/>
          </a:xfrm>
          <a:prstGeom prst="rect">
            <a:avLst/>
          </a:prstGeom>
        </p:spPr>
      </p:pic>
    </p:spTree>
    <p:custDataLst>
      <p:tags r:id="rId1"/>
    </p:custDataLst>
    <p:extLst>
      <p:ext uri="{BB962C8B-B14F-4D97-AF65-F5344CB8AC3E}">
        <p14:creationId xmlns:p14="http://schemas.microsoft.com/office/powerpoint/2010/main" val="980204754"/>
      </p:ext>
    </p:extLst>
  </p:cSld>
  <p:clrMapOvr>
    <a:masterClrMapping/>
  </p:clrMapOvr>
  <mc:AlternateContent xmlns:mc="http://schemas.openxmlformats.org/markup-compatibility/2006" xmlns:p14="http://schemas.microsoft.com/office/powerpoint/2010/main">
    <mc:Choice Requires="p14">
      <p:transition spd="slow" p14:dur="2000" advTm="34183"/>
    </mc:Choice>
    <mc:Fallback xmlns="">
      <p:transition spd="slow" advTm="3418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CE9F2-766C-4EDB-BE8B-FD0CBDA72AEE}"/>
              </a:ext>
            </a:extLst>
          </p:cNvPr>
          <p:cNvSpPr>
            <a:spLocks noGrp="1"/>
          </p:cNvSpPr>
          <p:nvPr>
            <p:ph type="title"/>
          </p:nvPr>
        </p:nvSpPr>
        <p:spPr/>
        <p:txBody>
          <a:bodyPr/>
          <a:lstStyle/>
          <a:p>
            <a:r>
              <a:rPr lang="en-US" dirty="0"/>
              <a:t>Exceptions: Leafy Greens</a:t>
            </a:r>
          </a:p>
        </p:txBody>
      </p:sp>
      <p:sp>
        <p:nvSpPr>
          <p:cNvPr id="8" name="Text Placeholder 7">
            <a:extLst>
              <a:ext uri="{FF2B5EF4-FFF2-40B4-BE49-F238E27FC236}">
                <a16:creationId xmlns:a16="http://schemas.microsoft.com/office/drawing/2014/main" id="{B53AD939-E7AA-4327-9B77-2FADFA7202E4}"/>
              </a:ext>
            </a:extLst>
          </p:cNvPr>
          <p:cNvSpPr>
            <a:spLocks noGrp="1"/>
          </p:cNvSpPr>
          <p:nvPr>
            <p:ph type="body" sz="half" idx="4294967295"/>
          </p:nvPr>
        </p:nvSpPr>
        <p:spPr>
          <a:xfrm>
            <a:off x="1072641" y="1995937"/>
            <a:ext cx="8256494" cy="3811587"/>
          </a:xfrm>
        </p:spPr>
        <p:txBody>
          <a:bodyPr>
            <a:normAutofit/>
          </a:bodyPr>
          <a:lstStyle/>
          <a:p>
            <a:pPr marL="0" indent="0">
              <a:buNone/>
            </a:pPr>
            <a:r>
              <a:rPr lang="en-US" sz="3600" dirty="0">
                <a:solidFill>
                  <a:srgbClr val="151515"/>
                </a:solidFill>
              </a:rPr>
              <a:t>Credits for</a:t>
            </a:r>
            <a:br>
              <a:rPr lang="en-US" sz="3600" dirty="0">
                <a:solidFill>
                  <a:srgbClr val="151515"/>
                </a:solidFill>
              </a:rPr>
            </a:br>
            <a:r>
              <a:rPr lang="en-US" sz="3600" b="1" dirty="0">
                <a:solidFill>
                  <a:srgbClr val="151515"/>
                </a:solidFill>
              </a:rPr>
              <a:t>HALF</a:t>
            </a:r>
            <a:r>
              <a:rPr lang="en-US" sz="3600" dirty="0">
                <a:solidFill>
                  <a:srgbClr val="151515"/>
                </a:solidFill>
              </a:rPr>
              <a:t> the volume</a:t>
            </a:r>
          </a:p>
        </p:txBody>
      </p:sp>
      <p:pic>
        <p:nvPicPr>
          <p:cNvPr id="4098" name="Picture 2" descr="1/2 cup measuring cup">
            <a:extLst>
              <a:ext uri="{FF2B5EF4-FFF2-40B4-BE49-F238E27FC236}">
                <a16:creationId xmlns:a16="http://schemas.microsoft.com/office/drawing/2014/main" id="{7459B088-D1E4-4E03-A16B-DF01FAB085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64" t="6209" r="4145" b="11514"/>
          <a:stretch/>
        </p:blipFill>
        <p:spPr bwMode="auto">
          <a:xfrm>
            <a:off x="2232897" y="3264829"/>
            <a:ext cx="3198312" cy="19600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8" descr="A 1/2 cup measuring cup">
            <a:extLst>
              <a:ext uri="{FF2B5EF4-FFF2-40B4-BE49-F238E27FC236}">
                <a16:creationId xmlns:a16="http://schemas.microsoft.com/office/drawing/2014/main" id="{2FAF3DD3-F724-4CDA-9BAE-451FA6832F2B}"/>
              </a:ext>
            </a:extLst>
          </p:cNvPr>
          <p:cNvPicPr>
            <a:picLocks noChangeAspect="1"/>
          </p:cNvPicPr>
          <p:nvPr/>
        </p:nvPicPr>
        <p:blipFill rotWithShape="1">
          <a:blip r:embed="rId5"/>
          <a:srcRect l="5882" t="10554" r="4489" b="16089"/>
          <a:stretch/>
        </p:blipFill>
        <p:spPr>
          <a:xfrm>
            <a:off x="2342515" y="3456374"/>
            <a:ext cx="3117308" cy="1712096"/>
          </a:xfrm>
          <a:prstGeom prst="rect">
            <a:avLst/>
          </a:prstGeom>
        </p:spPr>
      </p:pic>
      <p:pic>
        <p:nvPicPr>
          <p:cNvPr id="11" name="Picture 10" descr="romaine lettuce">
            <a:extLst>
              <a:ext uri="{FF2B5EF4-FFF2-40B4-BE49-F238E27FC236}">
                <a16:creationId xmlns:a16="http://schemas.microsoft.com/office/drawing/2014/main" id="{838F5C8D-93E7-400E-A317-1883433375D2}"/>
              </a:ext>
            </a:extLst>
          </p:cNvPr>
          <p:cNvPicPr>
            <a:picLocks noChangeAspect="1"/>
          </p:cNvPicPr>
          <p:nvPr/>
        </p:nvPicPr>
        <p:blipFill>
          <a:blip r:embed="rId6"/>
          <a:stretch>
            <a:fillRect/>
          </a:stretch>
        </p:blipFill>
        <p:spPr>
          <a:xfrm>
            <a:off x="5571387" y="1050476"/>
            <a:ext cx="1869666" cy="1912158"/>
          </a:xfrm>
          <a:prstGeom prst="ellipse">
            <a:avLst/>
          </a:prstGeom>
          <a:ln w="63500" cap="rnd">
            <a:solidFill>
              <a:srgbClr val="333333"/>
            </a:solidFill>
          </a:ln>
          <a:effectLst>
            <a:outerShdw blurRad="50800" dist="38100" dir="5400000" algn="t"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descr="spinach">
            <a:extLst>
              <a:ext uri="{FF2B5EF4-FFF2-40B4-BE49-F238E27FC236}">
                <a16:creationId xmlns:a16="http://schemas.microsoft.com/office/drawing/2014/main" id="{E1B4BAD1-CE9F-4BBF-AC50-C85B998832CE}"/>
              </a:ext>
            </a:extLst>
          </p:cNvPr>
          <p:cNvPicPr>
            <a:picLocks noChangeAspect="1"/>
          </p:cNvPicPr>
          <p:nvPr/>
        </p:nvPicPr>
        <p:blipFill rotWithShape="1">
          <a:blip r:embed="rId7"/>
          <a:srcRect l="5861" r="34852" b="6672"/>
          <a:stretch/>
        </p:blipFill>
        <p:spPr>
          <a:xfrm>
            <a:off x="7109194" y="2492533"/>
            <a:ext cx="1867754" cy="1960085"/>
          </a:xfrm>
          <a:prstGeom prst="ellipse">
            <a:avLst/>
          </a:prstGeom>
          <a:ln w="63500" cap="rnd">
            <a:solidFill>
              <a:srgbClr val="333333"/>
            </a:solidFill>
          </a:ln>
          <a:effectLst>
            <a:outerShdw blurRad="50800" dist="38100" dir="5400000" algn="t"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descr="leafy greens">
            <a:extLst>
              <a:ext uri="{FF2B5EF4-FFF2-40B4-BE49-F238E27FC236}">
                <a16:creationId xmlns:a16="http://schemas.microsoft.com/office/drawing/2014/main" id="{3632A240-FB59-4959-98EC-AD41B14969CC}"/>
              </a:ext>
            </a:extLst>
          </p:cNvPr>
          <p:cNvPicPr>
            <a:picLocks noChangeAspect="1"/>
          </p:cNvPicPr>
          <p:nvPr/>
        </p:nvPicPr>
        <p:blipFill rotWithShape="1">
          <a:blip r:embed="rId8"/>
          <a:srcRect l="39119" r="3770" b="29363"/>
          <a:stretch/>
        </p:blipFill>
        <p:spPr>
          <a:xfrm>
            <a:off x="5783396" y="4187398"/>
            <a:ext cx="1894513" cy="1960085"/>
          </a:xfrm>
          <a:prstGeom prst="ellipse">
            <a:avLst/>
          </a:prstGeom>
          <a:ln w="63500" cap="rnd">
            <a:solidFill>
              <a:srgbClr val="333333"/>
            </a:solidFill>
          </a:ln>
          <a:effectLst>
            <a:outerShdw blurRad="50800" dist="38100" dir="5400000" algn="t"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custDataLst>
      <p:tags r:id="rId1"/>
    </p:custDataLst>
    <p:extLst>
      <p:ext uri="{BB962C8B-B14F-4D97-AF65-F5344CB8AC3E}">
        <p14:creationId xmlns:p14="http://schemas.microsoft.com/office/powerpoint/2010/main" val="957934168"/>
      </p:ext>
    </p:extLst>
  </p:cSld>
  <p:clrMapOvr>
    <a:masterClrMapping/>
  </p:clrMapOvr>
  <mc:AlternateContent xmlns:mc="http://schemas.openxmlformats.org/markup-compatibility/2006" xmlns:p14="http://schemas.microsoft.com/office/powerpoint/2010/main">
    <mc:Choice Requires="p14">
      <p:transition spd="slow" p14:dur="2000" advTm="24790"/>
    </mc:Choice>
    <mc:Fallback xmlns="">
      <p:transition spd="slow" advTm="2479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4842B4D-5FD8-413E-BA5A-92C0E8F7A1C5}"/>
              </a:ext>
            </a:extLst>
          </p:cNvPr>
          <p:cNvSpPr>
            <a:spLocks noGrp="1"/>
          </p:cNvSpPr>
          <p:nvPr>
            <p:ph type="title"/>
          </p:nvPr>
        </p:nvSpPr>
        <p:spPr/>
        <p:txBody>
          <a:bodyPr/>
          <a:lstStyle/>
          <a:p>
            <a:r>
              <a:rPr lang="en-US" dirty="0"/>
              <a:t>Exceptions: Dried Fruit</a:t>
            </a:r>
          </a:p>
        </p:txBody>
      </p:sp>
      <p:pic>
        <p:nvPicPr>
          <p:cNvPr id="10" name="Picture 9" descr="raisins">
            <a:extLst>
              <a:ext uri="{FF2B5EF4-FFF2-40B4-BE49-F238E27FC236}">
                <a16:creationId xmlns:a16="http://schemas.microsoft.com/office/drawing/2014/main" id="{4DD85F66-B62B-4D57-815B-9F9C9D566F8E}"/>
              </a:ext>
            </a:extLst>
          </p:cNvPr>
          <p:cNvPicPr>
            <a:picLocks noChangeAspect="1"/>
          </p:cNvPicPr>
          <p:nvPr/>
        </p:nvPicPr>
        <p:blipFill>
          <a:blip r:embed="rId4"/>
          <a:stretch>
            <a:fillRect/>
          </a:stretch>
        </p:blipFill>
        <p:spPr>
          <a:xfrm>
            <a:off x="1957944" y="1162595"/>
            <a:ext cx="2336336" cy="1520026"/>
          </a:xfrm>
          <a:prstGeom prst="rect">
            <a:avLst/>
          </a:prstGeom>
        </p:spPr>
      </p:pic>
      <p:pic>
        <p:nvPicPr>
          <p:cNvPr id="9" name="Content Placeholder 8" descr="Dried cranberries.">
            <a:extLst>
              <a:ext uri="{FF2B5EF4-FFF2-40B4-BE49-F238E27FC236}">
                <a16:creationId xmlns:a16="http://schemas.microsoft.com/office/drawing/2014/main" id="{CAF419A6-4D3C-41DC-9EA3-CE72C372F071}"/>
              </a:ext>
            </a:extLst>
          </p:cNvPr>
          <p:cNvPicPr>
            <a:picLocks noGrp="1" noChangeAspect="1"/>
          </p:cNvPicPr>
          <p:nvPr>
            <p:ph idx="1"/>
          </p:nvPr>
        </p:nvPicPr>
        <p:blipFill rotWithShape="1">
          <a:blip r:embed="rId5"/>
          <a:srcRect t="16368" b="14921"/>
          <a:stretch/>
        </p:blipFill>
        <p:spPr>
          <a:xfrm>
            <a:off x="4995851" y="1005840"/>
            <a:ext cx="2515291" cy="1734082"/>
          </a:xfrm>
          <a:prstGeom prst="rect">
            <a:avLst/>
          </a:prstGeom>
        </p:spPr>
      </p:pic>
      <p:sp>
        <p:nvSpPr>
          <p:cNvPr id="2" name="TextBox 1">
            <a:extLst>
              <a:ext uri="{FF2B5EF4-FFF2-40B4-BE49-F238E27FC236}">
                <a16:creationId xmlns:a16="http://schemas.microsoft.com/office/drawing/2014/main" id="{ECAFAFB9-220D-4106-8AFB-021B338C1D6D}"/>
              </a:ext>
            </a:extLst>
          </p:cNvPr>
          <p:cNvSpPr txBox="1"/>
          <p:nvPr/>
        </p:nvSpPr>
        <p:spPr>
          <a:xfrm>
            <a:off x="1311241" y="2739921"/>
            <a:ext cx="8329148" cy="461665"/>
          </a:xfrm>
          <a:prstGeom prst="rect">
            <a:avLst/>
          </a:prstGeom>
          <a:noFill/>
        </p:spPr>
        <p:txBody>
          <a:bodyPr wrap="square" rtlCol="0">
            <a:spAutoFit/>
          </a:bodyPr>
          <a:lstStyle/>
          <a:p>
            <a:r>
              <a:rPr lang="en-US" sz="2400" dirty="0">
                <a:solidFill>
                  <a:srgbClr val="151515"/>
                </a:solidFill>
              </a:rPr>
              <a:t>Dried fruits credits as </a:t>
            </a:r>
            <a:r>
              <a:rPr lang="en-US" sz="2400" b="1" dirty="0">
                <a:solidFill>
                  <a:srgbClr val="151515"/>
                </a:solidFill>
              </a:rPr>
              <a:t>DOUBLE</a:t>
            </a:r>
            <a:r>
              <a:rPr lang="en-US" sz="2400" dirty="0">
                <a:solidFill>
                  <a:srgbClr val="151515"/>
                </a:solidFill>
              </a:rPr>
              <a:t> the volume served. </a:t>
            </a:r>
          </a:p>
        </p:txBody>
      </p:sp>
      <p:pic>
        <p:nvPicPr>
          <p:cNvPr id="3" name="Picture 2" descr="One cup measuring cup.">
            <a:extLst>
              <a:ext uri="{FF2B5EF4-FFF2-40B4-BE49-F238E27FC236}">
                <a16:creationId xmlns:a16="http://schemas.microsoft.com/office/drawing/2014/main" id="{74525B4A-7500-4A43-AA62-FF14F8900C22}"/>
              </a:ext>
            </a:extLst>
          </p:cNvPr>
          <p:cNvPicPr>
            <a:picLocks noChangeAspect="1"/>
          </p:cNvPicPr>
          <p:nvPr/>
        </p:nvPicPr>
        <p:blipFill>
          <a:blip r:embed="rId6"/>
          <a:stretch>
            <a:fillRect/>
          </a:stretch>
        </p:blipFill>
        <p:spPr>
          <a:xfrm>
            <a:off x="1679777" y="3709532"/>
            <a:ext cx="2408129" cy="1438781"/>
          </a:xfrm>
          <a:prstGeom prst="rect">
            <a:avLst/>
          </a:prstGeom>
        </p:spPr>
      </p:pic>
      <p:pic>
        <p:nvPicPr>
          <p:cNvPr id="19" name="Picture 18" descr="One cup measuring cup.">
            <a:extLst>
              <a:ext uri="{FF2B5EF4-FFF2-40B4-BE49-F238E27FC236}">
                <a16:creationId xmlns:a16="http://schemas.microsoft.com/office/drawing/2014/main" id="{3F508419-0FC5-4FB5-939E-4DC15F3C605E}"/>
              </a:ext>
            </a:extLst>
          </p:cNvPr>
          <p:cNvPicPr>
            <a:picLocks noChangeAspect="1"/>
          </p:cNvPicPr>
          <p:nvPr/>
        </p:nvPicPr>
        <p:blipFill>
          <a:blip r:embed="rId7"/>
          <a:stretch>
            <a:fillRect/>
          </a:stretch>
        </p:blipFill>
        <p:spPr>
          <a:xfrm>
            <a:off x="5306054" y="3150921"/>
            <a:ext cx="2405632" cy="1477558"/>
          </a:xfrm>
          <a:prstGeom prst="rect">
            <a:avLst/>
          </a:prstGeom>
        </p:spPr>
      </p:pic>
      <p:pic>
        <p:nvPicPr>
          <p:cNvPr id="17" name="Picture 16" descr="1 cup measuring cup">
            <a:extLst>
              <a:ext uri="{FF2B5EF4-FFF2-40B4-BE49-F238E27FC236}">
                <a16:creationId xmlns:a16="http://schemas.microsoft.com/office/drawing/2014/main" id="{77D4896F-F06A-476F-942D-C54AEF03B8DD}"/>
              </a:ext>
            </a:extLst>
          </p:cNvPr>
          <p:cNvPicPr>
            <a:picLocks noChangeAspect="1"/>
          </p:cNvPicPr>
          <p:nvPr/>
        </p:nvPicPr>
        <p:blipFill>
          <a:blip r:embed="rId7"/>
          <a:stretch>
            <a:fillRect/>
          </a:stretch>
        </p:blipFill>
        <p:spPr>
          <a:xfrm>
            <a:off x="5306054" y="4628479"/>
            <a:ext cx="2405632" cy="1438985"/>
          </a:xfrm>
          <a:prstGeom prst="rect">
            <a:avLst/>
          </a:prstGeom>
        </p:spPr>
      </p:pic>
    </p:spTree>
    <p:custDataLst>
      <p:tags r:id="rId1"/>
    </p:custDataLst>
    <p:extLst>
      <p:ext uri="{BB962C8B-B14F-4D97-AF65-F5344CB8AC3E}">
        <p14:creationId xmlns:p14="http://schemas.microsoft.com/office/powerpoint/2010/main" val="4117990530"/>
      </p:ext>
    </p:extLst>
  </p:cSld>
  <p:clrMapOvr>
    <a:masterClrMapping/>
  </p:clrMapOvr>
  <mc:AlternateContent xmlns:mc="http://schemas.openxmlformats.org/markup-compatibility/2006" xmlns:p14="http://schemas.microsoft.com/office/powerpoint/2010/main">
    <mc:Choice Requires="p14">
      <p:transition spd="slow" p14:dur="2000" advTm="23951"/>
    </mc:Choice>
    <mc:Fallback xmlns="">
      <p:transition spd="slow" advTm="23951"/>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D24E0-7890-41B6-9C69-4210BD530C5B}"/>
              </a:ext>
            </a:extLst>
          </p:cNvPr>
          <p:cNvSpPr>
            <a:spLocks noGrp="1"/>
          </p:cNvSpPr>
          <p:nvPr>
            <p:ph type="title"/>
          </p:nvPr>
        </p:nvSpPr>
        <p:spPr>
          <a:xfrm>
            <a:off x="766275" y="0"/>
            <a:ext cx="4427142" cy="1165860"/>
          </a:xfrm>
        </p:spPr>
        <p:txBody>
          <a:bodyPr/>
          <a:lstStyle/>
          <a:p>
            <a:r>
              <a:rPr lang="en-US" dirty="0"/>
              <a:t>Meat/Meat Alternate</a:t>
            </a:r>
          </a:p>
        </p:txBody>
      </p:sp>
      <p:sp>
        <p:nvSpPr>
          <p:cNvPr id="3" name="Content Placeholder 2">
            <a:extLst>
              <a:ext uri="{FF2B5EF4-FFF2-40B4-BE49-F238E27FC236}">
                <a16:creationId xmlns:a16="http://schemas.microsoft.com/office/drawing/2014/main" id="{ED5DCCE0-5F95-4F44-A327-F598CA778AF0}"/>
              </a:ext>
            </a:extLst>
          </p:cNvPr>
          <p:cNvSpPr>
            <a:spLocks noGrp="1"/>
          </p:cNvSpPr>
          <p:nvPr>
            <p:ph type="body" sz="half" idx="2"/>
          </p:nvPr>
        </p:nvSpPr>
        <p:spPr>
          <a:xfrm>
            <a:off x="883841" y="1304418"/>
            <a:ext cx="3143036" cy="4994782"/>
          </a:xfrm>
        </p:spPr>
        <p:txBody>
          <a:bodyPr>
            <a:normAutofit fontScale="92500" lnSpcReduction="20000"/>
          </a:bodyPr>
          <a:lstStyle/>
          <a:p>
            <a:pPr marL="342900" indent="-342900">
              <a:buFont typeface="Arial" panose="020B0604020202020204" pitchFamily="34" charset="0"/>
              <a:buChar char="•"/>
            </a:pPr>
            <a:r>
              <a:rPr lang="en-US" sz="2400" dirty="0"/>
              <a:t>Beef</a:t>
            </a:r>
          </a:p>
          <a:p>
            <a:pPr marL="342900" indent="-342900">
              <a:buFont typeface="Arial" panose="020B0604020202020204" pitchFamily="34" charset="0"/>
              <a:buChar char="•"/>
            </a:pPr>
            <a:r>
              <a:rPr lang="en-US" sz="2400" dirty="0"/>
              <a:t>Poultry</a:t>
            </a:r>
          </a:p>
          <a:p>
            <a:pPr marL="342900" indent="-342900">
              <a:buFont typeface="Arial" panose="020B0604020202020204" pitchFamily="34" charset="0"/>
              <a:buChar char="•"/>
            </a:pPr>
            <a:r>
              <a:rPr lang="en-US" sz="2400" dirty="0"/>
              <a:t>Fish</a:t>
            </a:r>
          </a:p>
          <a:p>
            <a:pPr marL="342900" indent="-342900">
              <a:buFont typeface="Arial" panose="020B0604020202020204" pitchFamily="34" charset="0"/>
              <a:buChar char="•"/>
            </a:pPr>
            <a:r>
              <a:rPr lang="en-US" sz="2400" dirty="0"/>
              <a:t>Eggs</a:t>
            </a:r>
          </a:p>
          <a:p>
            <a:pPr marL="342900" indent="-342900">
              <a:buFont typeface="Arial" panose="020B0604020202020204" pitchFamily="34" charset="0"/>
              <a:buChar char="•"/>
            </a:pPr>
            <a:r>
              <a:rPr lang="en-US" sz="2400" dirty="0"/>
              <a:t>Nuts and seeds</a:t>
            </a:r>
            <a:br>
              <a:rPr lang="en-US" sz="2400" dirty="0"/>
            </a:br>
            <a:r>
              <a:rPr lang="en-US" sz="2400" dirty="0"/>
              <a:t>(and their butters)</a:t>
            </a:r>
          </a:p>
          <a:p>
            <a:pPr marL="342900" indent="-342900">
              <a:buFont typeface="Arial" panose="020B0604020202020204" pitchFamily="34" charset="0"/>
              <a:buChar char="•"/>
            </a:pPr>
            <a:r>
              <a:rPr lang="en-US" sz="2400" dirty="0"/>
              <a:t>Beans, peas, and lentils</a:t>
            </a:r>
            <a:br>
              <a:rPr lang="en-US" sz="2400" dirty="0"/>
            </a:br>
            <a:endParaRPr lang="en-US" sz="2400" dirty="0"/>
          </a:p>
          <a:p>
            <a:r>
              <a:rPr lang="en-US" sz="2400" dirty="0"/>
              <a:t>Also includes foods such as yogurts </a:t>
            </a:r>
            <a:br>
              <a:rPr lang="en-US" sz="2400" dirty="0"/>
            </a:br>
            <a:r>
              <a:rPr lang="en-US" sz="2400" dirty="0"/>
              <a:t>and cheese </a:t>
            </a:r>
            <a:br>
              <a:rPr lang="en-US" sz="2400" dirty="0"/>
            </a:br>
            <a:endParaRPr lang="en-US" sz="2400" dirty="0"/>
          </a:p>
          <a:p>
            <a:r>
              <a:rPr lang="en-US" sz="2400" dirty="0"/>
              <a:t>Credited in ounce equivalents</a:t>
            </a:r>
          </a:p>
          <a:p>
            <a:endParaRPr lang="en-US" dirty="0"/>
          </a:p>
        </p:txBody>
      </p:sp>
      <p:pic>
        <p:nvPicPr>
          <p:cNvPr id="4" name="Picture 3" descr="Picture of proteins nuts, beans, fish, beef, poultry, cheese, milk, and eggs.">
            <a:extLst>
              <a:ext uri="{FF2B5EF4-FFF2-40B4-BE49-F238E27FC236}">
                <a16:creationId xmlns:a16="http://schemas.microsoft.com/office/drawing/2014/main" id="{62FB39C4-137A-40C2-A1DC-4F1D30AE6C1C}"/>
              </a:ext>
            </a:extLst>
          </p:cNvPr>
          <p:cNvPicPr>
            <a:picLocks noChangeAspect="1"/>
          </p:cNvPicPr>
          <p:nvPr/>
        </p:nvPicPr>
        <p:blipFill rotWithShape="1">
          <a:blip r:embed="rId3"/>
          <a:srcRect l="4363" b="11680"/>
          <a:stretch/>
        </p:blipFill>
        <p:spPr>
          <a:xfrm>
            <a:off x="4239858" y="1304418"/>
            <a:ext cx="4904142" cy="3223260"/>
          </a:xfrm>
          <a:prstGeom prst="rect">
            <a:avLst/>
          </a:prstGeom>
          <a:ln>
            <a:solidFill>
              <a:srgbClr val="151515"/>
            </a:solidFill>
          </a:ln>
        </p:spPr>
      </p:pic>
      <p:sp>
        <p:nvSpPr>
          <p:cNvPr id="16" name="Rectangle 15">
            <a:extLst>
              <a:ext uri="{FF2B5EF4-FFF2-40B4-BE49-F238E27FC236}">
                <a16:creationId xmlns:a16="http://schemas.microsoft.com/office/drawing/2014/main" id="{9888A216-69AC-4452-9E01-E43DAB3FF124}"/>
              </a:ext>
            </a:extLst>
          </p:cNvPr>
          <p:cNvSpPr/>
          <p:nvPr/>
        </p:nvSpPr>
        <p:spPr>
          <a:xfrm>
            <a:off x="4239858" y="4799015"/>
            <a:ext cx="4904142" cy="6470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 In a meal, beans can count as either a </a:t>
            </a:r>
            <a:br>
              <a:rPr lang="en-US" dirty="0"/>
            </a:br>
            <a:r>
              <a:rPr lang="en-US" b="1" dirty="0"/>
              <a:t>meat alternate</a:t>
            </a:r>
            <a:r>
              <a:rPr lang="en-US" dirty="0"/>
              <a:t> or a </a:t>
            </a:r>
            <a:r>
              <a:rPr lang="en-US" b="1" dirty="0"/>
              <a:t>vegetable</a:t>
            </a:r>
            <a:r>
              <a:rPr lang="en-US" dirty="0"/>
              <a:t>.</a:t>
            </a:r>
          </a:p>
        </p:txBody>
      </p:sp>
    </p:spTree>
    <p:extLst>
      <p:ext uri="{BB962C8B-B14F-4D97-AF65-F5344CB8AC3E}">
        <p14:creationId xmlns:p14="http://schemas.microsoft.com/office/powerpoint/2010/main" val="103893070"/>
      </p:ext>
    </p:extLst>
  </p:cSld>
  <p:clrMapOvr>
    <a:masterClrMapping/>
  </p:clrMapOvr>
  <mc:AlternateContent xmlns:mc="http://schemas.openxmlformats.org/markup-compatibility/2006" xmlns:p14="http://schemas.microsoft.com/office/powerpoint/2010/main">
    <mc:Choice Requires="p14">
      <p:transition spd="slow" p14:dur="2000" advTm="52381"/>
    </mc:Choice>
    <mc:Fallback xmlns="">
      <p:transition spd="slow" advTm="52381"/>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E4491-8D8A-4020-84E5-F7A3268EC60E}"/>
              </a:ext>
            </a:extLst>
          </p:cNvPr>
          <p:cNvSpPr>
            <a:spLocks noGrp="1"/>
          </p:cNvSpPr>
          <p:nvPr>
            <p:ph type="title"/>
          </p:nvPr>
        </p:nvSpPr>
        <p:spPr/>
        <p:txBody>
          <a:bodyPr/>
          <a:lstStyle/>
          <a:p>
            <a:r>
              <a:rPr lang="en-US" dirty="0"/>
              <a:t>Fluid Milk</a:t>
            </a:r>
          </a:p>
        </p:txBody>
      </p:sp>
      <p:pic>
        <p:nvPicPr>
          <p:cNvPr id="17" name="Picture 16" descr="Picture of fat free strawberry, one percent and chocolate milk.">
            <a:extLst>
              <a:ext uri="{FF2B5EF4-FFF2-40B4-BE49-F238E27FC236}">
                <a16:creationId xmlns:a16="http://schemas.microsoft.com/office/drawing/2014/main" id="{FC9FDE9E-F7BE-4062-81CE-B711948FBEFC}"/>
              </a:ext>
            </a:extLst>
          </p:cNvPr>
          <p:cNvPicPr>
            <a:picLocks noChangeAspect="1"/>
          </p:cNvPicPr>
          <p:nvPr/>
        </p:nvPicPr>
        <p:blipFill>
          <a:blip r:embed="rId4"/>
          <a:srcRect/>
          <a:stretch/>
        </p:blipFill>
        <p:spPr>
          <a:xfrm>
            <a:off x="1593694" y="1238655"/>
            <a:ext cx="5956611" cy="4611570"/>
          </a:xfrm>
          <a:prstGeom prst="rect">
            <a:avLst/>
          </a:prstGeom>
          <a:ln>
            <a:solidFill>
              <a:srgbClr val="151515"/>
            </a:solidFill>
          </a:ln>
        </p:spPr>
      </p:pic>
      <p:grpSp>
        <p:nvGrpSpPr>
          <p:cNvPr id="23" name="Group 22" descr="Star one cup offered daily.">
            <a:extLst>
              <a:ext uri="{FF2B5EF4-FFF2-40B4-BE49-F238E27FC236}">
                <a16:creationId xmlns:a16="http://schemas.microsoft.com/office/drawing/2014/main" id="{5424DECA-64B5-40B3-8E3A-2D9912D0C4E5}"/>
              </a:ext>
            </a:extLst>
          </p:cNvPr>
          <p:cNvGrpSpPr/>
          <p:nvPr/>
        </p:nvGrpSpPr>
        <p:grpSpPr>
          <a:xfrm>
            <a:off x="6928174" y="254823"/>
            <a:ext cx="2000336" cy="1967664"/>
            <a:chOff x="6928174" y="254823"/>
            <a:chExt cx="2000336" cy="1967664"/>
          </a:xfrm>
        </p:grpSpPr>
        <p:sp>
          <p:nvSpPr>
            <p:cNvPr id="15" name="Star: 7 Points 14">
              <a:extLst>
                <a:ext uri="{FF2B5EF4-FFF2-40B4-BE49-F238E27FC236}">
                  <a16:creationId xmlns:a16="http://schemas.microsoft.com/office/drawing/2014/main" id="{07AFB24C-E198-4691-AD1E-D1B71F80941D}"/>
                </a:ext>
              </a:extLst>
            </p:cNvPr>
            <p:cNvSpPr/>
            <p:nvPr/>
          </p:nvSpPr>
          <p:spPr>
            <a:xfrm>
              <a:off x="6928174" y="254823"/>
              <a:ext cx="2000336" cy="1967664"/>
            </a:xfrm>
            <a:prstGeom prst="star7">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10">
              <a:extLst>
                <a:ext uri="{FF2B5EF4-FFF2-40B4-BE49-F238E27FC236}">
                  <a16:creationId xmlns:a16="http://schemas.microsoft.com/office/drawing/2014/main" id="{9BD0F010-0AF8-4B38-8426-059557D206FF}"/>
                </a:ext>
              </a:extLst>
            </p:cNvPr>
            <p:cNvSpPr txBox="1">
              <a:spLocks/>
            </p:cNvSpPr>
            <p:nvPr/>
          </p:nvSpPr>
          <p:spPr>
            <a:xfrm>
              <a:off x="7183322" y="829598"/>
              <a:ext cx="1490040" cy="1073644"/>
            </a:xfrm>
            <a:prstGeom prst="foldedCorner">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20000"/>
            </a:bodyPr>
            <a:lstStyle>
              <a:lvl1pPr marL="228600" indent="-228600" algn="l" defTabSz="914400" rtl="0" eaLnBrk="1" latinLnBrk="0" hangingPunct="1">
                <a:lnSpc>
                  <a:spcPct val="90000"/>
                </a:lnSpc>
                <a:spcBef>
                  <a:spcPts val="1000"/>
                </a:spcBef>
                <a:buClr>
                  <a:schemeClr val="accent5"/>
                </a:buClr>
                <a:buFont typeface="Wingdings" panose="05000000000000000000" pitchFamily="2" charset="2"/>
                <a:buChar char="§"/>
                <a:defRPr sz="2800" kern="1200" spc="-75" baseline="0">
                  <a:solidFill>
                    <a:schemeClr val="lt1"/>
                  </a:solidFill>
                  <a:latin typeface="Cambria" panose="02040503050406030204" pitchFamily="18" charset="0"/>
                  <a:ea typeface="+mn-ea"/>
                  <a:cs typeface="+mn-cs"/>
                </a:defRPr>
              </a:lvl1pPr>
              <a:lvl2pPr marL="514350" indent="-171450" algn="l" defTabSz="914400" rtl="0" eaLnBrk="1" latinLnBrk="0" hangingPunct="1">
                <a:lnSpc>
                  <a:spcPct val="90000"/>
                </a:lnSpc>
                <a:spcBef>
                  <a:spcPts val="500"/>
                </a:spcBef>
                <a:buClr>
                  <a:srgbClr val="C00000"/>
                </a:buClr>
                <a:buSzPct val="85000"/>
                <a:buFont typeface="Wingdings" charset="2"/>
                <a:buChar char="§"/>
                <a:defRPr sz="2400" b="0" i="1" kern="1200" spc="-75">
                  <a:solidFill>
                    <a:schemeClr val="lt1"/>
                  </a:solidFill>
                  <a:latin typeface="Cambria" panose="02040503050406030204" pitchFamily="18" charset="0"/>
                  <a:ea typeface="Cambria" panose="02040503050406030204" pitchFamily="18" charset="0"/>
                  <a:cs typeface="Cambria" panose="02040503050406030204" pitchFamily="18" charset="0"/>
                </a:defRPr>
              </a:lvl2pPr>
              <a:lvl3pPr marL="857250" indent="-171450" algn="l" defTabSz="914400" rtl="0" eaLnBrk="1" latinLnBrk="0" hangingPunct="1">
                <a:lnSpc>
                  <a:spcPct val="90000"/>
                </a:lnSpc>
                <a:spcBef>
                  <a:spcPts val="500"/>
                </a:spcBef>
                <a:buClr>
                  <a:srgbClr val="C00000"/>
                </a:buClr>
                <a:buSzPct val="85000"/>
                <a:buFont typeface="Wingdings" charset="2"/>
                <a:buChar char="§"/>
                <a:defRPr sz="2000" b="0" i="1" kern="1200" spc="-75">
                  <a:solidFill>
                    <a:schemeClr val="lt1"/>
                  </a:solidFill>
                  <a:latin typeface="Cambria" panose="02040503050406030204" pitchFamily="18" charset="0"/>
                  <a:ea typeface="Cambria" panose="02040503050406030204" pitchFamily="18" charset="0"/>
                  <a:cs typeface="Cambria" panose="02040503050406030204" pitchFamily="18" charset="0"/>
                </a:defRPr>
              </a:lvl3pPr>
              <a:lvl4pPr marL="1200150" indent="-171450" algn="l" defTabSz="914400" rtl="0" eaLnBrk="1" latinLnBrk="0" hangingPunct="1">
                <a:lnSpc>
                  <a:spcPct val="90000"/>
                </a:lnSpc>
                <a:spcBef>
                  <a:spcPts val="500"/>
                </a:spcBef>
                <a:buClr>
                  <a:srgbClr val="C00000"/>
                </a:buClr>
                <a:buSzPct val="85000"/>
                <a:buFont typeface="Wingdings" charset="2"/>
                <a:buChar char="§"/>
                <a:defRPr sz="1800" b="0" i="1" kern="1200">
                  <a:solidFill>
                    <a:schemeClr val="lt1"/>
                  </a:solidFill>
                  <a:latin typeface="Calibri" charset="0"/>
                  <a:ea typeface="Calibri" charset="0"/>
                  <a:cs typeface="Calibri" charset="0"/>
                </a:defRPr>
              </a:lvl4pPr>
              <a:lvl5pPr marL="1543050" indent="-171450" algn="l" defTabSz="914400" rtl="0" eaLnBrk="1" latinLnBrk="0" hangingPunct="1">
                <a:lnSpc>
                  <a:spcPct val="90000"/>
                </a:lnSpc>
                <a:spcBef>
                  <a:spcPts val="500"/>
                </a:spcBef>
                <a:buClr>
                  <a:srgbClr val="C00000"/>
                </a:buClr>
                <a:buSzPct val="85000"/>
                <a:buFont typeface="Wingdings" charset="2"/>
                <a:buChar char="§"/>
                <a:defRPr sz="1800" b="0" i="1" kern="1200">
                  <a:solidFill>
                    <a:schemeClr val="lt1"/>
                  </a:solidFill>
                  <a:latin typeface="Calibri" charset="0"/>
                  <a:ea typeface="Calibri" charset="0"/>
                  <a:cs typeface="Calibri"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spcBef>
                  <a:spcPts val="0"/>
                </a:spcBef>
                <a:buFont typeface="Wingdings" panose="05000000000000000000" pitchFamily="2" charset="2"/>
                <a:buNone/>
                <a:defRPr/>
              </a:pPr>
              <a:r>
                <a:rPr lang="en-US" dirty="0">
                  <a:solidFill>
                    <a:prstClr val="black"/>
                  </a:solidFill>
                  <a:latin typeface="Arial" panose="020B0604020202020204" pitchFamily="34" charset="0"/>
                  <a:cs typeface="Arial" panose="020B0604020202020204" pitchFamily="34" charset="0"/>
                </a:rPr>
                <a:t>1 cup Offered Daily</a:t>
              </a:r>
            </a:p>
          </p:txBody>
        </p:sp>
      </p:grpSp>
      <p:sp>
        <p:nvSpPr>
          <p:cNvPr id="18" name="Oval 17" descr="Circle Strawberry Fat-Free Milk">
            <a:extLst>
              <a:ext uri="{FF2B5EF4-FFF2-40B4-BE49-F238E27FC236}">
                <a16:creationId xmlns:a16="http://schemas.microsoft.com/office/drawing/2014/main" id="{BA445638-D92A-4FBF-84C8-F8EA0EB56DB9}"/>
              </a:ext>
            </a:extLst>
          </p:cNvPr>
          <p:cNvSpPr/>
          <p:nvPr/>
        </p:nvSpPr>
        <p:spPr>
          <a:xfrm>
            <a:off x="1750423" y="4140926"/>
            <a:ext cx="2194560" cy="653143"/>
          </a:xfrm>
          <a:prstGeom prst="ellipse">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descr="Circle around one percent lowfat milk.">
            <a:extLst>
              <a:ext uri="{FF2B5EF4-FFF2-40B4-BE49-F238E27FC236}">
                <a16:creationId xmlns:a16="http://schemas.microsoft.com/office/drawing/2014/main" id="{FA100A43-08D5-45D3-B313-191D76DB8122}"/>
              </a:ext>
            </a:extLst>
          </p:cNvPr>
          <p:cNvSpPr/>
          <p:nvPr/>
        </p:nvSpPr>
        <p:spPr>
          <a:xfrm>
            <a:off x="4101712" y="4015316"/>
            <a:ext cx="1282307" cy="653143"/>
          </a:xfrm>
          <a:prstGeom prst="ellipse">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Circle around Chocolate Fat-free Milk.">
            <a:extLst>
              <a:ext uri="{FF2B5EF4-FFF2-40B4-BE49-F238E27FC236}">
                <a16:creationId xmlns:a16="http://schemas.microsoft.com/office/drawing/2014/main" id="{0ACD65CC-12AC-45D0-BAF2-71C9D7E735DD}"/>
              </a:ext>
            </a:extLst>
          </p:cNvPr>
          <p:cNvPicPr>
            <a:picLocks noChangeAspect="1"/>
          </p:cNvPicPr>
          <p:nvPr/>
        </p:nvPicPr>
        <p:blipFill>
          <a:blip r:embed="rId5"/>
          <a:stretch>
            <a:fillRect/>
          </a:stretch>
        </p:blipFill>
        <p:spPr>
          <a:xfrm>
            <a:off x="5644826" y="3961263"/>
            <a:ext cx="1644672" cy="707197"/>
          </a:xfrm>
          <a:prstGeom prst="rect">
            <a:avLst/>
          </a:prstGeom>
        </p:spPr>
      </p:pic>
    </p:spTree>
    <p:custDataLst>
      <p:tags r:id="rId1"/>
    </p:custDataLst>
    <p:extLst>
      <p:ext uri="{BB962C8B-B14F-4D97-AF65-F5344CB8AC3E}">
        <p14:creationId xmlns:p14="http://schemas.microsoft.com/office/powerpoint/2010/main" val="2548355017"/>
      </p:ext>
    </p:extLst>
  </p:cSld>
  <p:clrMapOvr>
    <a:masterClrMapping/>
  </p:clrMapOvr>
  <mc:AlternateContent xmlns:mc="http://schemas.openxmlformats.org/markup-compatibility/2006" xmlns:p14="http://schemas.microsoft.com/office/powerpoint/2010/main">
    <mc:Choice Requires="p14">
      <p:transition spd="slow" p14:dur="2000" advTm="39198"/>
    </mc:Choice>
    <mc:Fallback xmlns="">
      <p:transition spd="slow" advTm="3919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0260B-033C-4892-B64C-052C725DA17F}"/>
              </a:ext>
            </a:extLst>
          </p:cNvPr>
          <p:cNvSpPr>
            <a:spLocks noGrp="1"/>
          </p:cNvSpPr>
          <p:nvPr>
            <p:ph type="title"/>
          </p:nvPr>
        </p:nvSpPr>
        <p:spPr/>
        <p:txBody>
          <a:bodyPr/>
          <a:lstStyle/>
          <a:p>
            <a:r>
              <a:rPr lang="en-US" dirty="0"/>
              <a:t>Nutrient Requirements</a:t>
            </a:r>
          </a:p>
        </p:txBody>
      </p:sp>
      <p:sp>
        <p:nvSpPr>
          <p:cNvPr id="3" name="Content Placeholder 2">
            <a:extLst>
              <a:ext uri="{FF2B5EF4-FFF2-40B4-BE49-F238E27FC236}">
                <a16:creationId xmlns:a16="http://schemas.microsoft.com/office/drawing/2014/main" id="{4C8E07B5-2945-4A92-AA67-8BF6433001F5}"/>
              </a:ext>
            </a:extLst>
          </p:cNvPr>
          <p:cNvSpPr>
            <a:spLocks noGrp="1"/>
          </p:cNvSpPr>
          <p:nvPr>
            <p:ph idx="1"/>
          </p:nvPr>
        </p:nvSpPr>
        <p:spPr>
          <a:xfrm>
            <a:off x="895350" y="1582556"/>
            <a:ext cx="7886700" cy="4197635"/>
          </a:xfrm>
        </p:spPr>
        <p:txBody>
          <a:bodyPr/>
          <a:lstStyle/>
          <a:p>
            <a:pPr marL="457200" indent="-457200">
              <a:buFont typeface="Arial" panose="020B0604020202020204" pitchFamily="34" charset="0"/>
              <a:buChar char="•"/>
            </a:pPr>
            <a:r>
              <a:rPr lang="en-US" dirty="0"/>
              <a:t>Calorie range</a:t>
            </a:r>
          </a:p>
          <a:p>
            <a:pPr marL="457200" indent="-457200">
              <a:buFont typeface="Arial" panose="020B0604020202020204" pitchFamily="34" charset="0"/>
              <a:buChar char="•"/>
            </a:pPr>
            <a:r>
              <a:rPr lang="en-US" dirty="0"/>
              <a:t>Percent of calories from saturated fat </a:t>
            </a:r>
            <a:br>
              <a:rPr lang="en-US" dirty="0"/>
            </a:br>
            <a:r>
              <a:rPr lang="en-US" dirty="0"/>
              <a:t>is limited</a:t>
            </a:r>
          </a:p>
          <a:p>
            <a:pPr marL="457200" indent="-457200">
              <a:buFont typeface="Arial" panose="020B0604020202020204" pitchFamily="34" charset="0"/>
              <a:buChar char="•"/>
            </a:pPr>
            <a:r>
              <a:rPr lang="en-US" dirty="0"/>
              <a:t>Sodium is limited</a:t>
            </a:r>
          </a:p>
          <a:p>
            <a:pPr marL="457200" indent="-457200">
              <a:buFont typeface="Arial" panose="020B0604020202020204" pitchFamily="34" charset="0"/>
              <a:buChar char="•"/>
            </a:pPr>
            <a:r>
              <a:rPr lang="en-US" dirty="0"/>
              <a:t>ALL are averaged over the week</a:t>
            </a:r>
          </a:p>
          <a:p>
            <a:pPr marL="457200" indent="-457200">
              <a:buFont typeface="Arial" panose="020B0604020202020204" pitchFamily="34" charset="0"/>
              <a:buChar char="•"/>
            </a:pPr>
            <a:r>
              <a:rPr lang="en-US" dirty="0"/>
              <a:t>Ingredients must be trans fat-free</a:t>
            </a:r>
          </a:p>
        </p:txBody>
      </p:sp>
    </p:spTree>
    <p:extLst>
      <p:ext uri="{BB962C8B-B14F-4D97-AF65-F5344CB8AC3E}">
        <p14:creationId xmlns:p14="http://schemas.microsoft.com/office/powerpoint/2010/main" val="550914392"/>
      </p:ext>
    </p:extLst>
  </p:cSld>
  <p:clrMapOvr>
    <a:masterClrMapping/>
  </p:clrMapOvr>
  <mc:AlternateContent xmlns:mc="http://schemas.openxmlformats.org/markup-compatibility/2006" xmlns:p14="http://schemas.microsoft.com/office/powerpoint/2010/main">
    <mc:Choice Requires="p14">
      <p:transition spd="slow" p14:dur="2000" advTm="49531"/>
    </mc:Choice>
    <mc:Fallback xmlns="">
      <p:transition spd="slow" advTm="4953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BC6F5-545E-4023-8003-395C31D90128}"/>
              </a:ext>
            </a:extLst>
          </p:cNvPr>
          <p:cNvSpPr>
            <a:spLocks noGrp="1"/>
          </p:cNvSpPr>
          <p:nvPr>
            <p:ph type="title"/>
          </p:nvPr>
        </p:nvSpPr>
        <p:spPr/>
        <p:txBody>
          <a:bodyPr/>
          <a:lstStyle/>
          <a:p>
            <a:r>
              <a:rPr lang="en-US" dirty="0">
                <a:cs typeface="Arial"/>
              </a:rPr>
              <a:t>NSLP Lunch Meal Pattern</a:t>
            </a:r>
          </a:p>
        </p:txBody>
      </p:sp>
      <p:pic>
        <p:nvPicPr>
          <p:cNvPr id="6" name="Content Placeholder 5" descr="Chart of National School Lunch Pattern.">
            <a:extLst>
              <a:ext uri="{FF2B5EF4-FFF2-40B4-BE49-F238E27FC236}">
                <a16:creationId xmlns:a16="http://schemas.microsoft.com/office/drawing/2014/main" id="{F2508EA4-8448-26DB-6F47-5BC273D7DC4A}"/>
              </a:ext>
            </a:extLst>
          </p:cNvPr>
          <p:cNvPicPr>
            <a:picLocks noGrp="1" noChangeAspect="1"/>
          </p:cNvPicPr>
          <p:nvPr>
            <p:ph idx="1"/>
          </p:nvPr>
        </p:nvPicPr>
        <p:blipFill>
          <a:blip r:embed="rId4"/>
          <a:stretch>
            <a:fillRect/>
          </a:stretch>
        </p:blipFill>
        <p:spPr>
          <a:xfrm>
            <a:off x="716714" y="1316045"/>
            <a:ext cx="8074954" cy="4016940"/>
          </a:xfrm>
        </p:spPr>
      </p:pic>
      <p:sp>
        <p:nvSpPr>
          <p:cNvPr id="10" name="Frame 9">
            <a:extLst>
              <a:ext uri="{FF2B5EF4-FFF2-40B4-BE49-F238E27FC236}">
                <a16:creationId xmlns:a16="http://schemas.microsoft.com/office/drawing/2014/main" id="{714D1E13-D96D-472B-B1A9-3092871AF6A1}"/>
              </a:ext>
            </a:extLst>
          </p:cNvPr>
          <p:cNvSpPr/>
          <p:nvPr/>
        </p:nvSpPr>
        <p:spPr>
          <a:xfrm>
            <a:off x="7387525" y="1433636"/>
            <a:ext cx="1278666" cy="3503488"/>
          </a:xfrm>
          <a:prstGeom prst="frame">
            <a:avLst>
              <a:gd name="adj1" fmla="val 1983"/>
            </a:avLst>
          </a:prstGeom>
          <a:solidFill>
            <a:srgbClr val="4A8C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20000"/>
                    <a:lumOff val="80000"/>
                  </a:schemeClr>
                </a:solidFill>
              </a:rPr>
              <a:t>2</a:t>
            </a:r>
          </a:p>
        </p:txBody>
      </p:sp>
    </p:spTree>
    <p:custDataLst>
      <p:tags r:id="rId1"/>
    </p:custDataLst>
    <p:extLst>
      <p:ext uri="{BB962C8B-B14F-4D97-AF65-F5344CB8AC3E}">
        <p14:creationId xmlns:p14="http://schemas.microsoft.com/office/powerpoint/2010/main" val="1662507557"/>
      </p:ext>
    </p:extLst>
  </p:cSld>
  <p:clrMapOvr>
    <a:masterClrMapping/>
  </p:clrMapOvr>
  <mc:AlternateContent xmlns:mc="http://schemas.openxmlformats.org/markup-compatibility/2006" xmlns:p14="http://schemas.microsoft.com/office/powerpoint/2010/main">
    <mc:Choice Requires="p14">
      <p:transition spd="slow" p14:dur="2000" advTm="72327"/>
    </mc:Choice>
    <mc:Fallback xmlns="">
      <p:transition spd="slow" advTm="72327"/>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64519-2CFA-468E-8EF0-853E37C15DE2}"/>
              </a:ext>
            </a:extLst>
          </p:cNvPr>
          <p:cNvSpPr>
            <a:spLocks noGrp="1"/>
          </p:cNvSpPr>
          <p:nvPr>
            <p:ph type="title"/>
          </p:nvPr>
        </p:nvSpPr>
        <p:spPr>
          <a:xfrm>
            <a:off x="878903" y="87915"/>
            <a:ext cx="2949178" cy="1600200"/>
          </a:xfrm>
        </p:spPr>
        <p:txBody>
          <a:bodyPr>
            <a:normAutofit fontScale="90000"/>
          </a:bodyPr>
          <a:lstStyle/>
          <a:p>
            <a:r>
              <a:rPr lang="en-US" dirty="0"/>
              <a:t>Nutrient Requirements for High School</a:t>
            </a:r>
          </a:p>
        </p:txBody>
      </p:sp>
      <p:sp>
        <p:nvSpPr>
          <p:cNvPr id="6" name="Text Placeholder 5">
            <a:extLst>
              <a:ext uri="{FF2B5EF4-FFF2-40B4-BE49-F238E27FC236}">
                <a16:creationId xmlns:a16="http://schemas.microsoft.com/office/drawing/2014/main" id="{063ED253-F126-4DDC-91CB-353C19DEBA7D}"/>
              </a:ext>
            </a:extLst>
          </p:cNvPr>
          <p:cNvSpPr>
            <a:spLocks noGrp="1"/>
          </p:cNvSpPr>
          <p:nvPr>
            <p:ph type="body" sz="half" idx="2"/>
          </p:nvPr>
        </p:nvSpPr>
        <p:spPr>
          <a:xfrm>
            <a:off x="878902" y="2016807"/>
            <a:ext cx="3535183" cy="3811588"/>
          </a:xfrm>
        </p:spPr>
        <p:txBody>
          <a:bodyPr>
            <a:normAutofit/>
          </a:bodyPr>
          <a:lstStyle/>
          <a:p>
            <a:r>
              <a:rPr lang="en-US" sz="2400" dirty="0"/>
              <a:t>High school recipes must be an entrée for school lunch</a:t>
            </a:r>
          </a:p>
        </p:txBody>
      </p:sp>
      <p:pic>
        <p:nvPicPr>
          <p:cNvPr id="4" name="Picture 3" descr="A serving of stir-fry on plate.">
            <a:extLst>
              <a:ext uri="{FF2B5EF4-FFF2-40B4-BE49-F238E27FC236}">
                <a16:creationId xmlns:a16="http://schemas.microsoft.com/office/drawing/2014/main" id="{34CC6B4E-86B8-4ADF-930F-A716758BD894}"/>
              </a:ext>
            </a:extLst>
          </p:cNvPr>
          <p:cNvPicPr>
            <a:picLocks noChangeAspect="1"/>
          </p:cNvPicPr>
          <p:nvPr/>
        </p:nvPicPr>
        <p:blipFill rotWithShape="1">
          <a:blip r:embed="rId3"/>
          <a:srcRect l="3012" r="7366"/>
          <a:stretch/>
        </p:blipFill>
        <p:spPr>
          <a:xfrm>
            <a:off x="878903" y="3429000"/>
            <a:ext cx="3607005" cy="2124132"/>
          </a:xfrm>
          <a:prstGeom prst="rect">
            <a:avLst/>
          </a:prstGeom>
          <a:ln>
            <a:solidFill>
              <a:srgbClr val="151515"/>
            </a:solidFill>
          </a:ln>
        </p:spPr>
      </p:pic>
      <p:sp>
        <p:nvSpPr>
          <p:cNvPr id="10" name="Text Placeholder 5">
            <a:extLst>
              <a:ext uri="{FF2B5EF4-FFF2-40B4-BE49-F238E27FC236}">
                <a16:creationId xmlns:a16="http://schemas.microsoft.com/office/drawing/2014/main" id="{055F4742-9442-429D-975E-21142D2CFF96}"/>
              </a:ext>
            </a:extLst>
          </p:cNvPr>
          <p:cNvSpPr txBox="1">
            <a:spLocks/>
          </p:cNvSpPr>
          <p:nvPr/>
        </p:nvSpPr>
        <p:spPr>
          <a:xfrm>
            <a:off x="4729915" y="341028"/>
            <a:ext cx="3986420" cy="3122099"/>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Clr>
                <a:schemeClr val="accent5"/>
              </a:buClr>
              <a:buFont typeface="Wingdings" panose="05000000000000000000" pitchFamily="2" charset="2"/>
              <a:buNone/>
              <a:defRPr sz="2000" kern="1200">
                <a:solidFill>
                  <a:srgbClr val="000000"/>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000000"/>
                </a:solidFill>
                <a:latin typeface="+mn-lt"/>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000000"/>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000000"/>
                </a:solidFill>
                <a:latin typeface="+mn-lt"/>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000000"/>
                </a:solidFill>
                <a:latin typeface="+mn-lt"/>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R="0" lvl="0">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An entrée* is defined as the main course of a meal that has a combination of:</a:t>
            </a:r>
          </a:p>
          <a:p>
            <a:pPr marL="342900" marR="0" lvl="0" indent="-342900">
              <a:lnSpc>
                <a:spcPct val="107000"/>
              </a:lnSpc>
              <a:spcBef>
                <a:spcPts val="0"/>
              </a:spcBef>
              <a:spcAft>
                <a:spcPts val="0"/>
              </a:spcAft>
              <a:buFont typeface="Arial" panose="020B0604020202020204" pitchFamily="34" charset="0"/>
              <a:buChar char="•"/>
            </a:pPr>
            <a:r>
              <a:rPr lang="en-US" sz="2400" dirty="0">
                <a:effectLst/>
                <a:ea typeface="Calibri" panose="020F0502020204030204" pitchFamily="34" charset="0"/>
                <a:cs typeface="Times New Roman" panose="02020603050405020304" pitchFamily="18" charset="0"/>
              </a:rPr>
              <a:t>Meat/meat alternate + whole grain rich food</a:t>
            </a:r>
          </a:p>
          <a:p>
            <a:pPr marL="342900" marR="0" lvl="0" indent="-342900">
              <a:lnSpc>
                <a:spcPct val="107000"/>
              </a:lnSpc>
              <a:spcBef>
                <a:spcPts val="0"/>
              </a:spcBef>
              <a:spcAft>
                <a:spcPts val="0"/>
              </a:spcAft>
              <a:buFont typeface="Arial" panose="020B0604020202020204" pitchFamily="34" charset="0"/>
              <a:buChar char="•"/>
            </a:pPr>
            <a:r>
              <a:rPr lang="en-US" sz="2400" dirty="0">
                <a:effectLst/>
                <a:ea typeface="Calibri" panose="020F0502020204030204" pitchFamily="34" charset="0"/>
                <a:cs typeface="Times New Roman" panose="02020603050405020304" pitchFamily="18" charset="0"/>
              </a:rPr>
              <a:t>Meat/meat alternate + vegetable</a:t>
            </a:r>
          </a:p>
          <a:p>
            <a:pPr marL="342900" marR="0" lvl="0" indent="-342900">
              <a:lnSpc>
                <a:spcPct val="107000"/>
              </a:lnSpc>
              <a:spcBef>
                <a:spcPts val="0"/>
              </a:spcBef>
              <a:spcAft>
                <a:spcPts val="0"/>
              </a:spcAft>
              <a:buFont typeface="Arial" panose="020B0604020202020204" pitchFamily="34" charset="0"/>
              <a:buChar char="•"/>
            </a:pPr>
            <a:r>
              <a:rPr lang="en-US" sz="2400" dirty="0">
                <a:effectLst/>
                <a:ea typeface="Calibri" panose="020F0502020204030204" pitchFamily="34" charset="0"/>
                <a:cs typeface="Times New Roman" panose="02020603050405020304" pitchFamily="18" charset="0"/>
              </a:rPr>
              <a:t>Meat/meat alternate + fruit</a:t>
            </a:r>
          </a:p>
        </p:txBody>
      </p:sp>
      <p:graphicFrame>
        <p:nvGraphicFramePr>
          <p:cNvPr id="11" name="Table 11">
            <a:extLst>
              <a:ext uri="{FF2B5EF4-FFF2-40B4-BE49-F238E27FC236}">
                <a16:creationId xmlns:a16="http://schemas.microsoft.com/office/drawing/2014/main" id="{061FBBF7-2162-4929-AA07-309FA204F4AA}"/>
              </a:ext>
            </a:extLst>
          </p:cNvPr>
          <p:cNvGraphicFramePr>
            <a:graphicFrameLocks noGrp="1"/>
          </p:cNvGraphicFramePr>
          <p:nvPr>
            <p:extLst>
              <p:ext uri="{D42A27DB-BD31-4B8C-83A1-F6EECF244321}">
                <p14:modId xmlns:p14="http://schemas.microsoft.com/office/powerpoint/2010/main" val="42079876"/>
              </p:ext>
            </p:extLst>
          </p:nvPr>
        </p:nvGraphicFramePr>
        <p:xfrm>
          <a:off x="5050018" y="3611044"/>
          <a:ext cx="3535182" cy="1682899"/>
        </p:xfrm>
        <a:graphic>
          <a:graphicData uri="http://schemas.openxmlformats.org/drawingml/2006/table">
            <a:tbl>
              <a:tblPr firstRow="1" bandRow="1">
                <a:tableStyleId>{5C22544A-7EE6-4342-B048-85BDC9FD1C3A}</a:tableStyleId>
              </a:tblPr>
              <a:tblGrid>
                <a:gridCol w="1767591">
                  <a:extLst>
                    <a:ext uri="{9D8B030D-6E8A-4147-A177-3AD203B41FA5}">
                      <a16:colId xmlns:a16="http://schemas.microsoft.com/office/drawing/2014/main" val="3098147677"/>
                    </a:ext>
                  </a:extLst>
                </a:gridCol>
                <a:gridCol w="1767591">
                  <a:extLst>
                    <a:ext uri="{9D8B030D-6E8A-4147-A177-3AD203B41FA5}">
                      <a16:colId xmlns:a16="http://schemas.microsoft.com/office/drawing/2014/main" val="3323070330"/>
                    </a:ext>
                  </a:extLst>
                </a:gridCol>
              </a:tblGrid>
              <a:tr h="470647">
                <a:tc>
                  <a:txBody>
                    <a:bodyPr/>
                    <a:lstStyle/>
                    <a:p>
                      <a:r>
                        <a:rPr lang="en-US" dirty="0"/>
                        <a:t>Per serving*</a:t>
                      </a:r>
                    </a:p>
                  </a:txBody>
                  <a:tcPr/>
                </a:tc>
                <a:tc>
                  <a:txBody>
                    <a:bodyPr/>
                    <a:lstStyle/>
                    <a:p>
                      <a:r>
                        <a:rPr lang="en-US" dirty="0"/>
                        <a:t>Amount</a:t>
                      </a:r>
                    </a:p>
                  </a:txBody>
                  <a:tcPr/>
                </a:tc>
                <a:extLst>
                  <a:ext uri="{0D108BD9-81ED-4DB2-BD59-A6C34878D82A}">
                    <a16:rowId xmlns:a16="http://schemas.microsoft.com/office/drawing/2014/main" val="966616774"/>
                  </a:ext>
                </a:extLst>
              </a:tr>
              <a:tr h="404084">
                <a:tc>
                  <a:txBody>
                    <a:bodyPr/>
                    <a:lstStyle/>
                    <a:p>
                      <a:r>
                        <a:rPr lang="en-US" dirty="0">
                          <a:solidFill>
                            <a:srgbClr val="000000"/>
                          </a:solidFill>
                        </a:rPr>
                        <a:t>Calories</a:t>
                      </a:r>
                    </a:p>
                  </a:txBody>
                  <a:tcPr/>
                </a:tc>
                <a:tc>
                  <a:txBody>
                    <a:bodyPr/>
                    <a:lstStyle/>
                    <a:p>
                      <a:pPr algn="just"/>
                      <a:r>
                        <a:rPr lang="en-US" dirty="0">
                          <a:solidFill>
                            <a:srgbClr val="000000"/>
                          </a:solidFill>
                        </a:rPr>
                        <a:t>&lt; 850</a:t>
                      </a:r>
                    </a:p>
                  </a:txBody>
                  <a:tcPr/>
                </a:tc>
                <a:extLst>
                  <a:ext uri="{0D108BD9-81ED-4DB2-BD59-A6C34878D82A}">
                    <a16:rowId xmlns:a16="http://schemas.microsoft.com/office/drawing/2014/main" val="2297861967"/>
                  </a:ext>
                </a:extLst>
              </a:tr>
              <a:tr h="404084">
                <a:tc>
                  <a:txBody>
                    <a:bodyPr/>
                    <a:lstStyle/>
                    <a:p>
                      <a:r>
                        <a:rPr lang="en-US" dirty="0">
                          <a:solidFill>
                            <a:srgbClr val="000000"/>
                          </a:solidFill>
                        </a:rPr>
                        <a:t>Saturated Fat</a:t>
                      </a:r>
                    </a:p>
                  </a:txBody>
                  <a:tcPr/>
                </a:tc>
                <a:tc>
                  <a:txBody>
                    <a:bodyPr/>
                    <a:lstStyle/>
                    <a:p>
                      <a:pPr algn="just"/>
                      <a:r>
                        <a:rPr lang="en-US" u="none" dirty="0">
                          <a:solidFill>
                            <a:srgbClr val="000000"/>
                          </a:solidFill>
                        </a:rPr>
                        <a:t> &lt; </a:t>
                      </a:r>
                      <a:r>
                        <a:rPr lang="en-US" dirty="0">
                          <a:solidFill>
                            <a:srgbClr val="000000"/>
                          </a:solidFill>
                        </a:rPr>
                        <a:t>9 g</a:t>
                      </a:r>
                    </a:p>
                  </a:txBody>
                  <a:tcPr/>
                </a:tc>
                <a:extLst>
                  <a:ext uri="{0D108BD9-81ED-4DB2-BD59-A6C34878D82A}">
                    <a16:rowId xmlns:a16="http://schemas.microsoft.com/office/drawing/2014/main" val="3291161485"/>
                  </a:ext>
                </a:extLst>
              </a:tr>
              <a:tr h="404084">
                <a:tc>
                  <a:txBody>
                    <a:bodyPr/>
                    <a:lstStyle/>
                    <a:p>
                      <a:r>
                        <a:rPr lang="en-US" dirty="0">
                          <a:solidFill>
                            <a:srgbClr val="000000"/>
                          </a:solidFill>
                        </a:rPr>
                        <a:t>Sodium</a:t>
                      </a:r>
                    </a:p>
                  </a:txBody>
                  <a:tcPr/>
                </a:tc>
                <a:tc>
                  <a:txBody>
                    <a:bodyPr/>
                    <a:lstStyle/>
                    <a:p>
                      <a:pPr algn="just"/>
                      <a:r>
                        <a:rPr lang="en-US" dirty="0">
                          <a:solidFill>
                            <a:srgbClr val="000000"/>
                          </a:solidFill>
                        </a:rPr>
                        <a:t> &lt; 667 mg</a:t>
                      </a:r>
                    </a:p>
                  </a:txBody>
                  <a:tcPr/>
                </a:tc>
                <a:extLst>
                  <a:ext uri="{0D108BD9-81ED-4DB2-BD59-A6C34878D82A}">
                    <a16:rowId xmlns:a16="http://schemas.microsoft.com/office/drawing/2014/main" val="1436085962"/>
                  </a:ext>
                </a:extLst>
              </a:tr>
            </a:tbl>
          </a:graphicData>
        </a:graphic>
      </p:graphicFrame>
      <p:sp>
        <p:nvSpPr>
          <p:cNvPr id="5" name="TextBox 4">
            <a:extLst>
              <a:ext uri="{FF2B5EF4-FFF2-40B4-BE49-F238E27FC236}">
                <a16:creationId xmlns:a16="http://schemas.microsoft.com/office/drawing/2014/main" id="{97D5DFB8-402D-FBF4-4858-3757CD36BD4A}"/>
              </a:ext>
            </a:extLst>
          </p:cNvPr>
          <p:cNvSpPr txBox="1"/>
          <p:nvPr/>
        </p:nvSpPr>
        <p:spPr>
          <a:xfrm>
            <a:off x="1495909" y="5947293"/>
            <a:ext cx="6152181" cy="338554"/>
          </a:xfrm>
          <a:prstGeom prst="rect">
            <a:avLst/>
          </a:prstGeom>
          <a:noFill/>
        </p:spPr>
        <p:txBody>
          <a:bodyPr wrap="square" rtlCol="0">
            <a:spAutoFit/>
          </a:bodyPr>
          <a:lstStyle/>
          <a:p>
            <a:r>
              <a:rPr lang="en-US" sz="1600" b="1" i="1" dirty="0">
                <a:effectLst/>
                <a:latin typeface="Calibri" panose="020F0502020204030204" pitchFamily="34" charset="0"/>
              </a:rPr>
              <a:t>*For nutrient analysis, the recipe must fall below these maximums.</a:t>
            </a:r>
            <a:endParaRPr lang="en-US" sz="1600" b="1" i="1" dirty="0"/>
          </a:p>
        </p:txBody>
      </p:sp>
    </p:spTree>
    <p:extLst>
      <p:ext uri="{BB962C8B-B14F-4D97-AF65-F5344CB8AC3E}">
        <p14:creationId xmlns:p14="http://schemas.microsoft.com/office/powerpoint/2010/main" val="570746121"/>
      </p:ext>
    </p:extLst>
  </p:cSld>
  <p:clrMapOvr>
    <a:masterClrMapping/>
  </p:clrMapOvr>
  <mc:AlternateContent xmlns:mc="http://schemas.openxmlformats.org/markup-compatibility/2006" xmlns:p14="http://schemas.microsoft.com/office/powerpoint/2010/main">
    <mc:Choice Requires="p14">
      <p:transition spd="slow" p14:dur="2000" advTm="40419"/>
    </mc:Choice>
    <mc:Fallback xmlns="">
      <p:transition spd="slow" advTm="40419"/>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EDF67-392A-9619-F9AD-36AE031F8E6E}"/>
              </a:ext>
            </a:extLst>
          </p:cNvPr>
          <p:cNvSpPr>
            <a:spLocks noGrp="1"/>
          </p:cNvSpPr>
          <p:nvPr>
            <p:ph type="ctrTitle"/>
          </p:nvPr>
        </p:nvSpPr>
        <p:spPr>
          <a:xfrm>
            <a:off x="901467" y="2040914"/>
            <a:ext cx="7913874" cy="2387600"/>
          </a:xfrm>
        </p:spPr>
        <p:txBody>
          <a:bodyPr/>
          <a:lstStyle/>
          <a:p>
            <a:r>
              <a:rPr lang="en-US" dirty="0"/>
              <a:t>Student Chef Competition</a:t>
            </a:r>
          </a:p>
        </p:txBody>
      </p:sp>
      <p:sp>
        <p:nvSpPr>
          <p:cNvPr id="3" name="Subtitle 2">
            <a:extLst>
              <a:ext uri="{FF2B5EF4-FFF2-40B4-BE49-F238E27FC236}">
                <a16:creationId xmlns:a16="http://schemas.microsoft.com/office/drawing/2014/main" id="{3E632913-93E4-8CD0-271D-349B959A3887}"/>
              </a:ext>
            </a:extLst>
          </p:cNvPr>
          <p:cNvSpPr>
            <a:spLocks noGrp="1"/>
          </p:cNvSpPr>
          <p:nvPr>
            <p:ph type="subTitle" idx="1"/>
          </p:nvPr>
        </p:nvSpPr>
        <p:spPr>
          <a:xfrm>
            <a:off x="901467" y="4621949"/>
            <a:ext cx="7913874" cy="1826077"/>
          </a:xfrm>
        </p:spPr>
        <p:txBody>
          <a:bodyPr vert="horz" lIns="91440" tIns="45720" rIns="91440" bIns="45720" rtlCol="0" anchor="t">
            <a:normAutofit/>
          </a:bodyPr>
          <a:lstStyle/>
          <a:p>
            <a:r>
              <a:rPr lang="en-US" dirty="0">
                <a:cs typeface="Arial"/>
              </a:rPr>
              <a:t>Culinary Tips and Trends</a:t>
            </a:r>
          </a:p>
        </p:txBody>
      </p:sp>
      <p:pic>
        <p:nvPicPr>
          <p:cNvPr id="5" name="Picture 4" descr="Student Chef 2024 logo.">
            <a:extLst>
              <a:ext uri="{FF2B5EF4-FFF2-40B4-BE49-F238E27FC236}">
                <a16:creationId xmlns:a16="http://schemas.microsoft.com/office/drawing/2014/main" id="{EEC62E93-F5CC-A517-D5A1-6A8147502DB5}"/>
              </a:ext>
            </a:extLst>
          </p:cNvPr>
          <p:cNvPicPr>
            <a:picLocks noChangeAspect="1"/>
          </p:cNvPicPr>
          <p:nvPr/>
        </p:nvPicPr>
        <p:blipFill>
          <a:blip r:embed="rId3"/>
          <a:stretch>
            <a:fillRect/>
          </a:stretch>
        </p:blipFill>
        <p:spPr>
          <a:xfrm>
            <a:off x="3071445" y="393821"/>
            <a:ext cx="3294185" cy="3294185"/>
          </a:xfrm>
          <a:prstGeom prst="rect">
            <a:avLst/>
          </a:prstGeom>
        </p:spPr>
      </p:pic>
    </p:spTree>
    <p:extLst>
      <p:ext uri="{BB962C8B-B14F-4D97-AF65-F5344CB8AC3E}">
        <p14:creationId xmlns:p14="http://schemas.microsoft.com/office/powerpoint/2010/main" val="1662984015"/>
      </p:ext>
    </p:extLst>
  </p:cSld>
  <p:clrMapOvr>
    <a:masterClrMapping/>
  </p:clrMapOvr>
  <mc:AlternateContent xmlns:mc="http://schemas.openxmlformats.org/markup-compatibility/2006" xmlns:p14="http://schemas.microsoft.com/office/powerpoint/2010/main">
    <mc:Choice Requires="p14">
      <p:transition spd="slow" p14:dur="2000" advTm="8396"/>
    </mc:Choice>
    <mc:Fallback xmlns="">
      <p:transition spd="slow" advTm="8396"/>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6A79DF0-79FE-B4B8-88A0-0A6A2E7C9FD6}"/>
              </a:ext>
            </a:extLst>
          </p:cNvPr>
          <p:cNvSpPr>
            <a:spLocks noGrp="1"/>
          </p:cNvSpPr>
          <p:nvPr>
            <p:ph type="title"/>
          </p:nvPr>
        </p:nvSpPr>
        <p:spPr/>
        <p:txBody>
          <a:bodyPr/>
          <a:lstStyle/>
          <a:p>
            <a:r>
              <a:rPr lang="en-US" dirty="0"/>
              <a:t>Culinary Tips to Reduce Sodium</a:t>
            </a:r>
          </a:p>
        </p:txBody>
      </p:sp>
      <p:sp>
        <p:nvSpPr>
          <p:cNvPr id="6" name="Content Placeholder 5">
            <a:extLst>
              <a:ext uri="{FF2B5EF4-FFF2-40B4-BE49-F238E27FC236}">
                <a16:creationId xmlns:a16="http://schemas.microsoft.com/office/drawing/2014/main" id="{53686D8D-6A9C-5F47-DD9B-29BEA579D1F1}"/>
              </a:ext>
            </a:extLst>
          </p:cNvPr>
          <p:cNvSpPr>
            <a:spLocks noGrp="1"/>
          </p:cNvSpPr>
          <p:nvPr>
            <p:ph idx="1"/>
          </p:nvPr>
        </p:nvSpPr>
        <p:spPr>
          <a:xfrm>
            <a:off x="895350" y="1618981"/>
            <a:ext cx="7886700" cy="4197635"/>
          </a:xfrm>
        </p:spPr>
        <p:txBody>
          <a:bodyPr vert="horz" lIns="91440" tIns="45720" rIns="91440" bIns="45720" rtlCol="0" anchor="t">
            <a:normAutofit/>
          </a:bodyPr>
          <a:lstStyle/>
          <a:p>
            <a:pPr marL="457200" indent="-457200">
              <a:buFont typeface="Arial" panose="020B0604020202020204" pitchFamily="34" charset="0"/>
              <a:buChar char="•"/>
            </a:pPr>
            <a:r>
              <a:rPr lang="en-US" dirty="0">
                <a:cs typeface="Arial"/>
              </a:rPr>
              <a:t>Choose fresh or frozen fruits and vegetables </a:t>
            </a:r>
            <a:endParaRPr lang="en-US" dirty="0"/>
          </a:p>
          <a:p>
            <a:pPr marL="457200" indent="-457200">
              <a:buFont typeface="Arial" panose="020B0604020202020204" pitchFamily="34" charset="0"/>
              <a:buChar char="•"/>
            </a:pPr>
            <a:r>
              <a:rPr lang="en-US" dirty="0">
                <a:cs typeface="Arial"/>
              </a:rPr>
              <a:t>Select whole grain products over processed grain products</a:t>
            </a:r>
          </a:p>
          <a:p>
            <a:pPr marL="457200" indent="-457200">
              <a:buFont typeface="Arial" panose="020B0604020202020204" pitchFamily="34" charset="0"/>
              <a:buChar char="•"/>
            </a:pPr>
            <a:r>
              <a:rPr lang="en-US" dirty="0">
                <a:cs typeface="Arial"/>
              </a:rPr>
              <a:t>Add spices </a:t>
            </a:r>
          </a:p>
          <a:p>
            <a:pPr marL="457200" indent="-457200">
              <a:buFont typeface="Arial" panose="020B0604020202020204" pitchFamily="34" charset="0"/>
              <a:buChar char="•"/>
            </a:pPr>
            <a:r>
              <a:rPr lang="en-US" dirty="0">
                <a:cs typeface="Arial"/>
              </a:rPr>
              <a:t>Include herbs – fresh or dried</a:t>
            </a:r>
          </a:p>
          <a:p>
            <a:pPr marL="457200" indent="-457200">
              <a:buFont typeface="Arial" panose="020B0604020202020204" pitchFamily="34" charset="0"/>
              <a:buChar char="•"/>
            </a:pPr>
            <a:r>
              <a:rPr lang="en-US" dirty="0">
                <a:cs typeface="Arial"/>
              </a:rPr>
              <a:t>Use seasoning blends – combinations of spices and herbs</a:t>
            </a:r>
          </a:p>
          <a:p>
            <a:endParaRPr lang="en-US" dirty="0"/>
          </a:p>
          <a:p>
            <a:endParaRPr lang="en-US" dirty="0"/>
          </a:p>
          <a:p>
            <a:endParaRPr lang="en-US" dirty="0"/>
          </a:p>
        </p:txBody>
      </p:sp>
    </p:spTree>
    <p:extLst>
      <p:ext uri="{BB962C8B-B14F-4D97-AF65-F5344CB8AC3E}">
        <p14:creationId xmlns:p14="http://schemas.microsoft.com/office/powerpoint/2010/main" val="3795824904"/>
      </p:ext>
    </p:extLst>
  </p:cSld>
  <p:clrMapOvr>
    <a:masterClrMapping/>
  </p:clrMapOvr>
  <mc:AlternateContent xmlns:mc="http://schemas.openxmlformats.org/markup-compatibility/2006" xmlns:p14="http://schemas.microsoft.com/office/powerpoint/2010/main">
    <mc:Choice Requires="p14">
      <p:transition spd="slow" p14:dur="2000" advTm="77607"/>
    </mc:Choice>
    <mc:Fallback xmlns="">
      <p:transition spd="slow" advTm="77607"/>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7DC4EB-4AF6-F9E7-42D8-AF96146333BB}"/>
              </a:ext>
            </a:extLst>
          </p:cNvPr>
          <p:cNvSpPr>
            <a:spLocks noGrp="1"/>
          </p:cNvSpPr>
          <p:nvPr>
            <p:ph idx="1"/>
          </p:nvPr>
        </p:nvSpPr>
        <p:spPr>
          <a:xfrm>
            <a:off x="978477" y="1342255"/>
            <a:ext cx="7886700" cy="4745179"/>
          </a:xfrm>
        </p:spPr>
        <p:txBody>
          <a:bodyPr vert="horz" lIns="91440" tIns="45720" rIns="91440" bIns="45720" rtlCol="0" anchor="t">
            <a:normAutofit/>
          </a:bodyPr>
          <a:lstStyle/>
          <a:p>
            <a:pPr marL="457200" indent="-457200">
              <a:buFont typeface="Arial" panose="020B0604020202020204" pitchFamily="34" charset="0"/>
              <a:buChar char="•"/>
            </a:pPr>
            <a:r>
              <a:rPr lang="en-US" sz="3000" dirty="0">
                <a:cs typeface="Arial"/>
              </a:rPr>
              <a:t>Utilize cooking techniques-roasting, sauteing or caramelization</a:t>
            </a:r>
          </a:p>
          <a:p>
            <a:pPr marL="457200" indent="-457200">
              <a:buFont typeface="Arial" panose="020B0604020202020204" pitchFamily="34" charset="0"/>
              <a:buChar char="•"/>
            </a:pPr>
            <a:r>
              <a:rPr lang="en-US" sz="3000" dirty="0">
                <a:cs typeface="Arial"/>
              </a:rPr>
              <a:t>Add citrus juices and zests</a:t>
            </a:r>
            <a:endParaRPr lang="en-US" sz="3000" dirty="0"/>
          </a:p>
          <a:p>
            <a:pPr marL="457200" indent="-457200">
              <a:buFont typeface="Arial" panose="020B0604020202020204" pitchFamily="34" charset="0"/>
              <a:buChar char="•"/>
            </a:pPr>
            <a:r>
              <a:rPr lang="en-US" sz="3000" dirty="0">
                <a:cs typeface="Arial"/>
              </a:rPr>
              <a:t>Use liquids like peach, mandarin orange, or pineapple juices</a:t>
            </a:r>
          </a:p>
          <a:p>
            <a:pPr marL="457200" indent="-457200">
              <a:buFont typeface="Arial" panose="020B0604020202020204" pitchFamily="34" charset="0"/>
              <a:buChar char="•"/>
            </a:pPr>
            <a:r>
              <a:rPr lang="en-US" sz="3000" dirty="0">
                <a:cs typeface="Arial"/>
              </a:rPr>
              <a:t>Incorporate seasonal and local ingredients</a:t>
            </a:r>
          </a:p>
          <a:p>
            <a:pPr marL="457200" indent="-457200">
              <a:buFont typeface="Arial" panose="020B0604020202020204" pitchFamily="34" charset="0"/>
              <a:buChar char="•"/>
            </a:pPr>
            <a:r>
              <a:rPr lang="en-US" sz="3000" dirty="0">
                <a:cs typeface="Arial"/>
              </a:rPr>
              <a:t>Create a glaze for complex flavor</a:t>
            </a:r>
          </a:p>
          <a:p>
            <a:pPr marL="285750" indent="-285750">
              <a:buFont typeface="Arial"/>
              <a:buChar char="•"/>
            </a:pPr>
            <a:endParaRPr lang="en-US" dirty="0">
              <a:latin typeface="Century Gothic"/>
            </a:endParaRPr>
          </a:p>
          <a:p>
            <a:endParaRPr lang="en-US" dirty="0">
              <a:latin typeface="Century Gothic"/>
            </a:endParaRPr>
          </a:p>
          <a:p>
            <a:endParaRPr lang="en-US" dirty="0"/>
          </a:p>
        </p:txBody>
      </p:sp>
      <p:sp>
        <p:nvSpPr>
          <p:cNvPr id="2" name="Title 1">
            <a:extLst>
              <a:ext uri="{FF2B5EF4-FFF2-40B4-BE49-F238E27FC236}">
                <a16:creationId xmlns:a16="http://schemas.microsoft.com/office/drawing/2014/main" id="{D4DAC642-1378-404F-AE39-39635E59D413}"/>
              </a:ext>
            </a:extLst>
          </p:cNvPr>
          <p:cNvSpPr>
            <a:spLocks noGrp="1"/>
          </p:cNvSpPr>
          <p:nvPr>
            <p:ph type="title"/>
          </p:nvPr>
        </p:nvSpPr>
        <p:spPr/>
        <p:txBody>
          <a:bodyPr/>
          <a:lstStyle/>
          <a:p>
            <a:r>
              <a:rPr lang="en-US" dirty="0">
                <a:cs typeface="Arial"/>
              </a:rPr>
              <a:t>Culinary Tips to Reduce Sodium</a:t>
            </a:r>
            <a:endParaRPr lang="en-US" dirty="0"/>
          </a:p>
        </p:txBody>
      </p:sp>
    </p:spTree>
    <p:extLst>
      <p:ext uri="{BB962C8B-B14F-4D97-AF65-F5344CB8AC3E}">
        <p14:creationId xmlns:p14="http://schemas.microsoft.com/office/powerpoint/2010/main" val="1059687295"/>
      </p:ext>
    </p:extLst>
  </p:cSld>
  <p:clrMapOvr>
    <a:masterClrMapping/>
  </p:clrMapOvr>
  <mc:AlternateContent xmlns:mc="http://schemas.openxmlformats.org/markup-compatibility/2006" xmlns:p14="http://schemas.microsoft.com/office/powerpoint/2010/main">
    <mc:Choice Requires="p14">
      <p:transition spd="slow" p14:dur="2000" advTm="37647"/>
    </mc:Choice>
    <mc:Fallback xmlns="">
      <p:transition spd="slow" advTm="3764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C9AC0-EE18-B8E6-F4C9-EC87F9F9D4F9}"/>
              </a:ext>
            </a:extLst>
          </p:cNvPr>
          <p:cNvSpPr>
            <a:spLocks noGrp="1"/>
          </p:cNvSpPr>
          <p:nvPr>
            <p:ph type="title"/>
          </p:nvPr>
        </p:nvSpPr>
        <p:spPr/>
        <p:txBody>
          <a:bodyPr/>
          <a:lstStyle/>
          <a:p>
            <a:r>
              <a:rPr lang="en-US" dirty="0"/>
              <a:t>Food Trends</a:t>
            </a:r>
          </a:p>
        </p:txBody>
      </p:sp>
      <p:pic>
        <p:nvPicPr>
          <p:cNvPr id="17" name="Graphic 16" descr="Apple with solid fill">
            <a:extLst>
              <a:ext uri="{FF2B5EF4-FFF2-40B4-BE49-F238E27FC236}">
                <a16:creationId xmlns:a16="http://schemas.microsoft.com/office/drawing/2014/main" id="{D0F40477-8891-114F-E883-5D86D8CE5D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5350" y="2180328"/>
            <a:ext cx="1527810" cy="1527810"/>
          </a:xfrm>
          <a:prstGeom prst="rect">
            <a:avLst/>
          </a:prstGeom>
        </p:spPr>
      </p:pic>
      <p:pic>
        <p:nvPicPr>
          <p:cNvPr id="19" name="Graphic 18" descr="Chili Pepper with solid fill">
            <a:extLst>
              <a:ext uri="{FF2B5EF4-FFF2-40B4-BE49-F238E27FC236}">
                <a16:creationId xmlns:a16="http://schemas.microsoft.com/office/drawing/2014/main" id="{1288E44C-1373-4AA3-08F1-D96B9DE091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07005" y="2180328"/>
            <a:ext cx="1527810" cy="1527810"/>
          </a:xfrm>
          <a:prstGeom prst="rect">
            <a:avLst/>
          </a:prstGeom>
        </p:spPr>
      </p:pic>
      <p:pic>
        <p:nvPicPr>
          <p:cNvPr id="21" name="Graphic 20" descr="Noodles with solid fill">
            <a:extLst>
              <a:ext uri="{FF2B5EF4-FFF2-40B4-BE49-F238E27FC236}">
                <a16:creationId xmlns:a16="http://schemas.microsoft.com/office/drawing/2014/main" id="{7E50F289-7AB8-1561-8793-5109E7B22C1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73177" y="2180328"/>
            <a:ext cx="1371600" cy="1371600"/>
          </a:xfrm>
          <a:prstGeom prst="rect">
            <a:avLst/>
          </a:prstGeom>
        </p:spPr>
      </p:pic>
      <p:pic>
        <p:nvPicPr>
          <p:cNvPr id="23" name="Graphic 22" descr="Covered plate with solid fill">
            <a:extLst>
              <a:ext uri="{FF2B5EF4-FFF2-40B4-BE49-F238E27FC236}">
                <a16:creationId xmlns:a16="http://schemas.microsoft.com/office/drawing/2014/main" id="{17A95B40-8195-7382-E983-C75B173904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083140" y="2102223"/>
            <a:ext cx="1527810" cy="1527810"/>
          </a:xfrm>
          <a:prstGeom prst="rect">
            <a:avLst/>
          </a:prstGeom>
        </p:spPr>
      </p:pic>
      <p:sp>
        <p:nvSpPr>
          <p:cNvPr id="24" name="TextBox 23">
            <a:extLst>
              <a:ext uri="{FF2B5EF4-FFF2-40B4-BE49-F238E27FC236}">
                <a16:creationId xmlns:a16="http://schemas.microsoft.com/office/drawing/2014/main" id="{B5BBA68D-24B8-11F0-31AF-3F91FB4D70CC}"/>
              </a:ext>
            </a:extLst>
          </p:cNvPr>
          <p:cNvSpPr txBox="1"/>
          <p:nvPr/>
        </p:nvSpPr>
        <p:spPr>
          <a:xfrm>
            <a:off x="1173480" y="3977639"/>
            <a:ext cx="1889760" cy="461665"/>
          </a:xfrm>
          <a:prstGeom prst="rect">
            <a:avLst/>
          </a:prstGeom>
          <a:noFill/>
        </p:spPr>
        <p:txBody>
          <a:bodyPr wrap="square" rtlCol="0">
            <a:spAutoFit/>
          </a:bodyPr>
          <a:lstStyle/>
          <a:p>
            <a:r>
              <a:rPr lang="en-US" sz="2400" dirty="0">
                <a:solidFill>
                  <a:srgbClr val="151515"/>
                </a:solidFill>
              </a:rPr>
              <a:t>Foods</a:t>
            </a:r>
          </a:p>
        </p:txBody>
      </p:sp>
      <p:sp>
        <p:nvSpPr>
          <p:cNvPr id="26" name="TextBox 25">
            <a:extLst>
              <a:ext uri="{FF2B5EF4-FFF2-40B4-BE49-F238E27FC236}">
                <a16:creationId xmlns:a16="http://schemas.microsoft.com/office/drawing/2014/main" id="{4B4F5642-F7C4-A0DE-9DE5-4A37D0EF43D6}"/>
              </a:ext>
            </a:extLst>
          </p:cNvPr>
          <p:cNvSpPr txBox="1"/>
          <p:nvPr/>
        </p:nvSpPr>
        <p:spPr>
          <a:xfrm>
            <a:off x="2682240" y="3977637"/>
            <a:ext cx="1889760" cy="461665"/>
          </a:xfrm>
          <a:prstGeom prst="rect">
            <a:avLst/>
          </a:prstGeom>
          <a:noFill/>
        </p:spPr>
        <p:txBody>
          <a:bodyPr wrap="square" rtlCol="0">
            <a:spAutoFit/>
          </a:bodyPr>
          <a:lstStyle/>
          <a:p>
            <a:pPr algn="ctr"/>
            <a:r>
              <a:rPr lang="en-US" sz="2400" dirty="0">
                <a:solidFill>
                  <a:srgbClr val="151515"/>
                </a:solidFill>
              </a:rPr>
              <a:t>Flavors</a:t>
            </a:r>
          </a:p>
        </p:txBody>
      </p:sp>
      <p:sp>
        <p:nvSpPr>
          <p:cNvPr id="27" name="TextBox 26">
            <a:extLst>
              <a:ext uri="{FF2B5EF4-FFF2-40B4-BE49-F238E27FC236}">
                <a16:creationId xmlns:a16="http://schemas.microsoft.com/office/drawing/2014/main" id="{42BBDE8F-36C8-2B94-719C-6E37225272E7}"/>
              </a:ext>
            </a:extLst>
          </p:cNvPr>
          <p:cNvSpPr txBox="1"/>
          <p:nvPr/>
        </p:nvSpPr>
        <p:spPr>
          <a:xfrm>
            <a:off x="4714097" y="3984602"/>
            <a:ext cx="1889760" cy="461665"/>
          </a:xfrm>
          <a:prstGeom prst="rect">
            <a:avLst/>
          </a:prstGeom>
          <a:noFill/>
        </p:spPr>
        <p:txBody>
          <a:bodyPr wrap="square" rtlCol="0">
            <a:spAutoFit/>
          </a:bodyPr>
          <a:lstStyle/>
          <a:p>
            <a:pPr algn="ctr"/>
            <a:r>
              <a:rPr lang="en-US" sz="2400" dirty="0">
                <a:solidFill>
                  <a:srgbClr val="151515"/>
                </a:solidFill>
              </a:rPr>
              <a:t>Ingredients</a:t>
            </a:r>
          </a:p>
        </p:txBody>
      </p:sp>
      <p:sp>
        <p:nvSpPr>
          <p:cNvPr id="28" name="TextBox 27">
            <a:extLst>
              <a:ext uri="{FF2B5EF4-FFF2-40B4-BE49-F238E27FC236}">
                <a16:creationId xmlns:a16="http://schemas.microsoft.com/office/drawing/2014/main" id="{65418757-4D87-8BCA-BE9D-CE2C15916D9B}"/>
              </a:ext>
            </a:extLst>
          </p:cNvPr>
          <p:cNvSpPr txBox="1"/>
          <p:nvPr/>
        </p:nvSpPr>
        <p:spPr>
          <a:xfrm>
            <a:off x="6906415" y="3977637"/>
            <a:ext cx="1889760" cy="461665"/>
          </a:xfrm>
          <a:prstGeom prst="rect">
            <a:avLst/>
          </a:prstGeom>
          <a:noFill/>
        </p:spPr>
        <p:txBody>
          <a:bodyPr wrap="square" rtlCol="0">
            <a:spAutoFit/>
          </a:bodyPr>
          <a:lstStyle/>
          <a:p>
            <a:pPr algn="ctr"/>
            <a:r>
              <a:rPr lang="en-US" sz="2400" dirty="0">
                <a:solidFill>
                  <a:srgbClr val="151515"/>
                </a:solidFill>
              </a:rPr>
              <a:t>Dishes</a:t>
            </a:r>
          </a:p>
        </p:txBody>
      </p:sp>
    </p:spTree>
    <p:extLst>
      <p:ext uri="{BB962C8B-B14F-4D97-AF65-F5344CB8AC3E}">
        <p14:creationId xmlns:p14="http://schemas.microsoft.com/office/powerpoint/2010/main" val="1194696620"/>
      </p:ext>
    </p:extLst>
  </p:cSld>
  <p:clrMapOvr>
    <a:masterClrMapping/>
  </p:clrMapOvr>
  <mc:AlternateContent xmlns:mc="http://schemas.openxmlformats.org/markup-compatibility/2006" xmlns:p14="http://schemas.microsoft.com/office/powerpoint/2010/main">
    <mc:Choice Requires="p14">
      <p:transition spd="slow" p14:dur="2000" advTm="36360"/>
    </mc:Choice>
    <mc:Fallback xmlns="">
      <p:transition spd="slow" advTm="3636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A5BA8-A744-C0FC-E2D3-DD27B77BE5FA}"/>
              </a:ext>
            </a:extLst>
          </p:cNvPr>
          <p:cNvSpPr>
            <a:spLocks noGrp="1"/>
          </p:cNvSpPr>
          <p:nvPr>
            <p:ph type="title"/>
          </p:nvPr>
        </p:nvSpPr>
        <p:spPr/>
        <p:txBody>
          <a:bodyPr/>
          <a:lstStyle/>
          <a:p>
            <a:r>
              <a:rPr lang="en-US">
                <a:cs typeface="Arial"/>
              </a:rPr>
              <a:t>Menu Winners</a:t>
            </a:r>
            <a:endParaRPr lang="en-US" dirty="0"/>
          </a:p>
        </p:txBody>
      </p:sp>
      <p:graphicFrame>
        <p:nvGraphicFramePr>
          <p:cNvPr id="10" name="Diagram 9" descr="Picture of dishes Birria, Asian inspired noodle dish, plant-based whole grain and meatloaf with mashed potatoes.">
            <a:extLst>
              <a:ext uri="{FF2B5EF4-FFF2-40B4-BE49-F238E27FC236}">
                <a16:creationId xmlns:a16="http://schemas.microsoft.com/office/drawing/2014/main" id="{9CE38FF2-FBE7-2310-7F4C-20607D235886}"/>
              </a:ext>
            </a:extLst>
          </p:cNvPr>
          <p:cNvGraphicFramePr/>
          <p:nvPr>
            <p:extLst>
              <p:ext uri="{D42A27DB-BD31-4B8C-83A1-F6EECF244321}">
                <p14:modId xmlns:p14="http://schemas.microsoft.com/office/powerpoint/2010/main" val="4069148048"/>
              </p:ext>
            </p:extLst>
          </p:nvPr>
        </p:nvGraphicFramePr>
        <p:xfrm>
          <a:off x="714375" y="1342255"/>
          <a:ext cx="8248650" cy="45251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3247301"/>
      </p:ext>
    </p:extLst>
  </p:cSld>
  <p:clrMapOvr>
    <a:masterClrMapping/>
  </p:clrMapOvr>
  <mc:AlternateContent xmlns:mc="http://schemas.openxmlformats.org/markup-compatibility/2006" xmlns:p14="http://schemas.microsoft.com/office/powerpoint/2010/main">
    <mc:Choice Requires="p14">
      <p:transition spd="slow" p14:dur="2000" advTm="72507"/>
    </mc:Choice>
    <mc:Fallback xmlns="">
      <p:transition spd="slow" advTm="72507"/>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04861-717C-64C3-F9F2-2005CF3E0EE2}"/>
              </a:ext>
            </a:extLst>
          </p:cNvPr>
          <p:cNvSpPr>
            <a:spLocks noGrp="1"/>
          </p:cNvSpPr>
          <p:nvPr>
            <p:ph type="title"/>
          </p:nvPr>
        </p:nvSpPr>
        <p:spPr/>
        <p:txBody>
          <a:bodyPr/>
          <a:lstStyle/>
          <a:p>
            <a:r>
              <a:rPr lang="en-US" dirty="0">
                <a:cs typeface="Arial"/>
              </a:rPr>
              <a:t>Popular Flavors</a:t>
            </a:r>
            <a:endParaRPr lang="en-US" dirty="0"/>
          </a:p>
        </p:txBody>
      </p:sp>
      <p:graphicFrame>
        <p:nvGraphicFramePr>
          <p:cNvPr id="5" name="Diagram 4" descr="2 x3 chart of popular flavors: Sweet, Sour and Spicy, Sweet and Savory, Citrus Blends, Barbeque Influences, Sour, and Mushrooms.">
            <a:extLst>
              <a:ext uri="{FF2B5EF4-FFF2-40B4-BE49-F238E27FC236}">
                <a16:creationId xmlns:a16="http://schemas.microsoft.com/office/drawing/2014/main" id="{E33BFD86-BBC5-9957-5C35-915BE81561D0}"/>
              </a:ext>
            </a:extLst>
          </p:cNvPr>
          <p:cNvGraphicFramePr/>
          <p:nvPr>
            <p:extLst>
              <p:ext uri="{D42A27DB-BD31-4B8C-83A1-F6EECF244321}">
                <p14:modId xmlns:p14="http://schemas.microsoft.com/office/powerpoint/2010/main" val="158058840"/>
              </p:ext>
            </p:extLst>
          </p:nvPr>
        </p:nvGraphicFramePr>
        <p:xfrm>
          <a:off x="1061285" y="957244"/>
          <a:ext cx="7554829" cy="4709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7346737"/>
      </p:ext>
    </p:extLst>
  </p:cSld>
  <p:clrMapOvr>
    <a:masterClrMapping/>
  </p:clrMapOvr>
  <mc:AlternateContent xmlns:mc="http://schemas.openxmlformats.org/markup-compatibility/2006" xmlns:p14="http://schemas.microsoft.com/office/powerpoint/2010/main">
    <mc:Choice Requires="p14">
      <p:transition spd="slow" p14:dur="2000" advTm="43857"/>
    </mc:Choice>
    <mc:Fallback xmlns="">
      <p:transition spd="slow" advTm="43857"/>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60A3C-AF67-8197-9DC4-D1EAE378A1ED}"/>
              </a:ext>
            </a:extLst>
          </p:cNvPr>
          <p:cNvSpPr>
            <a:spLocks noGrp="1"/>
          </p:cNvSpPr>
          <p:nvPr>
            <p:ph type="title"/>
          </p:nvPr>
        </p:nvSpPr>
        <p:spPr/>
        <p:txBody>
          <a:bodyPr/>
          <a:lstStyle/>
          <a:p>
            <a:r>
              <a:rPr lang="en-US" dirty="0">
                <a:cs typeface="Arial"/>
              </a:rPr>
              <a:t>Additional Trend Considerations</a:t>
            </a:r>
            <a:endParaRPr lang="en-US" dirty="0"/>
          </a:p>
        </p:txBody>
      </p:sp>
      <p:sp>
        <p:nvSpPr>
          <p:cNvPr id="3" name="Content Placeholder 2">
            <a:extLst>
              <a:ext uri="{FF2B5EF4-FFF2-40B4-BE49-F238E27FC236}">
                <a16:creationId xmlns:a16="http://schemas.microsoft.com/office/drawing/2014/main" id="{F4564F9D-3722-59C1-9940-E9AE964AFB6C}"/>
              </a:ext>
            </a:extLst>
          </p:cNvPr>
          <p:cNvSpPr>
            <a:spLocks noGrp="1"/>
          </p:cNvSpPr>
          <p:nvPr>
            <p:ph idx="1"/>
          </p:nvPr>
        </p:nvSpPr>
        <p:spPr>
          <a:xfrm>
            <a:off x="895349" y="1308041"/>
            <a:ext cx="4805363" cy="4606983"/>
          </a:xfrm>
        </p:spPr>
        <p:txBody>
          <a:bodyPr vert="horz" lIns="91440" tIns="45720" rIns="91440" bIns="45720" rtlCol="0" anchor="t">
            <a:normAutofit fontScale="92500"/>
          </a:bodyPr>
          <a:lstStyle/>
          <a:p>
            <a:pPr marL="457200" indent="-457200">
              <a:buFont typeface="Arial" panose="05000000000000000000" pitchFamily="2" charset="2"/>
              <a:buChar char="•"/>
            </a:pPr>
            <a:r>
              <a:rPr lang="en-US" dirty="0">
                <a:cs typeface="Arial"/>
              </a:rPr>
              <a:t>Natural Color – Visually bright, attention-grabbing dishes</a:t>
            </a:r>
            <a:endParaRPr lang="en-US" dirty="0"/>
          </a:p>
          <a:p>
            <a:pPr marL="1143000" lvl="1" indent="-457200">
              <a:buFont typeface="Arial" panose="05000000000000000000" pitchFamily="2" charset="2"/>
              <a:buChar char="•"/>
            </a:pPr>
            <a:r>
              <a:rPr lang="en-US" i="1" dirty="0">
                <a:cs typeface="Arial"/>
              </a:rPr>
              <a:t>Ube-purple sweet potato</a:t>
            </a:r>
          </a:p>
          <a:p>
            <a:pPr marL="457200" indent="-457200">
              <a:buFont typeface="Arial" panose="05000000000000000000" pitchFamily="2" charset="2"/>
              <a:buChar char="•"/>
            </a:pPr>
            <a:r>
              <a:rPr lang="en-US" dirty="0">
                <a:cs typeface="Arial"/>
              </a:rPr>
              <a:t>Condiment Mash Ups</a:t>
            </a:r>
          </a:p>
          <a:p>
            <a:pPr marL="1143000" lvl="1" indent="-457200">
              <a:buFont typeface="Arial" panose="05000000000000000000" pitchFamily="2" charset="2"/>
              <a:buChar char="•"/>
            </a:pPr>
            <a:r>
              <a:rPr lang="en-US" i="1" dirty="0">
                <a:cs typeface="Arial"/>
              </a:rPr>
              <a:t>Sambal and mustard, herb infused honey, BBQ Sauce </a:t>
            </a:r>
          </a:p>
          <a:p>
            <a:pPr marL="457200" indent="-457200">
              <a:buFont typeface="Arial" panose="05000000000000000000" pitchFamily="2" charset="2"/>
              <a:buChar char="•"/>
            </a:pPr>
            <a:r>
              <a:rPr lang="en-US" dirty="0">
                <a:cs typeface="Arial"/>
              </a:rPr>
              <a:t>Presentation is Key</a:t>
            </a:r>
            <a:endParaRPr lang="en-US" dirty="0"/>
          </a:p>
          <a:p>
            <a:pPr marL="1143000" lvl="1" indent="-457200">
              <a:buFont typeface="Arial" panose="05000000000000000000" pitchFamily="2" charset="2"/>
              <a:buChar char="•"/>
            </a:pPr>
            <a:r>
              <a:rPr lang="en-US" dirty="0">
                <a:cs typeface="Arial"/>
              </a:rPr>
              <a:t>Bright colors, fun patterns, new textures, and personalization</a:t>
            </a:r>
            <a:endParaRPr lang="en-US" dirty="0"/>
          </a:p>
          <a:p>
            <a:pPr marL="1143000" lvl="1" indent="-457200">
              <a:buFont typeface="Arial" panose="05000000000000000000" pitchFamily="2" charset="2"/>
              <a:buChar char="•"/>
            </a:pPr>
            <a:endParaRPr lang="en-US" dirty="0"/>
          </a:p>
        </p:txBody>
      </p:sp>
      <p:pic>
        <p:nvPicPr>
          <p:cNvPr id="9" name="Picture 8" descr="A group of purple sweet potatoes&#10;&#10;">
            <a:extLst>
              <a:ext uri="{FF2B5EF4-FFF2-40B4-BE49-F238E27FC236}">
                <a16:creationId xmlns:a16="http://schemas.microsoft.com/office/drawing/2014/main" id="{1907F1EF-1C97-2F2D-585E-0F81D07DA369}"/>
              </a:ext>
            </a:extLst>
          </p:cNvPr>
          <p:cNvPicPr>
            <a:picLocks noChangeAspect="1"/>
          </p:cNvPicPr>
          <p:nvPr/>
        </p:nvPicPr>
        <p:blipFill rotWithShape="1">
          <a:blip r:embed="rId3"/>
          <a:srcRect l="17306"/>
          <a:stretch/>
        </p:blipFill>
        <p:spPr>
          <a:xfrm>
            <a:off x="5729847" y="1211933"/>
            <a:ext cx="3052203" cy="2371914"/>
          </a:xfrm>
          <a:prstGeom prst="rect">
            <a:avLst/>
          </a:prstGeom>
          <a:ln w="9525">
            <a:solidFill>
              <a:srgbClr val="151515"/>
            </a:solidFill>
          </a:ln>
        </p:spPr>
      </p:pic>
      <p:pic>
        <p:nvPicPr>
          <p:cNvPr id="11" name="Picture 10" descr="Jar of honey with fresh herbs.">
            <a:extLst>
              <a:ext uri="{FF2B5EF4-FFF2-40B4-BE49-F238E27FC236}">
                <a16:creationId xmlns:a16="http://schemas.microsoft.com/office/drawing/2014/main" id="{6727FC07-E9F0-8005-BA43-27FDA8144C7A}"/>
              </a:ext>
            </a:extLst>
          </p:cNvPr>
          <p:cNvPicPr>
            <a:picLocks noChangeAspect="1"/>
          </p:cNvPicPr>
          <p:nvPr/>
        </p:nvPicPr>
        <p:blipFill rotWithShape="1">
          <a:blip r:embed="rId4"/>
          <a:srcRect l="5312" t="13750" r="5312" b="2709"/>
          <a:stretch/>
        </p:blipFill>
        <p:spPr>
          <a:xfrm>
            <a:off x="6044172" y="3798159"/>
            <a:ext cx="1662636" cy="2331177"/>
          </a:xfrm>
          <a:prstGeom prst="rect">
            <a:avLst/>
          </a:prstGeom>
          <a:ln w="9525">
            <a:solidFill>
              <a:schemeClr val="tx1"/>
            </a:solidFill>
          </a:ln>
        </p:spPr>
      </p:pic>
    </p:spTree>
    <p:extLst>
      <p:ext uri="{BB962C8B-B14F-4D97-AF65-F5344CB8AC3E}">
        <p14:creationId xmlns:p14="http://schemas.microsoft.com/office/powerpoint/2010/main" val="2266344709"/>
      </p:ext>
    </p:extLst>
  </p:cSld>
  <p:clrMapOvr>
    <a:masterClrMapping/>
  </p:clrMapOvr>
  <mc:AlternateContent xmlns:mc="http://schemas.openxmlformats.org/markup-compatibility/2006" xmlns:p14="http://schemas.microsoft.com/office/powerpoint/2010/main">
    <mc:Choice Requires="p14">
      <p:transition spd="slow" p14:dur="2000" advTm="47966"/>
    </mc:Choice>
    <mc:Fallback xmlns="">
      <p:transition spd="slow" advTm="47966"/>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71C3F-FC0E-435B-878A-7C4C0C852283}"/>
              </a:ext>
            </a:extLst>
          </p:cNvPr>
          <p:cNvSpPr>
            <a:spLocks noGrp="1"/>
          </p:cNvSpPr>
          <p:nvPr>
            <p:ph type="title"/>
          </p:nvPr>
        </p:nvSpPr>
        <p:spPr/>
        <p:txBody>
          <a:bodyPr/>
          <a:lstStyle/>
          <a:p>
            <a:r>
              <a:rPr lang="en-US" dirty="0"/>
              <a:t>NSLP Resources</a:t>
            </a:r>
          </a:p>
        </p:txBody>
      </p:sp>
      <p:sp>
        <p:nvSpPr>
          <p:cNvPr id="3" name="Content Placeholder 2">
            <a:extLst>
              <a:ext uri="{FF2B5EF4-FFF2-40B4-BE49-F238E27FC236}">
                <a16:creationId xmlns:a16="http://schemas.microsoft.com/office/drawing/2014/main" id="{F31E4EFC-7666-484C-BEF1-83FA973C87E3}"/>
              </a:ext>
            </a:extLst>
          </p:cNvPr>
          <p:cNvSpPr>
            <a:spLocks noGrp="1"/>
          </p:cNvSpPr>
          <p:nvPr>
            <p:ph idx="1"/>
          </p:nvPr>
        </p:nvSpPr>
        <p:spPr>
          <a:xfrm>
            <a:off x="895350" y="1622425"/>
            <a:ext cx="8096250" cy="4197635"/>
          </a:xfrm>
        </p:spPr>
        <p:txBody>
          <a:bodyPr>
            <a:normAutofit/>
          </a:bodyPr>
          <a:lstStyle/>
          <a:p>
            <a:pPr marL="342900" indent="-342900"/>
            <a:r>
              <a:rPr lang="en-US" dirty="0"/>
              <a:t>Grain Crediting Resource-Exhibit A: </a:t>
            </a:r>
          </a:p>
          <a:p>
            <a:pPr marL="342900" indent="-342900"/>
            <a:r>
              <a:rPr lang="en-US" sz="2000" u="sng" dirty="0">
                <a:solidFill>
                  <a:srgbClr val="0000FF"/>
                </a:solidFill>
                <a:effectLst/>
                <a:ea typeface="Calibri" panose="020F0502020204030204" pitchFamily="34" charset="0"/>
                <a:cs typeface="Times New Roman" panose="02020603050405020304" pitchFamily="18" charset="0"/>
                <a:hlinkClick r:id="rId3"/>
              </a:rPr>
              <a:t>https://foodbuyingguide.fns.usda.gov/Content/TablesFBG/ExhibitA.pdf</a:t>
            </a:r>
            <a:endParaRPr lang="en-US" sz="2000" dirty="0"/>
          </a:p>
          <a:p>
            <a:pPr indent="-342900"/>
            <a:br>
              <a:rPr lang="en-US" dirty="0"/>
            </a:br>
            <a:r>
              <a:rPr lang="en-US" dirty="0"/>
              <a:t>NSLP Meal Pattern:</a:t>
            </a:r>
            <a:br>
              <a:rPr lang="en-US" dirty="0"/>
            </a:br>
            <a:r>
              <a:rPr lang="en-US" sz="2000" dirty="0">
                <a:hlinkClick r:id="rId4"/>
              </a:rPr>
              <a:t>LunchMealPatternCHARTSY24.pdf (gadoe.org)</a:t>
            </a:r>
            <a:endParaRPr lang="en-US" sz="2000" dirty="0"/>
          </a:p>
          <a:p>
            <a:pPr indent="-342900"/>
            <a:br>
              <a:rPr lang="en-US" dirty="0"/>
            </a:br>
            <a:r>
              <a:rPr lang="en-US" dirty="0"/>
              <a:t>USDA Foods Available List: </a:t>
            </a:r>
          </a:p>
          <a:p>
            <a:pPr marL="342900" indent="-342900"/>
            <a:r>
              <a:rPr lang="en-US" sz="2000" dirty="0">
                <a:hlinkClick r:id="rId5"/>
              </a:rPr>
              <a:t>https://www.fns.usda.gov/usda-fis/usda-foods-available</a:t>
            </a:r>
            <a:endParaRPr lang="en-US" sz="2000" dirty="0"/>
          </a:p>
          <a:p>
            <a:pPr marL="342900" indent="-342900"/>
            <a:endParaRPr lang="en-US" sz="2400" dirty="0"/>
          </a:p>
          <a:p>
            <a:endParaRPr lang="en-US" dirty="0"/>
          </a:p>
        </p:txBody>
      </p:sp>
    </p:spTree>
    <p:extLst>
      <p:ext uri="{BB962C8B-B14F-4D97-AF65-F5344CB8AC3E}">
        <p14:creationId xmlns:p14="http://schemas.microsoft.com/office/powerpoint/2010/main" val="2294093151"/>
      </p:ext>
    </p:extLst>
  </p:cSld>
  <p:clrMapOvr>
    <a:masterClrMapping/>
  </p:clrMapOvr>
  <mc:AlternateContent xmlns:mc="http://schemas.openxmlformats.org/markup-compatibility/2006" xmlns:p14="http://schemas.microsoft.com/office/powerpoint/2010/main">
    <mc:Choice Requires="p14">
      <p:transition spd="slow" p14:dur="2000" advTm="46728"/>
    </mc:Choice>
    <mc:Fallback xmlns="">
      <p:transition spd="slow" advTm="46728"/>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D7B9F-7427-BF5F-FD69-9EBECBA82F3D}"/>
              </a:ext>
            </a:extLst>
          </p:cNvPr>
          <p:cNvSpPr>
            <a:spLocks noGrp="1"/>
          </p:cNvSpPr>
          <p:nvPr>
            <p:ph type="title"/>
          </p:nvPr>
        </p:nvSpPr>
        <p:spPr/>
        <p:txBody>
          <a:bodyPr/>
          <a:lstStyle/>
          <a:p>
            <a:r>
              <a:rPr lang="en-US" dirty="0"/>
              <a:t>Culinary Resources</a:t>
            </a:r>
          </a:p>
        </p:txBody>
      </p:sp>
      <p:sp>
        <p:nvSpPr>
          <p:cNvPr id="3" name="Content Placeholder 2">
            <a:extLst>
              <a:ext uri="{FF2B5EF4-FFF2-40B4-BE49-F238E27FC236}">
                <a16:creationId xmlns:a16="http://schemas.microsoft.com/office/drawing/2014/main" id="{10A44564-C3F9-4808-F86D-90404DC934DB}"/>
              </a:ext>
            </a:extLst>
          </p:cNvPr>
          <p:cNvSpPr>
            <a:spLocks noGrp="1"/>
          </p:cNvSpPr>
          <p:nvPr>
            <p:ph idx="1"/>
          </p:nvPr>
        </p:nvSpPr>
        <p:spPr>
          <a:xfrm>
            <a:off x="895350" y="1497013"/>
            <a:ext cx="8248650" cy="4197635"/>
          </a:xfrm>
        </p:spPr>
        <p:txBody>
          <a:bodyPr/>
          <a:lstStyle/>
          <a:p>
            <a:r>
              <a:rPr lang="en-US" dirty="0"/>
              <a:t>GaDOE Flavor Chart:</a:t>
            </a:r>
          </a:p>
          <a:p>
            <a:r>
              <a:rPr lang="en-US" sz="2000" dirty="0">
                <a:hlinkClick r:id="rId3"/>
              </a:rPr>
              <a:t>FlavorChart2021Letter.pdf (gadoe.org)</a:t>
            </a:r>
            <a:endParaRPr lang="en-US" sz="2000" dirty="0"/>
          </a:p>
          <a:p>
            <a:endParaRPr lang="en-US" dirty="0"/>
          </a:p>
          <a:p>
            <a:r>
              <a:rPr lang="en-US" dirty="0"/>
              <a:t>Culinary Institute of Child Nutrition:</a:t>
            </a:r>
          </a:p>
          <a:p>
            <a:r>
              <a:rPr lang="en-US" sz="2000" dirty="0">
                <a:solidFill>
                  <a:srgbClr val="EF6400"/>
                </a:solidFill>
                <a:hlinkClick r:id="rId4">
                  <a:extLst>
                    <a:ext uri="{A12FA001-AC4F-418D-AE19-62706E023703}">
                      <ahyp:hlinkClr xmlns:ahyp="http://schemas.microsoft.com/office/drawing/2018/hyperlinkcolor" val="tx"/>
                    </a:ext>
                  </a:extLst>
                </a:hlinkClick>
              </a:rPr>
              <a:t>Flavor Enhancement – Culinary Institute of Child Nutrition (theicn.org)</a:t>
            </a:r>
            <a:endParaRPr lang="en-US" sz="2000" dirty="0"/>
          </a:p>
          <a:p>
            <a:endParaRPr lang="en-US" dirty="0"/>
          </a:p>
        </p:txBody>
      </p:sp>
    </p:spTree>
    <p:extLst>
      <p:ext uri="{BB962C8B-B14F-4D97-AF65-F5344CB8AC3E}">
        <p14:creationId xmlns:p14="http://schemas.microsoft.com/office/powerpoint/2010/main" val="3327466448"/>
      </p:ext>
    </p:extLst>
  </p:cSld>
  <p:clrMapOvr>
    <a:masterClrMapping/>
  </p:clrMapOvr>
  <mc:AlternateContent xmlns:mc="http://schemas.openxmlformats.org/markup-compatibility/2006" xmlns:p14="http://schemas.microsoft.com/office/powerpoint/2010/main">
    <mc:Choice Requires="p14">
      <p:transition spd="slow" p14:dur="2000" advTm="12420"/>
    </mc:Choice>
    <mc:Fallback xmlns="">
      <p:transition spd="slow" advTm="1242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8B6E4-B9FA-0473-3B2E-110F0EE13F49}"/>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Social Media </a:t>
            </a:r>
          </a:p>
        </p:txBody>
      </p:sp>
    </p:spTree>
    <p:extLst>
      <p:ext uri="{BB962C8B-B14F-4D97-AF65-F5344CB8AC3E}">
        <p14:creationId xmlns:p14="http://schemas.microsoft.com/office/powerpoint/2010/main" val="1588292527"/>
      </p:ext>
    </p:extLst>
  </p:cSld>
  <p:clrMapOvr>
    <a:masterClrMapping/>
  </p:clrMapOvr>
  <mc:AlternateContent xmlns:mc="http://schemas.openxmlformats.org/markup-compatibility/2006" xmlns:p14="http://schemas.microsoft.com/office/powerpoint/2010/main">
    <mc:Choice Requires="p14">
      <p:transition spd="slow" p14:dur="2000" advTm="10917"/>
    </mc:Choice>
    <mc:Fallback xmlns="">
      <p:transition spd="slow" advTm="10917"/>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0A34C4-AEF8-5DEE-7BFE-2A29BC94C64B}"/>
              </a:ext>
            </a:extLst>
          </p:cNvPr>
          <p:cNvSpPr>
            <a:spLocks noGrp="1"/>
          </p:cNvSpPr>
          <p:nvPr>
            <p:ph type="title" idx="4294967295"/>
          </p:nvPr>
        </p:nvSpPr>
        <p:spPr/>
        <p:txBody>
          <a:bodyPr/>
          <a:lstStyle/>
          <a:p>
            <a:r>
              <a:rPr lang="en-US" dirty="0"/>
              <a:t>U</a:t>
            </a:r>
          </a:p>
        </p:txBody>
      </p:sp>
    </p:spTree>
    <p:extLst>
      <p:ext uri="{BB962C8B-B14F-4D97-AF65-F5344CB8AC3E}">
        <p14:creationId xmlns:p14="http://schemas.microsoft.com/office/powerpoint/2010/main" val="38587367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11.1|16.7|11.3|24.5"/>
</p:tagLst>
</file>

<file path=ppt/tags/tag2.xml><?xml version="1.0" encoding="utf-8"?>
<p:tagLst xmlns:a="http://schemas.openxmlformats.org/drawingml/2006/main" xmlns:r="http://schemas.openxmlformats.org/officeDocument/2006/relationships" xmlns:p="http://schemas.openxmlformats.org/presentationml/2006/main">
  <p:tag name="TIMING" val="|7.3|2.3|3.1|2.3|2.6"/>
</p:tagLst>
</file>

<file path=ppt/tags/tag3.xml><?xml version="1.0" encoding="utf-8"?>
<p:tagLst xmlns:a="http://schemas.openxmlformats.org/drawingml/2006/main" xmlns:r="http://schemas.openxmlformats.org/officeDocument/2006/relationships" xmlns:p="http://schemas.openxmlformats.org/presentationml/2006/main">
  <p:tag name="TIMING" val="|5.3|2.7|2.7|2.8"/>
</p:tagLst>
</file>

<file path=ppt/tags/tag4.xml><?xml version="1.0" encoding="utf-8"?>
<p:tagLst xmlns:a="http://schemas.openxmlformats.org/drawingml/2006/main" xmlns:r="http://schemas.openxmlformats.org/officeDocument/2006/relationships" xmlns:p="http://schemas.openxmlformats.org/presentationml/2006/main">
  <p:tag name="TIMING" val="|6.6|2.6|3|2.3|2.2"/>
</p:tagLst>
</file>

<file path=ppt/tags/tag5.xml><?xml version="1.0" encoding="utf-8"?>
<p:tagLst xmlns:a="http://schemas.openxmlformats.org/drawingml/2006/main" xmlns:r="http://schemas.openxmlformats.org/officeDocument/2006/relationships" xmlns:p="http://schemas.openxmlformats.org/presentationml/2006/main">
  <p:tag name="TIMING" val="|16.2|16.3"/>
</p:tagLst>
</file>

<file path=ppt/tags/tag6.xml><?xml version="1.0" encoding="utf-8"?>
<p:tagLst xmlns:a="http://schemas.openxmlformats.org/drawingml/2006/main" xmlns:r="http://schemas.openxmlformats.org/officeDocument/2006/relationships" xmlns:p="http://schemas.openxmlformats.org/presentationml/2006/main">
  <p:tag name="TIMING" val="|12.9|6.8|3.8"/>
</p:tagLst>
</file>

<file path=ppt/tags/tag7.xml><?xml version="1.0" encoding="utf-8"?>
<p:tagLst xmlns:a="http://schemas.openxmlformats.org/drawingml/2006/main" xmlns:r="http://schemas.openxmlformats.org/officeDocument/2006/relationships" xmlns:p="http://schemas.openxmlformats.org/presentationml/2006/main">
  <p:tag name="TIMING" val="|5.6"/>
</p:tagLst>
</file>

<file path=ppt/tags/tag8.xml><?xml version="1.0" encoding="utf-8"?>
<p:tagLst xmlns:a="http://schemas.openxmlformats.org/drawingml/2006/main" xmlns:r="http://schemas.openxmlformats.org/officeDocument/2006/relationships" xmlns:p="http://schemas.openxmlformats.org/presentationml/2006/main">
  <p:tag name="TIMING" val="|5.2"/>
</p:tagLst>
</file>

<file path=ppt/tags/tag9.xml><?xml version="1.0" encoding="utf-8"?>
<p:tagLst xmlns:a="http://schemas.openxmlformats.org/drawingml/2006/main" xmlns:r="http://schemas.openxmlformats.org/officeDocument/2006/relationships" xmlns:p="http://schemas.openxmlformats.org/presentationml/2006/main">
  <p:tag name="TIMING" val="|11.9"/>
</p:tagLst>
</file>

<file path=ppt/tags/tag10.xml><?xml version="1.0" encoding="utf-8"?>
<p:tagLst xmlns:a="http://schemas.openxmlformats.org/drawingml/2006/main" xmlns:r="http://schemas.openxmlformats.org/officeDocument/2006/relationships" xmlns:p="http://schemas.openxmlformats.org/presentationml/2006/main">
  <p:tag name="TIMING" val="|5.1|2.4|2.4|4.4|4|3.4"/>
</p:tagLst>
</file>

<file path=ppt/tags/tag11.xml><?xml version="1.0" encoding="utf-8"?>
<p:tagLst xmlns:a="http://schemas.openxmlformats.org/drawingml/2006/main" xmlns:r="http://schemas.openxmlformats.org/officeDocument/2006/relationships" xmlns:p="http://schemas.openxmlformats.org/presentationml/2006/main">
  <p:tag name="TIMING" val="|4.7|1.7|4.4|5.9|2.3|1.7"/>
</p:tagLst>
</file>

<file path=ppt/tags/tag12.xml><?xml version="1.0" encoding="utf-8"?>
<p:tagLst xmlns:a="http://schemas.openxmlformats.org/drawingml/2006/main" xmlns:r="http://schemas.openxmlformats.org/officeDocument/2006/relationships" xmlns:p="http://schemas.openxmlformats.org/presentationml/2006/main">
  <p:tag name="TIMING" val="|4.8|5.6|5.3"/>
</p:tagLst>
</file>

<file path=ppt/tags/tag13.xml><?xml version="1.0" encoding="utf-8"?>
<p:tagLst xmlns:a="http://schemas.openxmlformats.org/drawingml/2006/main" xmlns:r="http://schemas.openxmlformats.org/officeDocument/2006/relationships" xmlns:p="http://schemas.openxmlformats.org/presentationml/2006/main">
  <p:tag name="TIMING" val="|24|2.7|11.4|7.7|2.9|8.6|1.6"/>
</p:tagLst>
</file>

<file path=ppt/theme/theme1.xml><?xml version="1.0" encoding="utf-8"?>
<a:theme xmlns:a="http://schemas.openxmlformats.org/drawingml/2006/main" name="Office Theme">
  <a:themeElements>
    <a:clrScheme name="GaDOE Color Theme 2019">
      <a:dk1>
        <a:srgbClr val="4A8C27"/>
      </a:dk1>
      <a:lt1>
        <a:sysClr val="window" lastClr="FFFFFF"/>
      </a:lt1>
      <a:dk2>
        <a:srgbClr val="00285C"/>
      </a:dk2>
      <a:lt2>
        <a:srgbClr val="B8EADC"/>
      </a:lt2>
      <a:accent1>
        <a:srgbClr val="4A8C27"/>
      </a:accent1>
      <a:accent2>
        <a:srgbClr val="EF6400"/>
      </a:accent2>
      <a:accent3>
        <a:srgbClr val="E20177"/>
      </a:accent3>
      <a:accent4>
        <a:srgbClr val="AFD622"/>
      </a:accent4>
      <a:accent5>
        <a:srgbClr val="0066B2"/>
      </a:accent5>
      <a:accent6>
        <a:srgbClr val="C9D325"/>
      </a:accent6>
      <a:hlink>
        <a:srgbClr val="EF6400"/>
      </a:hlink>
      <a:folHlink>
        <a:srgbClr val="E20177"/>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DOE SNP PPT Standard PRESENTATION" id="{8E340035-70D1-45B7-A47C-BF89C3A4D441}" vid="{FACFE613-7336-4D6E-94F9-E866F70B08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526044A564FE04BAA6596DEBA638DF3" ma:contentTypeVersion="16" ma:contentTypeDescription="Create a new document." ma:contentTypeScope="" ma:versionID="ab49d683c6700f62743052d89fa2081c">
  <xsd:schema xmlns:xsd="http://www.w3.org/2001/XMLSchema" xmlns:xs="http://www.w3.org/2001/XMLSchema" xmlns:p="http://schemas.microsoft.com/office/2006/metadata/properties" xmlns:ns2="c6ed8724-9219-4d21-9761-951c69adc40b" xmlns:ns3="1f8476e9-738c-4e08-aad4-2412548f1181" targetNamespace="http://schemas.microsoft.com/office/2006/metadata/properties" ma:root="true" ma:fieldsID="5d8142f6964d634f62ee71f3b3473a7e" ns2:_="" ns3:_="">
    <xsd:import namespace="c6ed8724-9219-4d21-9761-951c69adc40b"/>
    <xsd:import namespace="1f8476e9-738c-4e08-aad4-2412548f118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OCR" minOccurs="0"/>
                <xsd:element ref="ns2:MediaServiceDateTaken"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ed8724-9219-4d21-9761-951c69adc4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21972d4-a1fe-45f5-bf00-df2efbce1a08"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8476e9-738c-4e08-aad4-2412548f118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070d11e-d83a-4c9f-9017-66b91a91652e}" ma:internalName="TaxCatchAll" ma:showField="CatchAllData" ma:web="1f8476e9-738c-4e08-aad4-2412548f11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f8476e9-738c-4e08-aad4-2412548f1181" xsi:nil="true"/>
    <lcf76f155ced4ddcb4097134ff3c332f xmlns="c6ed8724-9219-4d21-9761-951c69adc4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17EFDE3-FA0A-4C21-924F-B7AFC710340F}">
  <ds:schemaRefs>
    <ds:schemaRef ds:uri="http://schemas.microsoft.com/sharepoint/v3/contenttype/forms"/>
  </ds:schemaRefs>
</ds:datastoreItem>
</file>

<file path=customXml/itemProps2.xml><?xml version="1.0" encoding="utf-8"?>
<ds:datastoreItem xmlns:ds="http://schemas.openxmlformats.org/officeDocument/2006/customXml" ds:itemID="{7B99DFE1-85C0-46C1-A65D-D61F1D8ED5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ed8724-9219-4d21-9761-951c69adc40b"/>
    <ds:schemaRef ds:uri="1f8476e9-738c-4e08-aad4-2412548f11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5F34BB-A826-43E3-A052-D5FDE061662F}">
  <ds:schemaRefs>
    <ds:schemaRef ds:uri="2490a2a8-ef14-400f-bd61-1a5908ee1271"/>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www.w3.org/XML/1998/namespace"/>
    <ds:schemaRef ds:uri="http://schemas.openxmlformats.org/package/2006/metadata/core-properties"/>
    <ds:schemaRef ds:uri="78ca2a8f-f6bc-4e5e-b83f-15fa1b46385a"/>
    <ds:schemaRef ds:uri="http://purl.org/dc/dcmitype/"/>
    <ds:schemaRef ds:uri="http://purl.org/dc/terms/"/>
    <ds:schemaRef ds:uri="1f8476e9-738c-4e08-aad4-2412548f1181"/>
    <ds:schemaRef ds:uri="c6ed8724-9219-4d21-9761-951c69adc40b"/>
  </ds:schemaRefs>
</ds:datastoreItem>
</file>

<file path=docProps/app.xml><?xml version="1.0" encoding="utf-8"?>
<Properties xmlns="http://schemas.openxmlformats.org/officeDocument/2006/extended-properties" xmlns:vt="http://schemas.openxmlformats.org/officeDocument/2006/docPropsVTypes">
  <Template>GaDOE SNP PPT Standard PRESENTATION</Template>
  <TotalTime>2730</TotalTime>
  <Words>3575</Words>
  <Application>Microsoft Office PowerPoint</Application>
  <PresentationFormat>On-screen Show (4:3)</PresentationFormat>
  <Paragraphs>401</Paragraphs>
  <Slides>36</Slides>
  <Notes>36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4" baseType="lpstr">
      <vt:lpstr>Arial Narrow</vt:lpstr>
      <vt:lpstr>Wingdings</vt:lpstr>
      <vt:lpstr>Fonesia Bold</vt:lpstr>
      <vt:lpstr>Arial</vt:lpstr>
      <vt:lpstr>Century Gothic</vt:lpstr>
      <vt:lpstr>Calibri</vt:lpstr>
      <vt:lpstr>Office Theme</vt:lpstr>
      <vt:lpstr>Presentation</vt:lpstr>
      <vt:lpstr>Student Chef Competition</vt:lpstr>
      <vt:lpstr>Georgia Department of Education School Nutrition Division Venn Diagram</vt:lpstr>
      <vt:lpstr> Presentation Objectives</vt:lpstr>
      <vt:lpstr>National School Lunch Program (NSLP)</vt:lpstr>
      <vt:lpstr>MyPlate</vt:lpstr>
      <vt:lpstr>Meal Pattern Components</vt:lpstr>
      <vt:lpstr>Grains</vt:lpstr>
      <vt:lpstr>Examples of Whole Grains</vt:lpstr>
      <vt:lpstr>Purchased &amp; Other Grains</vt:lpstr>
      <vt:lpstr>Which is whole grain?</vt:lpstr>
      <vt:lpstr>Grain Crediting Resource: Exhibit A</vt:lpstr>
      <vt:lpstr>A Grain of Truth!</vt:lpstr>
      <vt:lpstr>PowerPoint Presentation</vt:lpstr>
      <vt:lpstr>PowerPoint Presentation</vt:lpstr>
      <vt:lpstr>Chef Kelsey’s teammate Roberto wants to figure out how many cups of cooked brown rice he needs for a 2-ounce serving.   ½ cup  ¾ cup  1cup </vt:lpstr>
      <vt:lpstr>Grain Crediting Resource: Exhibit A Example</vt:lpstr>
      <vt:lpstr>Chef Kelsey’s teammate Roberto wants to figure out how many cups of cooked brown rice he needs for a 2-ounce serving.  ½ cup  ¾ cup  1cup  </vt:lpstr>
      <vt:lpstr>Fruit and Vegetables</vt:lpstr>
      <vt:lpstr>Exceptions: Leafy Greens</vt:lpstr>
      <vt:lpstr>Exceptions: Dried Fruit</vt:lpstr>
      <vt:lpstr>Meat/Meat Alternate</vt:lpstr>
      <vt:lpstr>Fluid Milk</vt:lpstr>
      <vt:lpstr>Nutrient Requirements</vt:lpstr>
      <vt:lpstr>NSLP Lunch Meal Pattern</vt:lpstr>
      <vt:lpstr>Nutrient Requirements for High School</vt:lpstr>
      <vt:lpstr>Student Chef Competition</vt:lpstr>
      <vt:lpstr>Culinary Tips to Reduce Sodium</vt:lpstr>
      <vt:lpstr>Culinary Tips to Reduce Sodium</vt:lpstr>
      <vt:lpstr>Food Trends</vt:lpstr>
      <vt:lpstr>Menu Winners</vt:lpstr>
      <vt:lpstr>Popular Flavors</vt:lpstr>
      <vt:lpstr>Additional Trend Considerations</vt:lpstr>
      <vt:lpstr>NSLP Resources</vt:lpstr>
      <vt:lpstr>Culinary Resources</vt:lpstr>
      <vt:lpstr>Social Media </vt:lpstr>
      <vt:lpstr>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Adrienne Holloway</cp:lastModifiedBy>
  <cp:revision>381</cp:revision>
  <dcterms:created xsi:type="dcterms:W3CDTF">2018-12-04T19:58:15Z</dcterms:created>
  <dcterms:modified xsi:type="dcterms:W3CDTF">2025-01-14T23:55:59Z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0x0101004526044A564FE04BAA6596DEBA638DF3</vt:lpwstr>
  </property>
  <property fmtid="{D5CDD505-2E9C-101B-9397-08002B2CF9AE}" pid="3" name="MediaServiceImageTags">
    <vt:lpwstr/>
  </property>
</Properties>
</file>