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1" r:id="rId5"/>
  </p:sldMasterIdLst>
  <p:notesMasterIdLst>
    <p:notesMasterId r:id="rId21"/>
  </p:notesMasterIdLst>
  <p:sldIdLst>
    <p:sldId id="289" r:id="rId6"/>
    <p:sldId id="257" r:id="rId7"/>
    <p:sldId id="259" r:id="rId8"/>
    <p:sldId id="293" r:id="rId9"/>
    <p:sldId id="261" r:id="rId10"/>
    <p:sldId id="294" r:id="rId11"/>
    <p:sldId id="262" r:id="rId12"/>
    <p:sldId id="263" r:id="rId13"/>
    <p:sldId id="284" r:id="rId14"/>
    <p:sldId id="295" r:id="rId15"/>
    <p:sldId id="267" r:id="rId16"/>
    <p:sldId id="291" r:id="rId17"/>
    <p:sldId id="265" r:id="rId18"/>
    <p:sldId id="286" r:id="rId19"/>
    <p:sldId id="288"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37" autoAdjust="0"/>
    <p:restoredTop sz="80759" autoAdjust="0"/>
  </p:normalViewPr>
  <p:slideViewPr>
    <p:cSldViewPr snapToGrid="0">
      <p:cViewPr varScale="1">
        <p:scale>
          <a:sx n="104" d="100"/>
          <a:sy n="104" d="100"/>
        </p:scale>
        <p:origin x="1160" y="208"/>
      </p:cViewPr>
      <p:guideLst/>
    </p:cSldViewPr>
  </p:slideViewPr>
  <p:outlineViewPr>
    <p:cViewPr>
      <p:scale>
        <a:sx n="33" d="100"/>
        <a:sy n="33" d="100"/>
      </p:scale>
      <p:origin x="0" y="-492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319CEC-59FE-4B42-83F1-29CC519D6DD2}" type="datetimeFigureOut">
              <a:rPr lang="en-US" smtClean="0"/>
              <a:t>11/10/21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4190CF-0330-4AB8-AF1A-40C6E902CA58}" type="slidenum">
              <a:rPr lang="en-US" smtClean="0"/>
              <a:t>‹#›</a:t>
            </a:fld>
            <a:endParaRPr lang="en-US"/>
          </a:p>
        </p:txBody>
      </p:sp>
    </p:spTree>
    <p:extLst>
      <p:ext uri="{BB962C8B-B14F-4D97-AF65-F5344CB8AC3E}">
        <p14:creationId xmlns:p14="http://schemas.microsoft.com/office/powerpoint/2010/main" val="4279219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68529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683791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4488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Share core content:</a:t>
            </a:r>
            <a:r>
              <a:rPr lang="en-US" sz="1200" kern="1200" dirty="0">
                <a:solidFill>
                  <a:schemeClr val="tx1"/>
                </a:solidFill>
                <a:effectLst/>
                <a:latin typeface="+mn-lt"/>
                <a:ea typeface="+mn-ea"/>
                <a:cs typeface="+mn-cs"/>
              </a:rPr>
              <a:t> Tofu is made from soybeans and is a nutrient-dense food. It is low in fat, has no cholesterol, and tofu is high in iron and protein. There are different types of tofu. Extra-firm and firm tofu are used in stir-fry recipes and hold up well when cooking. Soft/silken tofu is typically used in baking, desserts, or smoothie preparation. It does not typically hold its shape during the cooking process.</a:t>
            </a:r>
            <a:endParaRPr lang="en-US" dirty="0"/>
          </a:p>
        </p:txBody>
      </p:sp>
      <p:sp>
        <p:nvSpPr>
          <p:cNvPr id="4" name="Slide Number Placeholder 3"/>
          <p:cNvSpPr>
            <a:spLocks noGrp="1"/>
          </p:cNvSpPr>
          <p:nvPr>
            <p:ph type="sldNum" sz="quarter" idx="10"/>
          </p:nvPr>
        </p:nvSpPr>
        <p:spPr/>
        <p:txBody>
          <a:bodyPr/>
          <a:lstStyle/>
          <a:p>
            <a:fld id="{884190CF-0330-4AB8-AF1A-40C6E902CA58}" type="slidenum">
              <a:rPr lang="en-US" smtClean="0"/>
              <a:t>4</a:t>
            </a:fld>
            <a:endParaRPr lang="en-US"/>
          </a:p>
        </p:txBody>
      </p:sp>
    </p:spTree>
    <p:extLst>
      <p:ext uri="{BB962C8B-B14F-4D97-AF65-F5344CB8AC3E}">
        <p14:creationId xmlns:p14="http://schemas.microsoft.com/office/powerpoint/2010/main" val="18814904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200" b="1" kern="1200" dirty="0">
                <a:solidFill>
                  <a:schemeClr val="tx1"/>
                </a:solidFill>
                <a:effectLst/>
                <a:latin typeface="+mn-lt"/>
                <a:ea typeface="+mn-ea"/>
                <a:cs typeface="+mn-cs"/>
              </a:rPr>
              <a:t>Share core content: </a:t>
            </a:r>
            <a:r>
              <a:rPr lang="en-US" sz="1200" kern="1200" dirty="0">
                <a:solidFill>
                  <a:schemeClr val="tx1"/>
                </a:solidFill>
                <a:effectLst/>
                <a:latin typeface="+mn-lt"/>
                <a:ea typeface="+mn-ea"/>
                <a:cs typeface="+mn-cs"/>
              </a:rPr>
              <a:t>This lesson will cover the three requirements needed for the creditable use of tofu as a meat alternate for meals and snacks in the Child and Adult Care Food Program (CACFP). It is important to know, tofu may be incorporated into meals and snacks for children and adults only. Tofu is not creditable for infant meals.</a:t>
            </a:r>
            <a:endParaRPr dirty="0"/>
          </a:p>
        </p:txBody>
      </p:sp>
    </p:spTree>
    <p:extLst>
      <p:ext uri="{BB962C8B-B14F-4D97-AF65-F5344CB8AC3E}">
        <p14:creationId xmlns:p14="http://schemas.microsoft.com/office/powerpoint/2010/main" val="3969927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84190CF-0330-4AB8-AF1A-40C6E902CA58}" type="slidenum">
              <a:rPr lang="en-US" smtClean="0"/>
              <a:t>6</a:t>
            </a:fld>
            <a:endParaRPr lang="en-US"/>
          </a:p>
        </p:txBody>
      </p:sp>
    </p:spTree>
    <p:extLst>
      <p:ext uri="{BB962C8B-B14F-4D97-AF65-F5344CB8AC3E}">
        <p14:creationId xmlns:p14="http://schemas.microsoft.com/office/powerpoint/2010/main" val="32009031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200" b="1" kern="1200" dirty="0">
                <a:solidFill>
                  <a:schemeClr val="tx1"/>
                </a:solidFill>
                <a:effectLst/>
                <a:latin typeface="+mn-lt"/>
                <a:ea typeface="+mn-ea"/>
                <a:cs typeface="+mn-cs"/>
              </a:rPr>
              <a:t>Share core content: </a:t>
            </a:r>
            <a:r>
              <a:rPr lang="en-US" sz="1200" kern="1200" dirty="0">
                <a:solidFill>
                  <a:schemeClr val="tx1"/>
                </a:solidFill>
                <a:effectLst/>
                <a:latin typeface="+mn-lt"/>
                <a:ea typeface="+mn-ea"/>
                <a:cs typeface="+mn-cs"/>
              </a:rPr>
              <a:t>The first requirement is that tofu used in CACFP must be commercially prepared. Products that are noncommercial or non-standardized are not creditable. For example, preparing or purchasing homemade tofu is not allowable because it is not commercially prepared. Commercially prepared tofu must meet government quality and safety control standards. Purchasing pre-packaged, commercially prepared tofu from a store or vendor is acceptable.</a:t>
            </a:r>
            <a:endParaRPr dirty="0"/>
          </a:p>
        </p:txBody>
      </p:sp>
    </p:spTree>
    <p:extLst>
      <p:ext uri="{BB962C8B-B14F-4D97-AF65-F5344CB8AC3E}">
        <p14:creationId xmlns:p14="http://schemas.microsoft.com/office/powerpoint/2010/main" val="2122773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200" b="1" kern="1200" dirty="0">
                <a:solidFill>
                  <a:schemeClr val="tx1"/>
                </a:solidFill>
                <a:effectLst/>
                <a:latin typeface="+mn-lt"/>
                <a:ea typeface="+mn-ea"/>
                <a:cs typeface="+mn-cs"/>
              </a:rPr>
              <a:t>Share core content: </a:t>
            </a:r>
            <a:r>
              <a:rPr lang="en-US" sz="1200" kern="1200" dirty="0">
                <a:solidFill>
                  <a:schemeClr val="tx1"/>
                </a:solidFill>
                <a:effectLst/>
                <a:latin typeface="+mn-lt"/>
                <a:ea typeface="+mn-ea"/>
                <a:cs typeface="+mn-cs"/>
              </a:rPr>
              <a:t>The second requirement is that tofu must be easily recognized and not mimic another food item. Meals served in CACFP are an important way for children to recognize foods as they relate to a food group. Tofu should be recognized as a meat alternate. This helps them learn how to build a healthy plate. For example, firm and soft tofu cubes in stir-fries, omelets, and miso soup are easily recognizable as meat substitutes because it appears to be a meat. Noodles is not creditable because they mimic another food group, the grain component.</a:t>
            </a:r>
          </a:p>
          <a:p>
            <a:r>
              <a:rPr lang="en-US" sz="1200" kern="1200" dirty="0">
                <a:solidFill>
                  <a:schemeClr val="tx1"/>
                </a:solidFill>
                <a:effectLst/>
                <a:latin typeface="+mn-lt"/>
                <a:ea typeface="+mn-ea"/>
                <a:cs typeface="+mn-cs"/>
              </a:rPr>
              <a:t>Also, silken tofu is used in desserts and smoothies. This type of tofu does not typically meet the nutritional requirement, and it is normally disguised in foods, so it does not credit toward the meat alternate component.</a:t>
            </a:r>
          </a:p>
          <a:p>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1995299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200" b="1" kern="1200" dirty="0">
                <a:solidFill>
                  <a:schemeClr val="tx1"/>
                </a:solidFill>
                <a:effectLst/>
                <a:latin typeface="+mn-lt"/>
                <a:ea typeface="+mn-ea"/>
                <a:cs typeface="+mn-cs"/>
              </a:rPr>
              <a:t>Share core content: </a:t>
            </a:r>
            <a:r>
              <a:rPr lang="en-US" sz="1200" kern="1200" dirty="0">
                <a:solidFill>
                  <a:schemeClr val="tx1"/>
                </a:solidFill>
                <a:effectLst/>
                <a:latin typeface="+mn-lt"/>
                <a:ea typeface="+mn-ea"/>
                <a:cs typeface="+mn-cs"/>
              </a:rPr>
              <a:t>The third requirement is that tofu must contain 5 grams of protein per 2.2 ounces (1/4 cup) to equal 1 ounce of the meats/meat alternates requirement. Protein is essential to every cell in our bodies. It helps in building and maintaining a healthy body. </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best way to ensure that the tofu item meets the protein requirements is to request a Child Nutrition (CN) Label. This means that the product is manufactured under the Child Nutrition Labeling Program following a federally-approved quality control program. However, if a CN Label is not available, you can use product formulation statements from the manufacturer to document how the product meets meal pattern requirements.</a:t>
            </a:r>
          </a:p>
          <a:p>
            <a:endParaRPr dirty="0"/>
          </a:p>
        </p:txBody>
      </p:sp>
    </p:spTree>
    <p:extLst>
      <p:ext uri="{BB962C8B-B14F-4D97-AF65-F5344CB8AC3E}">
        <p14:creationId xmlns:p14="http://schemas.microsoft.com/office/powerpoint/2010/main" val="4115143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200" b="1" kern="1200" dirty="0">
                <a:solidFill>
                  <a:schemeClr val="tx1"/>
                </a:solidFill>
                <a:effectLst/>
                <a:latin typeface="+mn-lt"/>
                <a:ea typeface="+mn-ea"/>
                <a:cs typeface="+mn-cs"/>
              </a:rPr>
              <a:t>Share core content: </a:t>
            </a:r>
            <a:r>
              <a:rPr lang="en-US" sz="1200" kern="1200" dirty="0">
                <a:solidFill>
                  <a:schemeClr val="tx1"/>
                </a:solidFill>
                <a:effectLst/>
                <a:latin typeface="+mn-lt"/>
                <a:ea typeface="+mn-ea"/>
                <a:cs typeface="+mn-cs"/>
              </a:rPr>
              <a:t>Soy yogurt has been added as a creditable meat/meat alternate. Soy yogurt may have up to 23 grams of sugar per 6 ounces, just as yogurt made from cow's milk. As a reminder, soy yogurt is only allowed in the child and adult meal patterns. Soy yogurt is </a:t>
            </a:r>
            <a:r>
              <a:rPr lang="en-US" sz="1200" u="sng" kern="1200" dirty="0">
                <a:solidFill>
                  <a:schemeClr val="tx1"/>
                </a:solidFill>
                <a:effectLst/>
                <a:latin typeface="+mn-lt"/>
                <a:ea typeface="+mn-ea"/>
                <a:cs typeface="+mn-cs"/>
              </a:rPr>
              <a:t>not</a:t>
            </a:r>
            <a:r>
              <a:rPr lang="en-US" sz="1200" kern="1200" dirty="0">
                <a:solidFill>
                  <a:schemeClr val="tx1"/>
                </a:solidFill>
                <a:effectLst/>
                <a:latin typeface="+mn-lt"/>
                <a:ea typeface="+mn-ea"/>
                <a:cs typeface="+mn-cs"/>
              </a:rPr>
              <a:t> allowed in the infant meal pattern.</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For additional requirements on serving tofu, contact your State agency or sponsoring organization. </a:t>
            </a:r>
          </a:p>
          <a:p>
            <a:endParaRPr dirty="0"/>
          </a:p>
        </p:txBody>
      </p:sp>
    </p:spTree>
    <p:extLst>
      <p:ext uri="{BB962C8B-B14F-4D97-AF65-F5344CB8AC3E}">
        <p14:creationId xmlns:p14="http://schemas.microsoft.com/office/powerpoint/2010/main" val="10464452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200" b="1" kern="1200" dirty="0">
                <a:solidFill>
                  <a:schemeClr val="tx1"/>
                </a:solidFill>
                <a:effectLst/>
                <a:latin typeface="+mn-lt"/>
                <a:ea typeface="+mn-ea"/>
                <a:cs typeface="+mn-cs"/>
              </a:rPr>
              <a:t>Activity: Is It a Creditable Tofu or Soy Yogurt Product?</a:t>
            </a:r>
            <a:br>
              <a:rPr lang="en-US" sz="1200" b="1" kern="1200" dirty="0">
                <a:solidFill>
                  <a:schemeClr val="tx1"/>
                </a:solidFill>
                <a:effectLst/>
                <a:latin typeface="+mn-lt"/>
                <a:ea typeface="+mn-ea"/>
                <a:cs typeface="+mn-cs"/>
              </a:rPr>
            </a:br>
            <a:r>
              <a:rPr lang="en-US" sz="1200" b="1" kern="1200" dirty="0">
                <a:solidFill>
                  <a:schemeClr val="tx1"/>
                </a:solidFill>
                <a:effectLst/>
                <a:latin typeface="+mn-lt"/>
                <a:ea typeface="+mn-ea"/>
                <a:cs typeface="+mn-cs"/>
              </a:rPr>
              <a:t>Time: 5–10 minutes</a:t>
            </a:r>
          </a:p>
          <a:p>
            <a:pPr lvl="0"/>
            <a:r>
              <a:rPr lang="en-US" sz="1200" b="1" kern="1200" dirty="0">
                <a:solidFill>
                  <a:schemeClr val="tx1"/>
                </a:solidFill>
                <a:effectLst/>
                <a:latin typeface="+mn-lt"/>
                <a:ea typeface="+mn-ea"/>
                <a:cs typeface="+mn-cs"/>
              </a:rPr>
              <a:t>Purpose: </a:t>
            </a:r>
            <a:r>
              <a:rPr lang="en-US" sz="1200" kern="1200" dirty="0">
                <a:solidFill>
                  <a:schemeClr val="tx1"/>
                </a:solidFill>
                <a:effectLst/>
                <a:latin typeface="+mn-lt"/>
                <a:ea typeface="+mn-ea"/>
                <a:cs typeface="+mn-cs"/>
              </a:rPr>
              <a:t>This activity is to recall the three requirements for allowable use of tofu as a meat alternate in menu planning.</a:t>
            </a:r>
          </a:p>
          <a:p>
            <a:pPr lvl="0"/>
            <a:r>
              <a:rPr lang="en-US" sz="1200" b="1" kern="1200" dirty="0">
                <a:solidFill>
                  <a:schemeClr val="tx1"/>
                </a:solidFill>
                <a:effectLst/>
                <a:latin typeface="+mn-lt"/>
                <a:ea typeface="+mn-ea"/>
                <a:cs typeface="+mn-cs"/>
              </a:rPr>
              <a:t>Materials Needed: </a:t>
            </a:r>
            <a:r>
              <a:rPr lang="en-US" sz="1200" kern="1200" dirty="0">
                <a:solidFill>
                  <a:schemeClr val="tx1"/>
                </a:solidFill>
                <a:effectLst/>
                <a:latin typeface="+mn-lt"/>
                <a:ea typeface="+mn-ea"/>
                <a:cs typeface="+mn-cs"/>
              </a:rPr>
              <a:t>Creditable Tofu Product worksheet, Tofu Recipes, and Pens/Pencils</a:t>
            </a:r>
          </a:p>
          <a:p>
            <a:r>
              <a:rPr lang="en-US" sz="1200" b="1" kern="1200" dirty="0">
                <a:solidFill>
                  <a:schemeClr val="tx1"/>
                </a:solidFill>
                <a:effectLst/>
                <a:latin typeface="+mn-lt"/>
                <a:ea typeface="+mn-ea"/>
                <a:cs typeface="+mn-cs"/>
              </a:rPr>
              <a:t>Instructions: </a:t>
            </a:r>
            <a:r>
              <a:rPr lang="en-US" sz="1200" kern="1200" dirty="0">
                <a:solidFill>
                  <a:schemeClr val="tx1"/>
                </a:solidFill>
                <a:effectLst/>
                <a:latin typeface="+mn-lt"/>
                <a:ea typeface="+mn-ea"/>
                <a:cs typeface="+mn-cs"/>
              </a:rPr>
              <a:t>Ask participants to work in pairs and distribute creditable tofu and tofu recipes. Using the worksheet, work with a partner and decide if the products listed would be creditable in CACFP menu planning. Once the groups are finished, review the recipes and decide on one that you would like to try in your setting. Allow participants 5 minutes to complete this activity, then review answers as a group. </a:t>
            </a:r>
          </a:p>
        </p:txBody>
      </p:sp>
    </p:spTree>
    <p:extLst>
      <p:ext uri="{BB962C8B-B14F-4D97-AF65-F5344CB8AC3E}">
        <p14:creationId xmlns:p14="http://schemas.microsoft.com/office/powerpoint/2010/main" val="12730668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80151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200" b="1" kern="1200" dirty="0">
                <a:solidFill>
                  <a:schemeClr val="tx1"/>
                </a:solidFill>
                <a:effectLst/>
                <a:latin typeface="+mn-lt"/>
                <a:ea typeface="+mn-ea"/>
                <a:cs typeface="+mn-cs"/>
              </a:rPr>
              <a:t>Share core content: </a:t>
            </a:r>
            <a:r>
              <a:rPr lang="en-US" sz="1200" kern="1200" dirty="0">
                <a:solidFill>
                  <a:schemeClr val="tx1"/>
                </a:solidFill>
                <a:effectLst/>
                <a:latin typeface="+mn-lt"/>
                <a:ea typeface="+mn-ea"/>
                <a:cs typeface="+mn-cs"/>
              </a:rPr>
              <a:t>Tofu is a nutritious meat alternate made from soybeans. It is a great replacement for meat because it is low in fat, calories, and cholesterol, yet high in protein and iron. It can be used in meeting the CACFP requirement for meals and snacks. Remember the three requirements for using tofu. </a:t>
            </a:r>
          </a:p>
          <a:p>
            <a:pPr lvl="0"/>
            <a:r>
              <a:rPr lang="en-US" sz="1200" kern="1200" dirty="0">
                <a:solidFill>
                  <a:schemeClr val="tx1"/>
                </a:solidFill>
                <a:effectLst/>
                <a:latin typeface="+mn-lt"/>
                <a:ea typeface="+mn-ea"/>
                <a:cs typeface="+mn-cs"/>
              </a:rPr>
              <a:t>Requirement 1: Tofu used must be commercially prepared.</a:t>
            </a:r>
          </a:p>
          <a:p>
            <a:pPr lvl="0"/>
            <a:r>
              <a:rPr lang="en-US" sz="1200" kern="1200" dirty="0">
                <a:solidFill>
                  <a:schemeClr val="tx1"/>
                </a:solidFill>
                <a:effectLst/>
                <a:latin typeface="+mn-lt"/>
                <a:ea typeface="+mn-ea"/>
                <a:cs typeface="+mn-cs"/>
              </a:rPr>
              <a:t>Requirement 2: Tofu must be easily recognized and not mimic another food item.</a:t>
            </a:r>
          </a:p>
          <a:p>
            <a:pPr lvl="0"/>
            <a:r>
              <a:rPr lang="en-US" sz="1200" kern="1200" dirty="0">
                <a:solidFill>
                  <a:schemeClr val="tx1"/>
                </a:solidFill>
                <a:effectLst/>
                <a:latin typeface="+mn-lt"/>
                <a:ea typeface="+mn-ea"/>
                <a:cs typeface="+mn-cs"/>
              </a:rPr>
              <a:t>Requirement 3: It must contain 5 grams of protein per 2.2 ounces (1/4 cup) to equal 1 ounce of the meats/meat alternates requirement. </a:t>
            </a:r>
          </a:p>
          <a:p>
            <a:r>
              <a:rPr lang="en-US" sz="1200" kern="1200" dirty="0">
                <a:solidFill>
                  <a:schemeClr val="tx1"/>
                </a:solidFill>
                <a:effectLst/>
                <a:latin typeface="+mn-lt"/>
                <a:ea typeface="+mn-ea"/>
                <a:cs typeface="+mn-cs"/>
              </a:rPr>
              <a:t>Also, remember, soy yogurt is now also creditable for child and adult meals but must meet the same requirements as yogurt made with cow’s milk.</a:t>
            </a:r>
          </a:p>
          <a:p>
            <a:r>
              <a:rPr lang="en-US" sz="1200" b="1" kern="1200" dirty="0">
                <a:solidFill>
                  <a:schemeClr val="tx1"/>
                </a:solidFill>
                <a:effectLst/>
                <a:latin typeface="+mn-lt"/>
                <a:ea typeface="+mn-ea"/>
                <a:cs typeface="+mn-cs"/>
              </a:rPr>
              <a:t>Ask posing question: </a:t>
            </a:r>
            <a:r>
              <a:rPr lang="en-US" sz="1200" kern="1200" dirty="0">
                <a:solidFill>
                  <a:schemeClr val="tx1"/>
                </a:solidFill>
                <a:effectLst/>
                <a:latin typeface="+mn-lt"/>
                <a:ea typeface="+mn-ea"/>
                <a:cs typeface="+mn-cs"/>
              </a:rPr>
              <a:t>What questions do you have concerning the requirements for tofu in CACFP? </a:t>
            </a:r>
          </a:p>
        </p:txBody>
      </p:sp>
    </p:spTree>
    <p:extLst>
      <p:ext uri="{BB962C8B-B14F-4D97-AF65-F5344CB8AC3E}">
        <p14:creationId xmlns:p14="http://schemas.microsoft.com/office/powerpoint/2010/main" val="20484879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811499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06B264-D7E8-4926-88CB-12B9599176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4828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14"/>
        <p:cNvGrpSpPr/>
        <p:nvPr/>
      </p:nvGrpSpPr>
      <p:grpSpPr>
        <a:xfrm>
          <a:off x="0" y="0"/>
          <a:ext cx="0" cy="0"/>
          <a:chOff x="0" y="0"/>
          <a:chExt cx="0" cy="0"/>
        </a:xfrm>
      </p:grpSpPr>
      <p:grpSp>
        <p:nvGrpSpPr>
          <p:cNvPr id="15" name="Google Shape;15;p3"/>
          <p:cNvGrpSpPr/>
          <p:nvPr/>
        </p:nvGrpSpPr>
        <p:grpSpPr>
          <a:xfrm>
            <a:off x="-1129488" y="712101"/>
            <a:ext cx="14058189" cy="4586729"/>
            <a:chOff x="-847116" y="591225"/>
            <a:chExt cx="10543642" cy="3440047"/>
          </a:xfrm>
        </p:grpSpPr>
        <p:sp>
          <p:nvSpPr>
            <p:cNvPr id="16" name="Google Shape;16;p3"/>
            <p:cNvSpPr/>
            <p:nvPr/>
          </p:nvSpPr>
          <p:spPr>
            <a:xfrm>
              <a:off x="278002" y="1752528"/>
              <a:ext cx="7944569" cy="1803781"/>
            </a:xfrm>
            <a:prstGeom prst="parallelogram">
              <a:avLst>
                <a:gd name="adj" fmla="val 54997"/>
              </a:avLst>
            </a:prstGeom>
            <a:solidFill>
              <a:schemeClr val="accent5"/>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7" name="Google Shape;17;p3"/>
            <p:cNvSpPr/>
            <p:nvPr/>
          </p:nvSpPr>
          <p:spPr>
            <a:xfrm>
              <a:off x="-847116" y="2227372"/>
              <a:ext cx="1691400" cy="1803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8" name="Google Shape;18;p3"/>
            <p:cNvSpPr/>
            <p:nvPr/>
          </p:nvSpPr>
          <p:spPr>
            <a:xfrm>
              <a:off x="7113129" y="1325881"/>
              <a:ext cx="1691507" cy="1803781"/>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9" name="Google Shape;19;p3"/>
            <p:cNvSpPr/>
            <p:nvPr/>
          </p:nvSpPr>
          <p:spPr>
            <a:xfrm>
              <a:off x="-175747" y="1165593"/>
              <a:ext cx="2241448" cy="2390699"/>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0" name="Google Shape;20;p3"/>
            <p:cNvSpPr/>
            <p:nvPr/>
          </p:nvSpPr>
          <p:spPr>
            <a:xfrm>
              <a:off x="384968" y="591225"/>
              <a:ext cx="943237" cy="1006433"/>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1" name="Google Shape;21;p3"/>
            <p:cNvSpPr/>
            <p:nvPr/>
          </p:nvSpPr>
          <p:spPr>
            <a:xfrm>
              <a:off x="7442811" y="2959969"/>
              <a:ext cx="559354" cy="59633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2" name="Google Shape;22;p3"/>
            <p:cNvSpPr/>
            <p:nvPr/>
          </p:nvSpPr>
          <p:spPr>
            <a:xfrm>
              <a:off x="8354027" y="961274"/>
              <a:ext cx="1342500" cy="1431600"/>
            </a:xfrm>
            <a:prstGeom prst="parallelogram">
              <a:avLst>
                <a:gd name="adj" fmla="val 59001"/>
              </a:avLst>
            </a:prstGeom>
            <a:gradFill>
              <a:gsLst>
                <a:gs pos="0">
                  <a:schemeClr val="accent4"/>
                </a:gs>
                <a:gs pos="100000">
                  <a:schemeClr val="accent5"/>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23" name="Google Shape;23;p3"/>
          <p:cNvSpPr txBox="1">
            <a:spLocks noGrp="1"/>
          </p:cNvSpPr>
          <p:nvPr>
            <p:ph type="ctrTitle"/>
          </p:nvPr>
        </p:nvSpPr>
        <p:spPr>
          <a:xfrm>
            <a:off x="2387600" y="2799484"/>
            <a:ext cx="7416800" cy="776400"/>
          </a:xfrm>
          <a:prstGeom prst="rect">
            <a:avLst/>
          </a:prstGeom>
        </p:spPr>
        <p:txBody>
          <a:bodyPr spcFirstLastPara="1" wrap="square" lIns="0" tIns="0" rIns="0" bIns="0" anchor="b" anchorCtr="0">
            <a:noAutofit/>
          </a:bodyPr>
          <a:lstStyle>
            <a:lvl1pPr lvl="0" rtl="0">
              <a:spcBef>
                <a:spcPts val="0"/>
              </a:spcBef>
              <a:spcAft>
                <a:spcPts val="0"/>
              </a:spcAft>
              <a:buClr>
                <a:schemeClr val="lt1"/>
              </a:buClr>
              <a:buSzPts val="3600"/>
              <a:buNone/>
              <a:defRPr sz="4800">
                <a:solidFill>
                  <a:schemeClr val="lt1"/>
                </a:solidFill>
              </a:defRPr>
            </a:lvl1pPr>
            <a:lvl2pPr lvl="1" rtl="0">
              <a:spcBef>
                <a:spcPts val="0"/>
              </a:spcBef>
              <a:spcAft>
                <a:spcPts val="0"/>
              </a:spcAft>
              <a:buClr>
                <a:schemeClr val="lt1"/>
              </a:buClr>
              <a:buSzPts val="3600"/>
              <a:buNone/>
              <a:defRPr sz="4800">
                <a:solidFill>
                  <a:schemeClr val="lt1"/>
                </a:solidFill>
              </a:defRPr>
            </a:lvl2pPr>
            <a:lvl3pPr lvl="2" rtl="0">
              <a:spcBef>
                <a:spcPts val="0"/>
              </a:spcBef>
              <a:spcAft>
                <a:spcPts val="0"/>
              </a:spcAft>
              <a:buClr>
                <a:schemeClr val="lt1"/>
              </a:buClr>
              <a:buSzPts val="3600"/>
              <a:buNone/>
              <a:defRPr sz="4800">
                <a:solidFill>
                  <a:schemeClr val="lt1"/>
                </a:solidFill>
              </a:defRPr>
            </a:lvl3pPr>
            <a:lvl4pPr lvl="3" rtl="0">
              <a:spcBef>
                <a:spcPts val="0"/>
              </a:spcBef>
              <a:spcAft>
                <a:spcPts val="0"/>
              </a:spcAft>
              <a:buClr>
                <a:schemeClr val="lt1"/>
              </a:buClr>
              <a:buSzPts val="3600"/>
              <a:buNone/>
              <a:defRPr sz="4800">
                <a:solidFill>
                  <a:schemeClr val="lt1"/>
                </a:solidFill>
              </a:defRPr>
            </a:lvl4pPr>
            <a:lvl5pPr lvl="4" rtl="0">
              <a:spcBef>
                <a:spcPts val="0"/>
              </a:spcBef>
              <a:spcAft>
                <a:spcPts val="0"/>
              </a:spcAft>
              <a:buClr>
                <a:schemeClr val="lt1"/>
              </a:buClr>
              <a:buSzPts val="3600"/>
              <a:buNone/>
              <a:defRPr sz="4800">
                <a:solidFill>
                  <a:schemeClr val="lt1"/>
                </a:solidFill>
              </a:defRPr>
            </a:lvl5pPr>
            <a:lvl6pPr lvl="5" rtl="0">
              <a:spcBef>
                <a:spcPts val="0"/>
              </a:spcBef>
              <a:spcAft>
                <a:spcPts val="0"/>
              </a:spcAft>
              <a:buClr>
                <a:schemeClr val="lt1"/>
              </a:buClr>
              <a:buSzPts val="3600"/>
              <a:buNone/>
              <a:defRPr sz="4800">
                <a:solidFill>
                  <a:schemeClr val="lt1"/>
                </a:solidFill>
              </a:defRPr>
            </a:lvl6pPr>
            <a:lvl7pPr lvl="6" rtl="0">
              <a:spcBef>
                <a:spcPts val="0"/>
              </a:spcBef>
              <a:spcAft>
                <a:spcPts val="0"/>
              </a:spcAft>
              <a:buClr>
                <a:schemeClr val="lt1"/>
              </a:buClr>
              <a:buSzPts val="3600"/>
              <a:buNone/>
              <a:defRPr sz="4800">
                <a:solidFill>
                  <a:schemeClr val="lt1"/>
                </a:solidFill>
              </a:defRPr>
            </a:lvl7pPr>
            <a:lvl8pPr lvl="7" rtl="0">
              <a:spcBef>
                <a:spcPts val="0"/>
              </a:spcBef>
              <a:spcAft>
                <a:spcPts val="0"/>
              </a:spcAft>
              <a:buClr>
                <a:schemeClr val="lt1"/>
              </a:buClr>
              <a:buSzPts val="3600"/>
              <a:buNone/>
              <a:defRPr sz="4800">
                <a:solidFill>
                  <a:schemeClr val="lt1"/>
                </a:solidFill>
              </a:defRPr>
            </a:lvl8pPr>
            <a:lvl9pPr lvl="8" rtl="0">
              <a:spcBef>
                <a:spcPts val="0"/>
              </a:spcBef>
              <a:spcAft>
                <a:spcPts val="0"/>
              </a:spcAft>
              <a:buClr>
                <a:schemeClr val="lt1"/>
              </a:buClr>
              <a:buSzPts val="3600"/>
              <a:buNone/>
              <a:defRPr sz="4800">
                <a:solidFill>
                  <a:schemeClr val="lt1"/>
                </a:solidFill>
              </a:defRPr>
            </a:lvl9pPr>
          </a:lstStyle>
          <a:p>
            <a:endParaRPr dirty="0"/>
          </a:p>
        </p:txBody>
      </p:sp>
      <p:sp>
        <p:nvSpPr>
          <p:cNvPr id="24" name="Google Shape;24;p3"/>
          <p:cNvSpPr txBox="1">
            <a:spLocks noGrp="1"/>
          </p:cNvSpPr>
          <p:nvPr>
            <p:ph type="subTitle" idx="1"/>
          </p:nvPr>
        </p:nvSpPr>
        <p:spPr>
          <a:xfrm>
            <a:off x="2387600" y="3704917"/>
            <a:ext cx="7416800" cy="353600"/>
          </a:xfrm>
          <a:prstGeom prst="rect">
            <a:avLst/>
          </a:prstGeom>
        </p:spPr>
        <p:txBody>
          <a:bodyPr spcFirstLastPara="1" wrap="square" lIns="0" tIns="0" rIns="0" bIns="0" anchor="t" anchorCtr="0">
            <a:noAutofit/>
          </a:bodyPr>
          <a:lstStyle>
            <a:lvl1pPr lvl="0" rtl="0">
              <a:spcBef>
                <a:spcPts val="0"/>
              </a:spcBef>
              <a:spcAft>
                <a:spcPts val="0"/>
              </a:spcAft>
              <a:buClr>
                <a:schemeClr val="accent3"/>
              </a:buClr>
              <a:buSzPts val="1800"/>
              <a:buNone/>
              <a:defRPr sz="2400">
                <a:solidFill>
                  <a:schemeClr val="accent3"/>
                </a:solidFill>
              </a:defRPr>
            </a:lvl1pPr>
            <a:lvl2pPr lvl="1" rtl="0">
              <a:spcBef>
                <a:spcPts val="0"/>
              </a:spcBef>
              <a:spcAft>
                <a:spcPts val="0"/>
              </a:spcAft>
              <a:buClr>
                <a:schemeClr val="accent3"/>
              </a:buClr>
              <a:buSzPts val="1800"/>
              <a:buNone/>
              <a:defRPr sz="2400">
                <a:solidFill>
                  <a:schemeClr val="accent3"/>
                </a:solidFill>
              </a:defRPr>
            </a:lvl2pPr>
            <a:lvl3pPr lvl="2" rtl="0">
              <a:spcBef>
                <a:spcPts val="0"/>
              </a:spcBef>
              <a:spcAft>
                <a:spcPts val="0"/>
              </a:spcAft>
              <a:buSzPts val="1800"/>
              <a:buNone/>
              <a:defRPr sz="2400">
                <a:solidFill>
                  <a:schemeClr val="accent3"/>
                </a:solidFill>
              </a:defRPr>
            </a:lvl3pPr>
            <a:lvl4pPr lvl="3" rtl="0">
              <a:spcBef>
                <a:spcPts val="0"/>
              </a:spcBef>
              <a:spcAft>
                <a:spcPts val="0"/>
              </a:spcAft>
              <a:buClr>
                <a:schemeClr val="accent3"/>
              </a:buClr>
              <a:buSzPts val="1800"/>
              <a:buNone/>
              <a:defRPr sz="2400">
                <a:solidFill>
                  <a:schemeClr val="accent3"/>
                </a:solidFill>
              </a:defRPr>
            </a:lvl4pPr>
            <a:lvl5pPr lvl="4" rtl="0">
              <a:spcBef>
                <a:spcPts val="0"/>
              </a:spcBef>
              <a:spcAft>
                <a:spcPts val="0"/>
              </a:spcAft>
              <a:buClr>
                <a:schemeClr val="accent3"/>
              </a:buClr>
              <a:buSzPts val="1800"/>
              <a:buNone/>
              <a:defRPr sz="2400">
                <a:solidFill>
                  <a:schemeClr val="accent3"/>
                </a:solidFill>
              </a:defRPr>
            </a:lvl5pPr>
            <a:lvl6pPr lvl="5" rtl="0">
              <a:spcBef>
                <a:spcPts val="0"/>
              </a:spcBef>
              <a:spcAft>
                <a:spcPts val="0"/>
              </a:spcAft>
              <a:buClr>
                <a:schemeClr val="accent3"/>
              </a:buClr>
              <a:buSzPts val="1800"/>
              <a:buNone/>
              <a:defRPr sz="2400">
                <a:solidFill>
                  <a:schemeClr val="accent3"/>
                </a:solidFill>
              </a:defRPr>
            </a:lvl6pPr>
            <a:lvl7pPr lvl="6" rtl="0">
              <a:spcBef>
                <a:spcPts val="0"/>
              </a:spcBef>
              <a:spcAft>
                <a:spcPts val="0"/>
              </a:spcAft>
              <a:buClr>
                <a:schemeClr val="accent3"/>
              </a:buClr>
              <a:buSzPts val="1800"/>
              <a:buNone/>
              <a:defRPr sz="2400">
                <a:solidFill>
                  <a:schemeClr val="accent3"/>
                </a:solidFill>
              </a:defRPr>
            </a:lvl7pPr>
            <a:lvl8pPr lvl="7" rtl="0">
              <a:spcBef>
                <a:spcPts val="0"/>
              </a:spcBef>
              <a:spcAft>
                <a:spcPts val="0"/>
              </a:spcAft>
              <a:buClr>
                <a:schemeClr val="accent3"/>
              </a:buClr>
              <a:buSzPts val="1800"/>
              <a:buNone/>
              <a:defRPr sz="2400">
                <a:solidFill>
                  <a:schemeClr val="accent3"/>
                </a:solidFill>
              </a:defRPr>
            </a:lvl8pPr>
            <a:lvl9pPr lvl="8" rtl="0">
              <a:spcBef>
                <a:spcPts val="0"/>
              </a:spcBef>
              <a:spcAft>
                <a:spcPts val="0"/>
              </a:spcAft>
              <a:buClr>
                <a:schemeClr val="accent3"/>
              </a:buClr>
              <a:buSzPts val="1800"/>
              <a:buNone/>
              <a:defRPr sz="2400">
                <a:solidFill>
                  <a:schemeClr val="accent3"/>
                </a:solidFill>
              </a:defRPr>
            </a:lvl9pPr>
          </a:lstStyle>
          <a:p>
            <a:endParaRPr/>
          </a:p>
        </p:txBody>
      </p:sp>
    </p:spTree>
    <p:extLst>
      <p:ext uri="{BB962C8B-B14F-4D97-AF65-F5344CB8AC3E}">
        <p14:creationId xmlns:p14="http://schemas.microsoft.com/office/powerpoint/2010/main" val="709058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25"/>
        <p:cNvGrpSpPr/>
        <p:nvPr/>
      </p:nvGrpSpPr>
      <p:grpSpPr>
        <a:xfrm>
          <a:off x="0" y="0"/>
          <a:ext cx="0" cy="0"/>
          <a:chOff x="0" y="0"/>
          <a:chExt cx="0" cy="0"/>
        </a:xfrm>
      </p:grpSpPr>
      <p:sp>
        <p:nvSpPr>
          <p:cNvPr id="26" name="Google Shape;26;p4"/>
          <p:cNvSpPr/>
          <p:nvPr userDrawn="1"/>
        </p:nvSpPr>
        <p:spPr>
          <a:xfrm>
            <a:off x="0" y="-67"/>
            <a:ext cx="12192000" cy="6858000"/>
          </a:xfrm>
          <a:prstGeom prst="parallelogram">
            <a:avLst>
              <a:gd name="adj" fmla="val 55588"/>
            </a:avLst>
          </a:pr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7" name="Google Shape;27;p4"/>
          <p:cNvSpPr txBox="1">
            <a:spLocks noGrp="1"/>
          </p:cNvSpPr>
          <p:nvPr>
            <p:ph type="body" idx="1"/>
          </p:nvPr>
        </p:nvSpPr>
        <p:spPr>
          <a:xfrm>
            <a:off x="3662600" y="1382933"/>
            <a:ext cx="4866800" cy="4092000"/>
          </a:xfrm>
          <a:prstGeom prst="rect">
            <a:avLst/>
          </a:prstGeom>
        </p:spPr>
        <p:txBody>
          <a:bodyPr spcFirstLastPara="1" wrap="square" lIns="0" tIns="0" rIns="0" bIns="0" anchor="ctr" anchorCtr="0">
            <a:noAutofit/>
          </a:bodyPr>
          <a:lstStyle>
            <a:lvl1pPr marL="609585" lvl="0" indent="-507987" algn="ctr" rtl="0">
              <a:spcBef>
                <a:spcPts val="800"/>
              </a:spcBef>
              <a:spcAft>
                <a:spcPts val="0"/>
              </a:spcAft>
              <a:buClr>
                <a:schemeClr val="dk1"/>
              </a:buClr>
              <a:buSzPts val="2400"/>
              <a:buFont typeface="IBM Plex Sans"/>
              <a:buChar char="▰"/>
              <a:defRPr i="1">
                <a:latin typeface="IBM Plex Sans"/>
                <a:ea typeface="IBM Plex Sans"/>
                <a:cs typeface="IBM Plex Sans"/>
                <a:sym typeface="IBM Plex Sans"/>
              </a:defRPr>
            </a:lvl1pPr>
            <a:lvl2pPr marL="1219170" lvl="1"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2pPr>
            <a:lvl3pPr marL="1828754" lvl="2"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3pPr>
            <a:lvl4pPr marL="2438339" lvl="3"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4pPr>
            <a:lvl5pPr marL="3047924" lvl="4"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5pPr>
            <a:lvl6pPr marL="3657509" lvl="5"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6pPr>
            <a:lvl7pPr marL="4267093" lvl="6"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7pPr>
            <a:lvl8pPr marL="4876678" lvl="7"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8pPr>
            <a:lvl9pPr marL="5486263" lvl="8"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9pPr>
          </a:lstStyle>
          <a:p>
            <a:endParaRPr/>
          </a:p>
        </p:txBody>
      </p:sp>
      <p:sp>
        <p:nvSpPr>
          <p:cNvPr id="28" name="Google Shape;28;p4"/>
          <p:cNvSpPr txBox="1"/>
          <p:nvPr/>
        </p:nvSpPr>
        <p:spPr>
          <a:xfrm>
            <a:off x="4791200" y="507932"/>
            <a:ext cx="2609600" cy="671600"/>
          </a:xfrm>
          <a:prstGeom prst="rect">
            <a:avLst/>
          </a:prstGeom>
          <a:noFill/>
          <a:ln>
            <a:noFill/>
          </a:ln>
        </p:spPr>
        <p:txBody>
          <a:bodyPr spcFirstLastPara="1" wrap="square" lIns="0" tIns="0" rIns="0" bIns="0" anchor="t"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 sz="8000" b="1" i="0" u="none" strike="noStrike" kern="0" cap="none" spc="0" normalizeH="0" baseline="0" noProof="0">
                <a:ln>
                  <a:noFill/>
                </a:ln>
                <a:solidFill>
                  <a:srgbClr val="7FCA20"/>
                </a:solidFill>
                <a:effectLst/>
                <a:uLnTx/>
                <a:uFillTx/>
                <a:latin typeface="Merriweather"/>
                <a:ea typeface="Merriweather"/>
                <a:cs typeface="Merriweather"/>
                <a:sym typeface="Merriweather"/>
              </a:rPr>
              <a:t>“</a:t>
            </a:r>
            <a:endParaRPr kumimoji="0" sz="8000" b="1" i="0" u="none" strike="noStrike" kern="0" cap="none" spc="0" normalizeH="0" baseline="0" noProof="0">
              <a:ln>
                <a:noFill/>
              </a:ln>
              <a:solidFill>
                <a:srgbClr val="7FCA20"/>
              </a:solidFill>
              <a:effectLst/>
              <a:uLnTx/>
              <a:uFillTx/>
              <a:latin typeface="Merriweather"/>
              <a:ea typeface="Merriweather"/>
              <a:cs typeface="Merriweather"/>
              <a:sym typeface="Merriweather"/>
            </a:endParaRPr>
          </a:p>
        </p:txBody>
      </p:sp>
      <p:sp>
        <p:nvSpPr>
          <p:cNvPr id="30" name="Google Shape;30;p4"/>
          <p:cNvSpPr/>
          <p:nvPr/>
        </p:nvSpPr>
        <p:spPr>
          <a:xfrm>
            <a:off x="-215088" y="2893629"/>
            <a:ext cx="2255200" cy="24052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1" name="Google Shape;31;p4"/>
          <p:cNvSpPr/>
          <p:nvPr/>
        </p:nvSpPr>
        <p:spPr>
          <a:xfrm>
            <a:off x="680071" y="1477924"/>
            <a:ext cx="2988400" cy="31876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2" name="Google Shape;32;p4"/>
          <p:cNvSpPr/>
          <p:nvPr/>
        </p:nvSpPr>
        <p:spPr>
          <a:xfrm>
            <a:off x="1427691" y="712100"/>
            <a:ext cx="1257600" cy="13420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3" name="Google Shape;33;p4"/>
          <p:cNvSpPr/>
          <p:nvPr/>
        </p:nvSpPr>
        <p:spPr>
          <a:xfrm>
            <a:off x="9744716" y="1086316"/>
            <a:ext cx="2326000" cy="24796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4" name="Google Shape;34;p4"/>
          <p:cNvSpPr/>
          <p:nvPr/>
        </p:nvSpPr>
        <p:spPr>
          <a:xfrm>
            <a:off x="9026321" y="4226200"/>
            <a:ext cx="1646400" cy="1755600"/>
          </a:xfrm>
          <a:prstGeom prst="parallelogram">
            <a:avLst>
              <a:gd name="adj" fmla="val 59001"/>
            </a:avLst>
          </a:prstGeom>
          <a:gradFill>
            <a:gsLst>
              <a:gs pos="0">
                <a:schemeClr val="accent4"/>
              </a:gs>
              <a:gs pos="100000">
                <a:schemeClr val="accent5"/>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5" name="Google Shape;35;p4"/>
          <p:cNvSpPr txBox="1"/>
          <p:nvPr/>
        </p:nvSpPr>
        <p:spPr>
          <a:xfrm>
            <a:off x="4791200" y="5678399"/>
            <a:ext cx="2609600" cy="671600"/>
          </a:xfrm>
          <a:prstGeom prst="rect">
            <a:avLst/>
          </a:prstGeom>
          <a:noFill/>
          <a:ln>
            <a:noFill/>
          </a:ln>
        </p:spPr>
        <p:txBody>
          <a:bodyPr spcFirstLastPara="1" wrap="square" lIns="0" tIns="0" rIns="0" bIns="0" anchor="t"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 sz="8000" b="1" i="0" u="none" strike="noStrike" kern="0" cap="none" spc="0" normalizeH="0" baseline="0" noProof="0">
                <a:ln>
                  <a:noFill/>
                </a:ln>
                <a:solidFill>
                  <a:srgbClr val="7FCA20"/>
                </a:solidFill>
                <a:effectLst/>
                <a:uLnTx/>
                <a:uFillTx/>
                <a:latin typeface="Merriweather"/>
                <a:ea typeface="Merriweather"/>
                <a:cs typeface="Merriweather"/>
                <a:sym typeface="Merriweather"/>
              </a:rPr>
              <a:t>”</a:t>
            </a:r>
            <a:endParaRPr kumimoji="0" sz="8000" b="1" i="0" u="none" strike="noStrike" kern="0" cap="none" spc="0" normalizeH="0" baseline="0" noProof="0">
              <a:ln>
                <a:noFill/>
              </a:ln>
              <a:solidFill>
                <a:srgbClr val="7FCA20"/>
              </a:solidFill>
              <a:effectLst/>
              <a:uLnTx/>
              <a:uFillTx/>
              <a:latin typeface="Merriweather"/>
              <a:ea typeface="Merriweather"/>
              <a:cs typeface="Merriweather"/>
              <a:sym typeface="Merriweather"/>
            </a:endParaRPr>
          </a:p>
        </p:txBody>
      </p:sp>
      <p:sp>
        <p:nvSpPr>
          <p:cNvPr id="36" name="Google Shape;36;p4"/>
          <p:cNvSpPr/>
          <p:nvPr/>
        </p:nvSpPr>
        <p:spPr>
          <a:xfrm>
            <a:off x="9566033" y="2692467"/>
            <a:ext cx="2376000" cy="25340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734656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type="tx">
  <p:cSld name="Title + 1 column">
    <p:bg>
      <p:bgPr>
        <a:solidFill>
          <a:schemeClr val="lt1"/>
        </a:solidFill>
        <a:effectLst/>
      </p:bgPr>
    </p:bg>
    <p:spTree>
      <p:nvGrpSpPr>
        <p:cNvPr id="1" name="Shape 37"/>
        <p:cNvGrpSpPr/>
        <p:nvPr/>
      </p:nvGrpSpPr>
      <p:grpSpPr>
        <a:xfrm>
          <a:off x="0" y="0"/>
          <a:ext cx="0" cy="0"/>
          <a:chOff x="0" y="0"/>
          <a:chExt cx="0" cy="0"/>
        </a:xfrm>
      </p:grpSpPr>
      <p:grpSp>
        <p:nvGrpSpPr>
          <p:cNvPr id="38" name="Google Shape;38;p5"/>
          <p:cNvGrpSpPr/>
          <p:nvPr/>
        </p:nvGrpSpPr>
        <p:grpSpPr>
          <a:xfrm>
            <a:off x="-418254" y="-24499"/>
            <a:ext cx="10014644" cy="2182673"/>
            <a:chOff x="-313691" y="-18375"/>
            <a:chExt cx="7510983" cy="1637005"/>
          </a:xfrm>
        </p:grpSpPr>
        <p:sp>
          <p:nvSpPr>
            <p:cNvPr id="39" name="Google Shape;39;p5"/>
            <p:cNvSpPr/>
            <p:nvPr/>
          </p:nvSpPr>
          <p:spPr>
            <a:xfrm>
              <a:off x="256376" y="499825"/>
              <a:ext cx="6692400" cy="804900"/>
            </a:xfrm>
            <a:prstGeom prst="parallelogram">
              <a:avLst>
                <a:gd name="adj" fmla="val 54997"/>
              </a:avLst>
            </a:pr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0" name="Google Shape;40;p5"/>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1" name="Google Shape;41;p5"/>
            <p:cNvSpPr/>
            <p:nvPr/>
          </p:nvSpPr>
          <p:spPr>
            <a:xfrm>
              <a:off x="6442492" y="309450"/>
              <a:ext cx="754800" cy="8049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2" name="Google Shape;42;p5"/>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3" name="Google Shape;43;p5"/>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4" name="Google Shape;44;p5"/>
            <p:cNvSpPr/>
            <p:nvPr/>
          </p:nvSpPr>
          <p:spPr>
            <a:xfrm>
              <a:off x="6589606" y="1038628"/>
              <a:ext cx="249600" cy="2661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45" name="Google Shape;45;p5"/>
          <p:cNvGrpSpPr/>
          <p:nvPr/>
        </p:nvGrpSpPr>
        <p:grpSpPr>
          <a:xfrm>
            <a:off x="9980523" y="2340468"/>
            <a:ext cx="3774400" cy="4517696"/>
            <a:chOff x="7485392" y="1755351"/>
            <a:chExt cx="2830800" cy="3388272"/>
          </a:xfrm>
        </p:grpSpPr>
        <p:sp>
          <p:nvSpPr>
            <p:cNvPr id="46" name="Google Shape;46;p5"/>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7" name="Google Shape;47;p5"/>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48" name="Google Shape;48;p5"/>
          <p:cNvSpPr txBox="1">
            <a:spLocks noGrp="1"/>
          </p:cNvSpPr>
          <p:nvPr>
            <p:ph type="body" idx="1"/>
          </p:nvPr>
        </p:nvSpPr>
        <p:spPr>
          <a:xfrm>
            <a:off x="1219433" y="2112567"/>
            <a:ext cx="9332800" cy="3999600"/>
          </a:xfrm>
          <a:prstGeom prst="rect">
            <a:avLst/>
          </a:prstGeom>
        </p:spPr>
        <p:txBody>
          <a:bodyPr spcFirstLastPara="1" wrap="square" lIns="0" tIns="0" rIns="0" bIns="0" anchor="t" anchorCtr="0">
            <a:noAutofit/>
          </a:bodyPr>
          <a:lstStyle>
            <a:lvl1pPr marL="609585" lvl="0" indent="-507987" rtl="0">
              <a:spcBef>
                <a:spcPts val="800"/>
              </a:spcBef>
              <a:spcAft>
                <a:spcPts val="0"/>
              </a:spcAft>
              <a:buSzPts val="2400"/>
              <a:buChar char="▰"/>
              <a:defRPr>
                <a:solidFill>
                  <a:srgbClr val="002060"/>
                </a:solidFill>
              </a:defRPr>
            </a:lvl1pPr>
            <a:lvl2pPr marL="1219170" lvl="1" indent="-507987" rtl="0">
              <a:spcBef>
                <a:spcPts val="0"/>
              </a:spcBef>
              <a:spcAft>
                <a:spcPts val="0"/>
              </a:spcAft>
              <a:buSzPts val="2400"/>
              <a:buChar char="╺"/>
              <a:defRPr/>
            </a:lvl2pPr>
            <a:lvl3pPr marL="1828754" lvl="2" indent="-507987" rtl="0">
              <a:spcBef>
                <a:spcPts val="0"/>
              </a:spcBef>
              <a:spcAft>
                <a:spcPts val="0"/>
              </a:spcAft>
              <a:buSzPts val="2400"/>
              <a:buChar char="╺"/>
              <a:defRPr/>
            </a:lvl3pPr>
            <a:lvl4pPr marL="2438339" lvl="3" indent="-507987" rtl="0">
              <a:spcBef>
                <a:spcPts val="0"/>
              </a:spcBef>
              <a:spcAft>
                <a:spcPts val="0"/>
              </a:spcAft>
              <a:buSzPts val="2400"/>
              <a:buChar char="╺"/>
              <a:defRPr/>
            </a:lvl4pPr>
            <a:lvl5pPr marL="3047924" lvl="4" indent="-507987" rtl="0">
              <a:spcBef>
                <a:spcPts val="0"/>
              </a:spcBef>
              <a:spcAft>
                <a:spcPts val="0"/>
              </a:spcAft>
              <a:buSzPts val="2400"/>
              <a:buChar char="○"/>
              <a:defRPr/>
            </a:lvl5pPr>
            <a:lvl6pPr marL="3657509" lvl="5" indent="-507987" rtl="0">
              <a:spcBef>
                <a:spcPts val="0"/>
              </a:spcBef>
              <a:spcAft>
                <a:spcPts val="0"/>
              </a:spcAft>
              <a:buSzPts val="2400"/>
              <a:buChar char="■"/>
              <a:defRPr/>
            </a:lvl6pPr>
            <a:lvl7pPr marL="4267093" lvl="6" indent="-507987" rtl="0">
              <a:spcBef>
                <a:spcPts val="0"/>
              </a:spcBef>
              <a:spcAft>
                <a:spcPts val="0"/>
              </a:spcAft>
              <a:buSzPts val="2400"/>
              <a:buChar char="●"/>
              <a:defRPr/>
            </a:lvl7pPr>
            <a:lvl8pPr marL="4876678" lvl="7" indent="-507987" rtl="0">
              <a:spcBef>
                <a:spcPts val="0"/>
              </a:spcBef>
              <a:spcAft>
                <a:spcPts val="0"/>
              </a:spcAft>
              <a:buSzPts val="2400"/>
              <a:buChar char="○"/>
              <a:defRPr/>
            </a:lvl8pPr>
            <a:lvl9pPr marL="5486263" lvl="8" indent="-507987" rtl="0">
              <a:spcBef>
                <a:spcPts val="0"/>
              </a:spcBef>
              <a:spcAft>
                <a:spcPts val="0"/>
              </a:spcAft>
              <a:buSzPts val="2400"/>
              <a:buChar char="■"/>
              <a:defRPr/>
            </a:lvl9pPr>
          </a:lstStyle>
          <a:p>
            <a:endParaRPr dirty="0"/>
          </a:p>
        </p:txBody>
      </p:sp>
      <p:sp>
        <p:nvSpPr>
          <p:cNvPr id="50" name="Google Shape;50;p5"/>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lvl1pPr lvl="0" rtl="0">
              <a:spcBef>
                <a:spcPts val="0"/>
              </a:spcBef>
              <a:spcAft>
                <a:spcPts val="0"/>
              </a:spcAft>
              <a:buSzPts val="2000"/>
              <a:buNone/>
              <a:defRPr sz="4000">
                <a:solidFill>
                  <a:srgbClr val="002060"/>
                </a:solidFill>
                <a:latin typeface="+mj-lt"/>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a:endParaRPr dirty="0"/>
          </a:p>
        </p:txBody>
      </p:sp>
    </p:spTree>
    <p:extLst>
      <p:ext uri="{BB962C8B-B14F-4D97-AF65-F5344CB8AC3E}">
        <p14:creationId xmlns:p14="http://schemas.microsoft.com/office/powerpoint/2010/main" val="3689504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 Dark">
  <p:cSld name="Title only - Dark">
    <p:bg>
      <p:bgPr>
        <a:gradFill>
          <a:gsLst>
            <a:gs pos="0">
              <a:schemeClr val="accent6"/>
            </a:gs>
            <a:gs pos="100000">
              <a:schemeClr val="accent5"/>
            </a:gs>
          </a:gsLst>
          <a:lin ang="5400012" scaled="0"/>
        </a:gradFill>
        <a:effectLst/>
      </p:bgPr>
    </p:bg>
    <p:spTree>
      <p:nvGrpSpPr>
        <p:cNvPr id="1" name="Shape 110"/>
        <p:cNvGrpSpPr/>
        <p:nvPr/>
      </p:nvGrpSpPr>
      <p:grpSpPr>
        <a:xfrm>
          <a:off x="0" y="0"/>
          <a:ext cx="0" cy="0"/>
          <a:chOff x="0" y="0"/>
          <a:chExt cx="0" cy="0"/>
        </a:xfrm>
      </p:grpSpPr>
      <p:grpSp>
        <p:nvGrpSpPr>
          <p:cNvPr id="111" name="Google Shape;111;p10"/>
          <p:cNvGrpSpPr/>
          <p:nvPr/>
        </p:nvGrpSpPr>
        <p:grpSpPr>
          <a:xfrm>
            <a:off x="-418254" y="-24499"/>
            <a:ext cx="10014644" cy="2182673"/>
            <a:chOff x="-313691" y="-18375"/>
            <a:chExt cx="7510983" cy="1637005"/>
          </a:xfrm>
        </p:grpSpPr>
        <p:sp>
          <p:nvSpPr>
            <p:cNvPr id="112" name="Google Shape;112;p10"/>
            <p:cNvSpPr/>
            <p:nvPr/>
          </p:nvSpPr>
          <p:spPr>
            <a:xfrm>
              <a:off x="256376" y="499825"/>
              <a:ext cx="6692400" cy="804900"/>
            </a:xfrm>
            <a:prstGeom prst="parallelogram">
              <a:avLst>
                <a:gd name="adj" fmla="val 54997"/>
              </a:avLst>
            </a:prstGeom>
            <a:solidFill>
              <a:schemeClr val="accent5"/>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3" name="Google Shape;113;p10"/>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4" name="Google Shape;114;p10"/>
            <p:cNvSpPr/>
            <p:nvPr/>
          </p:nvSpPr>
          <p:spPr>
            <a:xfrm>
              <a:off x="6442492" y="309450"/>
              <a:ext cx="754800" cy="8049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5" name="Google Shape;115;p10"/>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6" name="Google Shape;116;p10"/>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7" name="Google Shape;117;p10"/>
            <p:cNvSpPr/>
            <p:nvPr/>
          </p:nvSpPr>
          <p:spPr>
            <a:xfrm>
              <a:off x="6589606" y="1038628"/>
              <a:ext cx="249600" cy="2661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18" name="Google Shape;118;p10"/>
          <p:cNvGrpSpPr/>
          <p:nvPr/>
        </p:nvGrpSpPr>
        <p:grpSpPr>
          <a:xfrm>
            <a:off x="9980523" y="2340468"/>
            <a:ext cx="3774400" cy="4517696"/>
            <a:chOff x="7485392" y="1755351"/>
            <a:chExt cx="2830800" cy="3388272"/>
          </a:xfrm>
        </p:grpSpPr>
        <p:sp>
          <p:nvSpPr>
            <p:cNvPr id="119" name="Google Shape;119;p10"/>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20" name="Google Shape;120;p10"/>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121" name="Google Shape;121;p10"/>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lvl1pPr lvl="0" rtl="0">
              <a:spcBef>
                <a:spcPts val="0"/>
              </a:spcBef>
              <a:spcAft>
                <a:spcPts val="0"/>
              </a:spcAft>
              <a:buClr>
                <a:schemeClr val="lt1"/>
              </a:buClr>
              <a:buSzPts val="2000"/>
              <a:buNone/>
              <a:defRPr>
                <a:solidFill>
                  <a:schemeClr val="lt1"/>
                </a:solidFill>
              </a:defRPr>
            </a:lvl1pPr>
            <a:lvl2pPr lvl="1" rtl="0">
              <a:spcBef>
                <a:spcPts val="0"/>
              </a:spcBef>
              <a:spcAft>
                <a:spcPts val="0"/>
              </a:spcAft>
              <a:buClr>
                <a:schemeClr val="lt1"/>
              </a:buClr>
              <a:buSzPts val="2000"/>
              <a:buNone/>
              <a:defRPr>
                <a:solidFill>
                  <a:schemeClr val="lt1"/>
                </a:solidFill>
              </a:defRPr>
            </a:lvl2pPr>
            <a:lvl3pPr lvl="2" rtl="0">
              <a:spcBef>
                <a:spcPts val="0"/>
              </a:spcBef>
              <a:spcAft>
                <a:spcPts val="0"/>
              </a:spcAft>
              <a:buClr>
                <a:schemeClr val="lt1"/>
              </a:buClr>
              <a:buSzPts val="2000"/>
              <a:buNone/>
              <a:defRPr>
                <a:solidFill>
                  <a:schemeClr val="lt1"/>
                </a:solidFill>
              </a:defRPr>
            </a:lvl3pPr>
            <a:lvl4pPr lvl="3" rtl="0">
              <a:spcBef>
                <a:spcPts val="0"/>
              </a:spcBef>
              <a:spcAft>
                <a:spcPts val="0"/>
              </a:spcAft>
              <a:buClr>
                <a:schemeClr val="lt1"/>
              </a:buClr>
              <a:buSzPts val="2000"/>
              <a:buNone/>
              <a:defRPr>
                <a:solidFill>
                  <a:schemeClr val="lt1"/>
                </a:solidFill>
              </a:defRPr>
            </a:lvl4pPr>
            <a:lvl5pPr lvl="4" rtl="0">
              <a:spcBef>
                <a:spcPts val="0"/>
              </a:spcBef>
              <a:spcAft>
                <a:spcPts val="0"/>
              </a:spcAft>
              <a:buClr>
                <a:schemeClr val="lt1"/>
              </a:buClr>
              <a:buSzPts val="2000"/>
              <a:buNone/>
              <a:defRPr>
                <a:solidFill>
                  <a:schemeClr val="lt1"/>
                </a:solidFill>
              </a:defRPr>
            </a:lvl5pPr>
            <a:lvl6pPr lvl="5" rtl="0">
              <a:spcBef>
                <a:spcPts val="0"/>
              </a:spcBef>
              <a:spcAft>
                <a:spcPts val="0"/>
              </a:spcAft>
              <a:buClr>
                <a:schemeClr val="lt1"/>
              </a:buClr>
              <a:buSzPts val="2000"/>
              <a:buNone/>
              <a:defRPr>
                <a:solidFill>
                  <a:schemeClr val="lt1"/>
                </a:solidFill>
              </a:defRPr>
            </a:lvl6pPr>
            <a:lvl7pPr lvl="6" rtl="0">
              <a:spcBef>
                <a:spcPts val="0"/>
              </a:spcBef>
              <a:spcAft>
                <a:spcPts val="0"/>
              </a:spcAft>
              <a:buClr>
                <a:schemeClr val="lt1"/>
              </a:buClr>
              <a:buSzPts val="2000"/>
              <a:buNone/>
              <a:defRPr>
                <a:solidFill>
                  <a:schemeClr val="lt1"/>
                </a:solidFill>
              </a:defRPr>
            </a:lvl7pPr>
            <a:lvl8pPr lvl="7" rtl="0">
              <a:spcBef>
                <a:spcPts val="0"/>
              </a:spcBef>
              <a:spcAft>
                <a:spcPts val="0"/>
              </a:spcAft>
              <a:buClr>
                <a:schemeClr val="lt1"/>
              </a:buClr>
              <a:buSzPts val="2000"/>
              <a:buNone/>
              <a:defRPr>
                <a:solidFill>
                  <a:schemeClr val="lt1"/>
                </a:solidFill>
              </a:defRPr>
            </a:lvl8pPr>
            <a:lvl9pPr lvl="8" rtl="0">
              <a:spcBef>
                <a:spcPts val="0"/>
              </a:spcBef>
              <a:spcAft>
                <a:spcPts val="0"/>
              </a:spcAft>
              <a:buClr>
                <a:schemeClr val="lt1"/>
              </a:buClr>
              <a:buSzPts val="2000"/>
              <a:buNone/>
              <a:defRPr>
                <a:solidFill>
                  <a:schemeClr val="lt1"/>
                </a:solidFill>
              </a:defRPr>
            </a:lvl9pPr>
          </a:lstStyle>
          <a:p>
            <a:endParaRPr/>
          </a:p>
        </p:txBody>
      </p:sp>
    </p:spTree>
    <p:extLst>
      <p:ext uri="{BB962C8B-B14F-4D97-AF65-F5344CB8AC3E}">
        <p14:creationId xmlns:p14="http://schemas.microsoft.com/office/powerpoint/2010/main" val="1556698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 White" type="blank">
  <p:cSld name="Blank - White">
    <p:bg>
      <p:bgPr>
        <a:solidFill>
          <a:schemeClr val="lt1"/>
        </a:solidFill>
        <a:effectLst/>
      </p:bgPr>
    </p:bg>
    <p:spTree>
      <p:nvGrpSpPr>
        <p:cNvPr id="1" name="Shape 133"/>
        <p:cNvGrpSpPr/>
        <p:nvPr/>
      </p:nvGrpSpPr>
      <p:grpSpPr>
        <a:xfrm>
          <a:off x="0" y="0"/>
          <a:ext cx="0" cy="0"/>
          <a:chOff x="0" y="0"/>
          <a:chExt cx="0" cy="0"/>
        </a:xfrm>
      </p:grpSpPr>
      <p:grpSp>
        <p:nvGrpSpPr>
          <p:cNvPr id="135" name="Google Shape;135;p12"/>
          <p:cNvGrpSpPr/>
          <p:nvPr/>
        </p:nvGrpSpPr>
        <p:grpSpPr>
          <a:xfrm>
            <a:off x="-418255" y="-24499"/>
            <a:ext cx="1823720" cy="2182673"/>
            <a:chOff x="-313691" y="-18375"/>
            <a:chExt cx="1367790" cy="1637005"/>
          </a:xfrm>
        </p:grpSpPr>
        <p:sp>
          <p:nvSpPr>
            <p:cNvPr id="136" name="Google Shape;136;p12"/>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37" name="Google Shape;137;p12"/>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38" name="Google Shape;138;p12"/>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39" name="Google Shape;139;p12"/>
          <p:cNvGrpSpPr/>
          <p:nvPr/>
        </p:nvGrpSpPr>
        <p:grpSpPr>
          <a:xfrm>
            <a:off x="9980523" y="2340468"/>
            <a:ext cx="3774400" cy="4517696"/>
            <a:chOff x="7485392" y="1755351"/>
            <a:chExt cx="2830800" cy="3388272"/>
          </a:xfrm>
        </p:grpSpPr>
        <p:sp>
          <p:nvSpPr>
            <p:cNvPr id="140" name="Google Shape;140;p12"/>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41" name="Google Shape;141;p12"/>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Tree>
    <p:extLst>
      <p:ext uri="{BB962C8B-B14F-4D97-AF65-F5344CB8AC3E}">
        <p14:creationId xmlns:p14="http://schemas.microsoft.com/office/powerpoint/2010/main" val="725087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8D08FC6-BFD7-4AAC-BEE9-B1A786AB78C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11/10/21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180243-72B9-4BA5-931B-4075272812A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4555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p:nvPr/>
        </p:nvSpPr>
        <p:spPr>
          <a:xfrm>
            <a:off x="1" y="-16266"/>
            <a:ext cx="10868751" cy="6889233"/>
          </a:xfrm>
          <a:custGeom>
            <a:avLst/>
            <a:gdLst/>
            <a:ahLst/>
            <a:cxnLst/>
            <a:rect l="l" t="t" r="r" b="b"/>
            <a:pathLst>
              <a:path w="241643" h="206677" extrusionOk="0">
                <a:moveTo>
                  <a:pt x="126321" y="206677"/>
                </a:moveTo>
                <a:lnTo>
                  <a:pt x="241643" y="0"/>
                </a:lnTo>
                <a:lnTo>
                  <a:pt x="0" y="0"/>
                </a:lnTo>
                <a:lnTo>
                  <a:pt x="0" y="206677"/>
                </a:lnTo>
                <a:close/>
              </a:path>
            </a:pathLst>
          </a:custGeom>
          <a:solidFill>
            <a:schemeClr val="lt1"/>
          </a:solidFill>
          <a:ln>
            <a:noFill/>
          </a:ln>
        </p:spPr>
      </p:sp>
      <p:sp>
        <p:nvSpPr>
          <p:cNvPr id="11" name="Google Shape;11;p2"/>
          <p:cNvSpPr/>
          <p:nvPr/>
        </p:nvSpPr>
        <p:spPr>
          <a:xfrm>
            <a:off x="5056561" y="2134567"/>
            <a:ext cx="4442400" cy="47384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2" name="Google Shape;12;p2"/>
          <p:cNvSpPr/>
          <p:nvPr/>
        </p:nvSpPr>
        <p:spPr>
          <a:xfrm>
            <a:off x="6971101" y="-19289"/>
            <a:ext cx="4442400" cy="47384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3" name="Google Shape;13;p2"/>
          <p:cNvSpPr txBox="1">
            <a:spLocks noGrp="1"/>
          </p:cNvSpPr>
          <p:nvPr>
            <p:ph type="ctrTitle"/>
          </p:nvPr>
        </p:nvSpPr>
        <p:spPr>
          <a:xfrm>
            <a:off x="914400" y="928567"/>
            <a:ext cx="5954800" cy="38100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SzPts val="4800"/>
              <a:buNone/>
              <a:defRPr sz="6400"/>
            </a:lvl1pPr>
            <a:lvl2pPr lvl="1" rtl="0">
              <a:lnSpc>
                <a:spcPct val="100000"/>
              </a:lnSpc>
              <a:spcBef>
                <a:spcPts val="0"/>
              </a:spcBef>
              <a:spcAft>
                <a:spcPts val="0"/>
              </a:spcAft>
              <a:buSzPts val="4800"/>
              <a:buNone/>
              <a:defRPr sz="6400"/>
            </a:lvl2pPr>
            <a:lvl3pPr lvl="2" rtl="0">
              <a:lnSpc>
                <a:spcPct val="100000"/>
              </a:lnSpc>
              <a:spcBef>
                <a:spcPts val="0"/>
              </a:spcBef>
              <a:spcAft>
                <a:spcPts val="0"/>
              </a:spcAft>
              <a:buSzPts val="4800"/>
              <a:buNone/>
              <a:defRPr sz="6400"/>
            </a:lvl3pPr>
            <a:lvl4pPr lvl="3" rtl="0">
              <a:lnSpc>
                <a:spcPct val="100000"/>
              </a:lnSpc>
              <a:spcBef>
                <a:spcPts val="0"/>
              </a:spcBef>
              <a:spcAft>
                <a:spcPts val="0"/>
              </a:spcAft>
              <a:buSzPts val="4800"/>
              <a:buNone/>
              <a:defRPr sz="6400"/>
            </a:lvl4pPr>
            <a:lvl5pPr lvl="4" rtl="0">
              <a:lnSpc>
                <a:spcPct val="100000"/>
              </a:lnSpc>
              <a:spcBef>
                <a:spcPts val="0"/>
              </a:spcBef>
              <a:spcAft>
                <a:spcPts val="0"/>
              </a:spcAft>
              <a:buSzPts val="4800"/>
              <a:buNone/>
              <a:defRPr sz="6400"/>
            </a:lvl5pPr>
            <a:lvl6pPr lvl="5" rtl="0">
              <a:lnSpc>
                <a:spcPct val="100000"/>
              </a:lnSpc>
              <a:spcBef>
                <a:spcPts val="0"/>
              </a:spcBef>
              <a:spcAft>
                <a:spcPts val="0"/>
              </a:spcAft>
              <a:buSzPts val="4800"/>
              <a:buNone/>
              <a:defRPr sz="6400"/>
            </a:lvl6pPr>
            <a:lvl7pPr lvl="6" rtl="0">
              <a:lnSpc>
                <a:spcPct val="100000"/>
              </a:lnSpc>
              <a:spcBef>
                <a:spcPts val="0"/>
              </a:spcBef>
              <a:spcAft>
                <a:spcPts val="0"/>
              </a:spcAft>
              <a:buSzPts val="4800"/>
              <a:buNone/>
              <a:defRPr sz="6400"/>
            </a:lvl7pPr>
            <a:lvl8pPr lvl="7" rtl="0">
              <a:lnSpc>
                <a:spcPct val="100000"/>
              </a:lnSpc>
              <a:spcBef>
                <a:spcPts val="0"/>
              </a:spcBef>
              <a:spcAft>
                <a:spcPts val="0"/>
              </a:spcAft>
              <a:buSzPts val="4800"/>
              <a:buNone/>
              <a:defRPr sz="6400"/>
            </a:lvl8pPr>
            <a:lvl9pPr lvl="8" rtl="0">
              <a:lnSpc>
                <a:spcPct val="100000"/>
              </a:lnSpc>
              <a:spcBef>
                <a:spcPts val="0"/>
              </a:spcBef>
              <a:spcAft>
                <a:spcPts val="0"/>
              </a:spcAft>
              <a:buSzPts val="4800"/>
              <a:buNone/>
              <a:defRPr sz="6400"/>
            </a:lvl9pPr>
          </a:lstStyle>
          <a:p>
            <a:endParaRPr/>
          </a:p>
        </p:txBody>
      </p:sp>
    </p:spTree>
    <p:extLst>
      <p:ext uri="{BB962C8B-B14F-4D97-AF65-F5344CB8AC3E}">
        <p14:creationId xmlns:p14="http://schemas.microsoft.com/office/powerpoint/2010/main" val="1796208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14"/>
        <p:cNvGrpSpPr/>
        <p:nvPr/>
      </p:nvGrpSpPr>
      <p:grpSpPr>
        <a:xfrm>
          <a:off x="0" y="0"/>
          <a:ext cx="0" cy="0"/>
          <a:chOff x="0" y="0"/>
          <a:chExt cx="0" cy="0"/>
        </a:xfrm>
      </p:grpSpPr>
      <p:grpSp>
        <p:nvGrpSpPr>
          <p:cNvPr id="15" name="Google Shape;15;p3"/>
          <p:cNvGrpSpPr/>
          <p:nvPr/>
        </p:nvGrpSpPr>
        <p:grpSpPr>
          <a:xfrm>
            <a:off x="-1129488" y="712101"/>
            <a:ext cx="14058189" cy="4586729"/>
            <a:chOff x="-847116" y="591225"/>
            <a:chExt cx="10543642" cy="3440047"/>
          </a:xfrm>
        </p:grpSpPr>
        <p:sp>
          <p:nvSpPr>
            <p:cNvPr id="16" name="Google Shape;16;p3"/>
            <p:cNvSpPr/>
            <p:nvPr/>
          </p:nvSpPr>
          <p:spPr>
            <a:xfrm>
              <a:off x="278002" y="1752528"/>
              <a:ext cx="7944569" cy="1803781"/>
            </a:xfrm>
            <a:prstGeom prst="parallelogram">
              <a:avLst>
                <a:gd name="adj" fmla="val 54997"/>
              </a:avLst>
            </a:prstGeom>
            <a:solidFill>
              <a:schemeClr val="accent5"/>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7" name="Google Shape;17;p3"/>
            <p:cNvSpPr/>
            <p:nvPr/>
          </p:nvSpPr>
          <p:spPr>
            <a:xfrm>
              <a:off x="-847116" y="2227372"/>
              <a:ext cx="1691400" cy="1803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8" name="Google Shape;18;p3"/>
            <p:cNvSpPr/>
            <p:nvPr/>
          </p:nvSpPr>
          <p:spPr>
            <a:xfrm>
              <a:off x="7113129" y="1325881"/>
              <a:ext cx="1691507" cy="1803781"/>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9" name="Google Shape;19;p3"/>
            <p:cNvSpPr/>
            <p:nvPr/>
          </p:nvSpPr>
          <p:spPr>
            <a:xfrm>
              <a:off x="-175747" y="1165593"/>
              <a:ext cx="2241448" cy="2390699"/>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0" name="Google Shape;20;p3"/>
            <p:cNvSpPr/>
            <p:nvPr/>
          </p:nvSpPr>
          <p:spPr>
            <a:xfrm>
              <a:off x="384968" y="591225"/>
              <a:ext cx="943237" cy="1006433"/>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1" name="Google Shape;21;p3"/>
            <p:cNvSpPr/>
            <p:nvPr/>
          </p:nvSpPr>
          <p:spPr>
            <a:xfrm>
              <a:off x="7442811" y="2959969"/>
              <a:ext cx="559354" cy="59633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2" name="Google Shape;22;p3"/>
            <p:cNvSpPr/>
            <p:nvPr/>
          </p:nvSpPr>
          <p:spPr>
            <a:xfrm>
              <a:off x="8354027" y="961274"/>
              <a:ext cx="1342500" cy="1431600"/>
            </a:xfrm>
            <a:prstGeom prst="parallelogram">
              <a:avLst>
                <a:gd name="adj" fmla="val 59001"/>
              </a:avLst>
            </a:prstGeom>
            <a:gradFill>
              <a:gsLst>
                <a:gs pos="0">
                  <a:schemeClr val="accent4"/>
                </a:gs>
                <a:gs pos="100000">
                  <a:schemeClr val="accent5"/>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23" name="Google Shape;23;p3"/>
          <p:cNvSpPr txBox="1">
            <a:spLocks noGrp="1"/>
          </p:cNvSpPr>
          <p:nvPr>
            <p:ph type="ctrTitle"/>
          </p:nvPr>
        </p:nvSpPr>
        <p:spPr>
          <a:xfrm>
            <a:off x="2387600" y="2799484"/>
            <a:ext cx="7416800" cy="776400"/>
          </a:xfrm>
          <a:prstGeom prst="rect">
            <a:avLst/>
          </a:prstGeom>
        </p:spPr>
        <p:txBody>
          <a:bodyPr spcFirstLastPara="1" wrap="square" lIns="0" tIns="0" rIns="0" bIns="0" anchor="b" anchorCtr="0">
            <a:noAutofit/>
          </a:bodyPr>
          <a:lstStyle>
            <a:lvl1pPr lvl="0" rtl="0">
              <a:spcBef>
                <a:spcPts val="0"/>
              </a:spcBef>
              <a:spcAft>
                <a:spcPts val="0"/>
              </a:spcAft>
              <a:buClr>
                <a:schemeClr val="lt1"/>
              </a:buClr>
              <a:buSzPts val="3600"/>
              <a:buNone/>
              <a:defRPr sz="4800">
                <a:solidFill>
                  <a:schemeClr val="lt1"/>
                </a:solidFill>
              </a:defRPr>
            </a:lvl1pPr>
            <a:lvl2pPr lvl="1" rtl="0">
              <a:spcBef>
                <a:spcPts val="0"/>
              </a:spcBef>
              <a:spcAft>
                <a:spcPts val="0"/>
              </a:spcAft>
              <a:buClr>
                <a:schemeClr val="lt1"/>
              </a:buClr>
              <a:buSzPts val="3600"/>
              <a:buNone/>
              <a:defRPr sz="4800">
                <a:solidFill>
                  <a:schemeClr val="lt1"/>
                </a:solidFill>
              </a:defRPr>
            </a:lvl2pPr>
            <a:lvl3pPr lvl="2" rtl="0">
              <a:spcBef>
                <a:spcPts val="0"/>
              </a:spcBef>
              <a:spcAft>
                <a:spcPts val="0"/>
              </a:spcAft>
              <a:buClr>
                <a:schemeClr val="lt1"/>
              </a:buClr>
              <a:buSzPts val="3600"/>
              <a:buNone/>
              <a:defRPr sz="4800">
                <a:solidFill>
                  <a:schemeClr val="lt1"/>
                </a:solidFill>
              </a:defRPr>
            </a:lvl3pPr>
            <a:lvl4pPr lvl="3" rtl="0">
              <a:spcBef>
                <a:spcPts val="0"/>
              </a:spcBef>
              <a:spcAft>
                <a:spcPts val="0"/>
              </a:spcAft>
              <a:buClr>
                <a:schemeClr val="lt1"/>
              </a:buClr>
              <a:buSzPts val="3600"/>
              <a:buNone/>
              <a:defRPr sz="4800">
                <a:solidFill>
                  <a:schemeClr val="lt1"/>
                </a:solidFill>
              </a:defRPr>
            </a:lvl4pPr>
            <a:lvl5pPr lvl="4" rtl="0">
              <a:spcBef>
                <a:spcPts val="0"/>
              </a:spcBef>
              <a:spcAft>
                <a:spcPts val="0"/>
              </a:spcAft>
              <a:buClr>
                <a:schemeClr val="lt1"/>
              </a:buClr>
              <a:buSzPts val="3600"/>
              <a:buNone/>
              <a:defRPr sz="4800">
                <a:solidFill>
                  <a:schemeClr val="lt1"/>
                </a:solidFill>
              </a:defRPr>
            </a:lvl5pPr>
            <a:lvl6pPr lvl="5" rtl="0">
              <a:spcBef>
                <a:spcPts val="0"/>
              </a:spcBef>
              <a:spcAft>
                <a:spcPts val="0"/>
              </a:spcAft>
              <a:buClr>
                <a:schemeClr val="lt1"/>
              </a:buClr>
              <a:buSzPts val="3600"/>
              <a:buNone/>
              <a:defRPr sz="4800">
                <a:solidFill>
                  <a:schemeClr val="lt1"/>
                </a:solidFill>
              </a:defRPr>
            </a:lvl6pPr>
            <a:lvl7pPr lvl="6" rtl="0">
              <a:spcBef>
                <a:spcPts val="0"/>
              </a:spcBef>
              <a:spcAft>
                <a:spcPts val="0"/>
              </a:spcAft>
              <a:buClr>
                <a:schemeClr val="lt1"/>
              </a:buClr>
              <a:buSzPts val="3600"/>
              <a:buNone/>
              <a:defRPr sz="4800">
                <a:solidFill>
                  <a:schemeClr val="lt1"/>
                </a:solidFill>
              </a:defRPr>
            </a:lvl7pPr>
            <a:lvl8pPr lvl="7" rtl="0">
              <a:spcBef>
                <a:spcPts val="0"/>
              </a:spcBef>
              <a:spcAft>
                <a:spcPts val="0"/>
              </a:spcAft>
              <a:buClr>
                <a:schemeClr val="lt1"/>
              </a:buClr>
              <a:buSzPts val="3600"/>
              <a:buNone/>
              <a:defRPr sz="4800">
                <a:solidFill>
                  <a:schemeClr val="lt1"/>
                </a:solidFill>
              </a:defRPr>
            </a:lvl8pPr>
            <a:lvl9pPr lvl="8" rtl="0">
              <a:spcBef>
                <a:spcPts val="0"/>
              </a:spcBef>
              <a:spcAft>
                <a:spcPts val="0"/>
              </a:spcAft>
              <a:buClr>
                <a:schemeClr val="lt1"/>
              </a:buClr>
              <a:buSzPts val="3600"/>
              <a:buNone/>
              <a:defRPr sz="4800">
                <a:solidFill>
                  <a:schemeClr val="lt1"/>
                </a:solidFill>
              </a:defRPr>
            </a:lvl9pPr>
          </a:lstStyle>
          <a:p>
            <a:endParaRPr/>
          </a:p>
        </p:txBody>
      </p:sp>
      <p:sp>
        <p:nvSpPr>
          <p:cNvPr id="24" name="Google Shape;24;p3"/>
          <p:cNvSpPr txBox="1">
            <a:spLocks noGrp="1"/>
          </p:cNvSpPr>
          <p:nvPr>
            <p:ph type="subTitle" idx="1"/>
          </p:nvPr>
        </p:nvSpPr>
        <p:spPr>
          <a:xfrm>
            <a:off x="2387600" y="3704917"/>
            <a:ext cx="7416800" cy="353600"/>
          </a:xfrm>
          <a:prstGeom prst="rect">
            <a:avLst/>
          </a:prstGeom>
        </p:spPr>
        <p:txBody>
          <a:bodyPr spcFirstLastPara="1" wrap="square" lIns="0" tIns="0" rIns="0" bIns="0" anchor="t" anchorCtr="0">
            <a:noAutofit/>
          </a:bodyPr>
          <a:lstStyle>
            <a:lvl1pPr lvl="0" rtl="0">
              <a:spcBef>
                <a:spcPts val="0"/>
              </a:spcBef>
              <a:spcAft>
                <a:spcPts val="0"/>
              </a:spcAft>
              <a:buClr>
                <a:schemeClr val="accent3"/>
              </a:buClr>
              <a:buSzPts val="1800"/>
              <a:buNone/>
              <a:defRPr sz="2400">
                <a:solidFill>
                  <a:schemeClr val="accent3"/>
                </a:solidFill>
              </a:defRPr>
            </a:lvl1pPr>
            <a:lvl2pPr lvl="1" rtl="0">
              <a:spcBef>
                <a:spcPts val="0"/>
              </a:spcBef>
              <a:spcAft>
                <a:spcPts val="0"/>
              </a:spcAft>
              <a:buClr>
                <a:schemeClr val="accent3"/>
              </a:buClr>
              <a:buSzPts val="1800"/>
              <a:buNone/>
              <a:defRPr sz="2400">
                <a:solidFill>
                  <a:schemeClr val="accent3"/>
                </a:solidFill>
              </a:defRPr>
            </a:lvl2pPr>
            <a:lvl3pPr lvl="2" rtl="0">
              <a:spcBef>
                <a:spcPts val="0"/>
              </a:spcBef>
              <a:spcAft>
                <a:spcPts val="0"/>
              </a:spcAft>
              <a:buSzPts val="1800"/>
              <a:buNone/>
              <a:defRPr sz="2400">
                <a:solidFill>
                  <a:schemeClr val="accent3"/>
                </a:solidFill>
              </a:defRPr>
            </a:lvl3pPr>
            <a:lvl4pPr lvl="3" rtl="0">
              <a:spcBef>
                <a:spcPts val="0"/>
              </a:spcBef>
              <a:spcAft>
                <a:spcPts val="0"/>
              </a:spcAft>
              <a:buClr>
                <a:schemeClr val="accent3"/>
              </a:buClr>
              <a:buSzPts val="1800"/>
              <a:buNone/>
              <a:defRPr sz="2400">
                <a:solidFill>
                  <a:schemeClr val="accent3"/>
                </a:solidFill>
              </a:defRPr>
            </a:lvl4pPr>
            <a:lvl5pPr lvl="4" rtl="0">
              <a:spcBef>
                <a:spcPts val="0"/>
              </a:spcBef>
              <a:spcAft>
                <a:spcPts val="0"/>
              </a:spcAft>
              <a:buClr>
                <a:schemeClr val="accent3"/>
              </a:buClr>
              <a:buSzPts val="1800"/>
              <a:buNone/>
              <a:defRPr sz="2400">
                <a:solidFill>
                  <a:schemeClr val="accent3"/>
                </a:solidFill>
              </a:defRPr>
            </a:lvl5pPr>
            <a:lvl6pPr lvl="5" rtl="0">
              <a:spcBef>
                <a:spcPts val="0"/>
              </a:spcBef>
              <a:spcAft>
                <a:spcPts val="0"/>
              </a:spcAft>
              <a:buClr>
                <a:schemeClr val="accent3"/>
              </a:buClr>
              <a:buSzPts val="1800"/>
              <a:buNone/>
              <a:defRPr sz="2400">
                <a:solidFill>
                  <a:schemeClr val="accent3"/>
                </a:solidFill>
              </a:defRPr>
            </a:lvl6pPr>
            <a:lvl7pPr lvl="6" rtl="0">
              <a:spcBef>
                <a:spcPts val="0"/>
              </a:spcBef>
              <a:spcAft>
                <a:spcPts val="0"/>
              </a:spcAft>
              <a:buClr>
                <a:schemeClr val="accent3"/>
              </a:buClr>
              <a:buSzPts val="1800"/>
              <a:buNone/>
              <a:defRPr sz="2400">
                <a:solidFill>
                  <a:schemeClr val="accent3"/>
                </a:solidFill>
              </a:defRPr>
            </a:lvl7pPr>
            <a:lvl8pPr lvl="7" rtl="0">
              <a:spcBef>
                <a:spcPts val="0"/>
              </a:spcBef>
              <a:spcAft>
                <a:spcPts val="0"/>
              </a:spcAft>
              <a:buClr>
                <a:schemeClr val="accent3"/>
              </a:buClr>
              <a:buSzPts val="1800"/>
              <a:buNone/>
              <a:defRPr sz="2400">
                <a:solidFill>
                  <a:schemeClr val="accent3"/>
                </a:solidFill>
              </a:defRPr>
            </a:lvl8pPr>
            <a:lvl9pPr lvl="8" rtl="0">
              <a:spcBef>
                <a:spcPts val="0"/>
              </a:spcBef>
              <a:spcAft>
                <a:spcPts val="0"/>
              </a:spcAft>
              <a:buClr>
                <a:schemeClr val="accent3"/>
              </a:buClr>
              <a:buSzPts val="1800"/>
              <a:buNone/>
              <a:defRPr sz="2400">
                <a:solidFill>
                  <a:schemeClr val="accent3"/>
                </a:solidFill>
              </a:defRPr>
            </a:lvl9pPr>
          </a:lstStyle>
          <a:p>
            <a:endParaRPr/>
          </a:p>
        </p:txBody>
      </p:sp>
    </p:spTree>
    <p:extLst>
      <p:ext uri="{BB962C8B-B14F-4D97-AF65-F5344CB8AC3E}">
        <p14:creationId xmlns:p14="http://schemas.microsoft.com/office/powerpoint/2010/main" val="2149619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25"/>
        <p:cNvGrpSpPr/>
        <p:nvPr/>
      </p:nvGrpSpPr>
      <p:grpSpPr>
        <a:xfrm>
          <a:off x="0" y="0"/>
          <a:ext cx="0" cy="0"/>
          <a:chOff x="0" y="0"/>
          <a:chExt cx="0" cy="0"/>
        </a:xfrm>
      </p:grpSpPr>
      <p:sp>
        <p:nvSpPr>
          <p:cNvPr id="26" name="Google Shape;26;p4"/>
          <p:cNvSpPr/>
          <p:nvPr userDrawn="1"/>
        </p:nvSpPr>
        <p:spPr>
          <a:xfrm>
            <a:off x="0" y="-67"/>
            <a:ext cx="12192000" cy="6858000"/>
          </a:xfrm>
          <a:prstGeom prst="parallelogram">
            <a:avLst>
              <a:gd name="adj" fmla="val 55588"/>
            </a:avLst>
          </a:pr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7" name="Google Shape;27;p4"/>
          <p:cNvSpPr txBox="1">
            <a:spLocks noGrp="1"/>
          </p:cNvSpPr>
          <p:nvPr>
            <p:ph type="body" idx="1"/>
          </p:nvPr>
        </p:nvSpPr>
        <p:spPr>
          <a:xfrm>
            <a:off x="3662600" y="1382933"/>
            <a:ext cx="4866800" cy="4092000"/>
          </a:xfrm>
          <a:prstGeom prst="rect">
            <a:avLst/>
          </a:prstGeom>
        </p:spPr>
        <p:txBody>
          <a:bodyPr spcFirstLastPara="1" wrap="square" lIns="0" tIns="0" rIns="0" bIns="0" anchor="ctr" anchorCtr="0">
            <a:noAutofit/>
          </a:bodyPr>
          <a:lstStyle>
            <a:lvl1pPr marL="609585" lvl="0" indent="-507987" algn="ctr" rtl="0">
              <a:spcBef>
                <a:spcPts val="800"/>
              </a:spcBef>
              <a:spcAft>
                <a:spcPts val="0"/>
              </a:spcAft>
              <a:buClr>
                <a:schemeClr val="dk1"/>
              </a:buClr>
              <a:buSzPts val="2400"/>
              <a:buFont typeface="IBM Plex Sans"/>
              <a:buChar char="▰"/>
              <a:defRPr i="1">
                <a:latin typeface="IBM Plex Sans"/>
                <a:ea typeface="IBM Plex Sans"/>
                <a:cs typeface="IBM Plex Sans"/>
                <a:sym typeface="IBM Plex Sans"/>
              </a:defRPr>
            </a:lvl1pPr>
            <a:lvl2pPr marL="1219170" lvl="1"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2pPr>
            <a:lvl3pPr marL="1828754" lvl="2"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3pPr>
            <a:lvl4pPr marL="2438339" lvl="3"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4pPr>
            <a:lvl5pPr marL="3047924" lvl="4"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5pPr>
            <a:lvl6pPr marL="3657509" lvl="5"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6pPr>
            <a:lvl7pPr marL="4267093" lvl="6"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7pPr>
            <a:lvl8pPr marL="4876678" lvl="7"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8pPr>
            <a:lvl9pPr marL="5486263" lvl="8" indent="-507987" algn="ctr" rtl="0">
              <a:spcBef>
                <a:spcPts val="0"/>
              </a:spcBef>
              <a:spcAft>
                <a:spcPts val="0"/>
              </a:spcAft>
              <a:buClr>
                <a:schemeClr val="dk1"/>
              </a:buClr>
              <a:buSzPts val="2400"/>
              <a:buFont typeface="IBM Plex Sans"/>
              <a:buChar char="■"/>
              <a:defRPr i="1">
                <a:latin typeface="IBM Plex Sans"/>
                <a:ea typeface="IBM Plex Sans"/>
                <a:cs typeface="IBM Plex Sans"/>
                <a:sym typeface="IBM Plex Sans"/>
              </a:defRPr>
            </a:lvl9pPr>
          </a:lstStyle>
          <a:p>
            <a:endParaRPr/>
          </a:p>
        </p:txBody>
      </p:sp>
      <p:sp>
        <p:nvSpPr>
          <p:cNvPr id="28" name="Google Shape;28;p4"/>
          <p:cNvSpPr txBox="1"/>
          <p:nvPr/>
        </p:nvSpPr>
        <p:spPr>
          <a:xfrm>
            <a:off x="4791200" y="507932"/>
            <a:ext cx="2609600" cy="671600"/>
          </a:xfrm>
          <a:prstGeom prst="rect">
            <a:avLst/>
          </a:prstGeom>
          <a:noFill/>
          <a:ln>
            <a:noFill/>
          </a:ln>
        </p:spPr>
        <p:txBody>
          <a:bodyPr spcFirstLastPara="1" wrap="square" lIns="0" tIns="0" rIns="0" bIns="0" anchor="t"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 sz="8000" b="1" i="0" u="none" strike="noStrike" kern="0" cap="none" spc="0" normalizeH="0" baseline="0" noProof="0">
                <a:ln>
                  <a:noFill/>
                </a:ln>
                <a:solidFill>
                  <a:srgbClr val="7FCA20"/>
                </a:solidFill>
                <a:effectLst/>
                <a:uLnTx/>
                <a:uFillTx/>
                <a:latin typeface="Merriweather"/>
                <a:ea typeface="Merriweather"/>
                <a:cs typeface="Merriweather"/>
                <a:sym typeface="Merriweather"/>
              </a:rPr>
              <a:t>“</a:t>
            </a:r>
            <a:endParaRPr kumimoji="0" sz="8000" b="1" i="0" u="none" strike="noStrike" kern="0" cap="none" spc="0" normalizeH="0" baseline="0" noProof="0">
              <a:ln>
                <a:noFill/>
              </a:ln>
              <a:solidFill>
                <a:srgbClr val="7FCA20"/>
              </a:solidFill>
              <a:effectLst/>
              <a:uLnTx/>
              <a:uFillTx/>
              <a:latin typeface="Merriweather"/>
              <a:ea typeface="Merriweather"/>
              <a:cs typeface="Merriweather"/>
              <a:sym typeface="Merriweather"/>
            </a:endParaRPr>
          </a:p>
        </p:txBody>
      </p:sp>
      <p:sp>
        <p:nvSpPr>
          <p:cNvPr id="30" name="Google Shape;30;p4"/>
          <p:cNvSpPr/>
          <p:nvPr/>
        </p:nvSpPr>
        <p:spPr>
          <a:xfrm>
            <a:off x="-215088" y="2893629"/>
            <a:ext cx="2255200" cy="24052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1" name="Google Shape;31;p4"/>
          <p:cNvSpPr/>
          <p:nvPr/>
        </p:nvSpPr>
        <p:spPr>
          <a:xfrm>
            <a:off x="680071" y="1477924"/>
            <a:ext cx="2988400" cy="31876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2" name="Google Shape;32;p4"/>
          <p:cNvSpPr/>
          <p:nvPr/>
        </p:nvSpPr>
        <p:spPr>
          <a:xfrm>
            <a:off x="1427691" y="712100"/>
            <a:ext cx="1257600" cy="13420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3" name="Google Shape;33;p4"/>
          <p:cNvSpPr/>
          <p:nvPr/>
        </p:nvSpPr>
        <p:spPr>
          <a:xfrm>
            <a:off x="9744716" y="1086316"/>
            <a:ext cx="2326000" cy="24796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4" name="Google Shape;34;p4"/>
          <p:cNvSpPr/>
          <p:nvPr/>
        </p:nvSpPr>
        <p:spPr>
          <a:xfrm>
            <a:off x="9026321" y="4226200"/>
            <a:ext cx="1646400" cy="1755600"/>
          </a:xfrm>
          <a:prstGeom prst="parallelogram">
            <a:avLst>
              <a:gd name="adj" fmla="val 59001"/>
            </a:avLst>
          </a:prstGeom>
          <a:gradFill>
            <a:gsLst>
              <a:gs pos="0">
                <a:schemeClr val="accent4"/>
              </a:gs>
              <a:gs pos="100000">
                <a:schemeClr val="accent5"/>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5" name="Google Shape;35;p4"/>
          <p:cNvSpPr txBox="1"/>
          <p:nvPr/>
        </p:nvSpPr>
        <p:spPr>
          <a:xfrm>
            <a:off x="4791200" y="5678399"/>
            <a:ext cx="2609600" cy="671600"/>
          </a:xfrm>
          <a:prstGeom prst="rect">
            <a:avLst/>
          </a:prstGeom>
          <a:noFill/>
          <a:ln>
            <a:noFill/>
          </a:ln>
        </p:spPr>
        <p:txBody>
          <a:bodyPr spcFirstLastPara="1" wrap="square" lIns="0" tIns="0" rIns="0" bIns="0" anchor="t"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 sz="8000" b="1" i="0" u="none" strike="noStrike" kern="0" cap="none" spc="0" normalizeH="0" baseline="0" noProof="0">
                <a:ln>
                  <a:noFill/>
                </a:ln>
                <a:solidFill>
                  <a:srgbClr val="7FCA20"/>
                </a:solidFill>
                <a:effectLst/>
                <a:uLnTx/>
                <a:uFillTx/>
                <a:latin typeface="Merriweather"/>
                <a:ea typeface="Merriweather"/>
                <a:cs typeface="Merriweather"/>
                <a:sym typeface="Merriweather"/>
              </a:rPr>
              <a:t>”</a:t>
            </a:r>
            <a:endParaRPr kumimoji="0" sz="8000" b="1" i="0" u="none" strike="noStrike" kern="0" cap="none" spc="0" normalizeH="0" baseline="0" noProof="0">
              <a:ln>
                <a:noFill/>
              </a:ln>
              <a:solidFill>
                <a:srgbClr val="7FCA20"/>
              </a:solidFill>
              <a:effectLst/>
              <a:uLnTx/>
              <a:uFillTx/>
              <a:latin typeface="Merriweather"/>
              <a:ea typeface="Merriweather"/>
              <a:cs typeface="Merriweather"/>
              <a:sym typeface="Merriweather"/>
            </a:endParaRPr>
          </a:p>
        </p:txBody>
      </p:sp>
      <p:sp>
        <p:nvSpPr>
          <p:cNvPr id="36" name="Google Shape;36;p4"/>
          <p:cNvSpPr/>
          <p:nvPr/>
        </p:nvSpPr>
        <p:spPr>
          <a:xfrm>
            <a:off x="9566033" y="2692467"/>
            <a:ext cx="2376000" cy="25340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211058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 1 column" type="tx">
  <p:cSld name="Title + 1 column">
    <p:bg>
      <p:bgPr>
        <a:solidFill>
          <a:schemeClr val="lt1"/>
        </a:solidFill>
        <a:effectLst/>
      </p:bgPr>
    </p:bg>
    <p:spTree>
      <p:nvGrpSpPr>
        <p:cNvPr id="1" name="Shape 37"/>
        <p:cNvGrpSpPr/>
        <p:nvPr/>
      </p:nvGrpSpPr>
      <p:grpSpPr>
        <a:xfrm>
          <a:off x="0" y="0"/>
          <a:ext cx="0" cy="0"/>
          <a:chOff x="0" y="0"/>
          <a:chExt cx="0" cy="0"/>
        </a:xfrm>
      </p:grpSpPr>
      <p:grpSp>
        <p:nvGrpSpPr>
          <p:cNvPr id="38" name="Google Shape;38;p5"/>
          <p:cNvGrpSpPr/>
          <p:nvPr/>
        </p:nvGrpSpPr>
        <p:grpSpPr>
          <a:xfrm>
            <a:off x="-418254" y="-24499"/>
            <a:ext cx="10014644" cy="2182673"/>
            <a:chOff x="-313691" y="-18375"/>
            <a:chExt cx="7510983" cy="1637005"/>
          </a:xfrm>
        </p:grpSpPr>
        <p:sp>
          <p:nvSpPr>
            <p:cNvPr id="39" name="Google Shape;39;p5"/>
            <p:cNvSpPr/>
            <p:nvPr/>
          </p:nvSpPr>
          <p:spPr>
            <a:xfrm>
              <a:off x="256376" y="499825"/>
              <a:ext cx="6692400" cy="804900"/>
            </a:xfrm>
            <a:prstGeom prst="parallelogram">
              <a:avLst>
                <a:gd name="adj" fmla="val 54997"/>
              </a:avLst>
            </a:pr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0" name="Google Shape;40;p5"/>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1" name="Google Shape;41;p5"/>
            <p:cNvSpPr/>
            <p:nvPr/>
          </p:nvSpPr>
          <p:spPr>
            <a:xfrm>
              <a:off x="6442492" y="309450"/>
              <a:ext cx="754800" cy="8049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2" name="Google Shape;42;p5"/>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3" name="Google Shape;43;p5"/>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4" name="Google Shape;44;p5"/>
            <p:cNvSpPr/>
            <p:nvPr/>
          </p:nvSpPr>
          <p:spPr>
            <a:xfrm>
              <a:off x="6589606" y="1038628"/>
              <a:ext cx="249600" cy="2661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45" name="Google Shape;45;p5"/>
          <p:cNvGrpSpPr/>
          <p:nvPr/>
        </p:nvGrpSpPr>
        <p:grpSpPr>
          <a:xfrm>
            <a:off x="9980523" y="2340468"/>
            <a:ext cx="3774400" cy="4517696"/>
            <a:chOff x="7485392" y="1755351"/>
            <a:chExt cx="2830800" cy="3388272"/>
          </a:xfrm>
        </p:grpSpPr>
        <p:sp>
          <p:nvSpPr>
            <p:cNvPr id="46" name="Google Shape;46;p5"/>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7" name="Google Shape;47;p5"/>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48" name="Google Shape;48;p5"/>
          <p:cNvSpPr txBox="1">
            <a:spLocks noGrp="1"/>
          </p:cNvSpPr>
          <p:nvPr>
            <p:ph type="body" idx="1"/>
          </p:nvPr>
        </p:nvSpPr>
        <p:spPr>
          <a:xfrm>
            <a:off x="1219433" y="2112567"/>
            <a:ext cx="9332800" cy="3999600"/>
          </a:xfrm>
          <a:prstGeom prst="rect">
            <a:avLst/>
          </a:prstGeom>
        </p:spPr>
        <p:txBody>
          <a:bodyPr spcFirstLastPara="1" wrap="square" lIns="0" tIns="0" rIns="0" bIns="0" anchor="t" anchorCtr="0">
            <a:noAutofit/>
          </a:bodyPr>
          <a:lstStyle>
            <a:lvl1pPr marL="609585" lvl="0" indent="-507987" rtl="0">
              <a:spcBef>
                <a:spcPts val="800"/>
              </a:spcBef>
              <a:spcAft>
                <a:spcPts val="0"/>
              </a:spcAft>
              <a:buSzPts val="2400"/>
              <a:buChar char="▰"/>
              <a:defRPr>
                <a:solidFill>
                  <a:srgbClr val="002060"/>
                </a:solidFill>
              </a:defRPr>
            </a:lvl1pPr>
            <a:lvl2pPr marL="1219170" lvl="1" indent="-507987" rtl="0">
              <a:spcBef>
                <a:spcPts val="0"/>
              </a:spcBef>
              <a:spcAft>
                <a:spcPts val="0"/>
              </a:spcAft>
              <a:buSzPts val="2400"/>
              <a:buChar char="╺"/>
              <a:defRPr/>
            </a:lvl2pPr>
            <a:lvl3pPr marL="1828754" lvl="2" indent="-507987" rtl="0">
              <a:spcBef>
                <a:spcPts val="0"/>
              </a:spcBef>
              <a:spcAft>
                <a:spcPts val="0"/>
              </a:spcAft>
              <a:buSzPts val="2400"/>
              <a:buChar char="╺"/>
              <a:defRPr/>
            </a:lvl3pPr>
            <a:lvl4pPr marL="2438339" lvl="3" indent="-507987" rtl="0">
              <a:spcBef>
                <a:spcPts val="0"/>
              </a:spcBef>
              <a:spcAft>
                <a:spcPts val="0"/>
              </a:spcAft>
              <a:buSzPts val="2400"/>
              <a:buChar char="╺"/>
              <a:defRPr/>
            </a:lvl4pPr>
            <a:lvl5pPr marL="3047924" lvl="4" indent="-507987" rtl="0">
              <a:spcBef>
                <a:spcPts val="0"/>
              </a:spcBef>
              <a:spcAft>
                <a:spcPts val="0"/>
              </a:spcAft>
              <a:buSzPts val="2400"/>
              <a:buChar char="○"/>
              <a:defRPr/>
            </a:lvl5pPr>
            <a:lvl6pPr marL="3657509" lvl="5" indent="-507987" rtl="0">
              <a:spcBef>
                <a:spcPts val="0"/>
              </a:spcBef>
              <a:spcAft>
                <a:spcPts val="0"/>
              </a:spcAft>
              <a:buSzPts val="2400"/>
              <a:buChar char="■"/>
              <a:defRPr/>
            </a:lvl6pPr>
            <a:lvl7pPr marL="4267093" lvl="6" indent="-507987" rtl="0">
              <a:spcBef>
                <a:spcPts val="0"/>
              </a:spcBef>
              <a:spcAft>
                <a:spcPts val="0"/>
              </a:spcAft>
              <a:buSzPts val="2400"/>
              <a:buChar char="●"/>
              <a:defRPr/>
            </a:lvl7pPr>
            <a:lvl8pPr marL="4876678" lvl="7" indent="-507987" rtl="0">
              <a:spcBef>
                <a:spcPts val="0"/>
              </a:spcBef>
              <a:spcAft>
                <a:spcPts val="0"/>
              </a:spcAft>
              <a:buSzPts val="2400"/>
              <a:buChar char="○"/>
              <a:defRPr/>
            </a:lvl8pPr>
            <a:lvl9pPr marL="5486263" lvl="8" indent="-507987" rtl="0">
              <a:spcBef>
                <a:spcPts val="0"/>
              </a:spcBef>
              <a:spcAft>
                <a:spcPts val="0"/>
              </a:spcAft>
              <a:buSzPts val="2400"/>
              <a:buChar char="■"/>
              <a:defRPr/>
            </a:lvl9pPr>
          </a:lstStyle>
          <a:p>
            <a:endParaRPr dirty="0"/>
          </a:p>
        </p:txBody>
      </p:sp>
      <p:sp>
        <p:nvSpPr>
          <p:cNvPr id="50" name="Google Shape;50;p5"/>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lvl1pPr lvl="0" rtl="0">
              <a:spcBef>
                <a:spcPts val="0"/>
              </a:spcBef>
              <a:spcAft>
                <a:spcPts val="0"/>
              </a:spcAft>
              <a:buSzPts val="2000"/>
              <a:buNone/>
              <a:defRPr sz="4400">
                <a:solidFill>
                  <a:srgbClr val="002060"/>
                </a:solidFill>
                <a:latin typeface="Calibri Light" panose="020F0302020204030204" pitchFamily="34" charset="0"/>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a:endParaRPr dirty="0"/>
          </a:p>
        </p:txBody>
      </p:sp>
    </p:spTree>
    <p:extLst>
      <p:ext uri="{BB962C8B-B14F-4D97-AF65-F5344CB8AC3E}">
        <p14:creationId xmlns:p14="http://schemas.microsoft.com/office/powerpoint/2010/main" val="2105374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 1 column + Image">
  <p:cSld name="Title + 1 column + Image">
    <p:spTree>
      <p:nvGrpSpPr>
        <p:cNvPr id="1" name="Shape 51"/>
        <p:cNvGrpSpPr/>
        <p:nvPr/>
      </p:nvGrpSpPr>
      <p:grpSpPr>
        <a:xfrm>
          <a:off x="0" y="0"/>
          <a:ext cx="0" cy="0"/>
          <a:chOff x="0" y="0"/>
          <a:chExt cx="0" cy="0"/>
        </a:xfrm>
      </p:grpSpPr>
      <p:sp>
        <p:nvSpPr>
          <p:cNvPr id="52" name="Google Shape;52;p6"/>
          <p:cNvSpPr/>
          <p:nvPr/>
        </p:nvSpPr>
        <p:spPr>
          <a:xfrm>
            <a:off x="-10400" y="-16266"/>
            <a:ext cx="8331067" cy="6889233"/>
          </a:xfrm>
          <a:custGeom>
            <a:avLst/>
            <a:gdLst/>
            <a:ahLst/>
            <a:cxnLst/>
            <a:rect l="l" t="t" r="r" b="b"/>
            <a:pathLst>
              <a:path w="249932" h="206677" extrusionOk="0">
                <a:moveTo>
                  <a:pt x="134610" y="206677"/>
                </a:moveTo>
                <a:lnTo>
                  <a:pt x="249932" y="0"/>
                </a:lnTo>
                <a:lnTo>
                  <a:pt x="312" y="176"/>
                </a:lnTo>
                <a:lnTo>
                  <a:pt x="0" y="206540"/>
                </a:lnTo>
                <a:close/>
              </a:path>
            </a:pathLst>
          </a:custGeom>
          <a:solidFill>
            <a:schemeClr val="lt1"/>
          </a:solidFill>
          <a:ln>
            <a:noFill/>
          </a:ln>
        </p:spPr>
      </p:sp>
      <p:grpSp>
        <p:nvGrpSpPr>
          <p:cNvPr id="53" name="Google Shape;53;p6"/>
          <p:cNvGrpSpPr/>
          <p:nvPr/>
        </p:nvGrpSpPr>
        <p:grpSpPr>
          <a:xfrm>
            <a:off x="-418255" y="-24499"/>
            <a:ext cx="8358488" cy="2182673"/>
            <a:chOff x="-313691" y="-18375"/>
            <a:chExt cx="6268866" cy="1637005"/>
          </a:xfrm>
        </p:grpSpPr>
        <p:sp>
          <p:nvSpPr>
            <p:cNvPr id="54" name="Google Shape;54;p6"/>
            <p:cNvSpPr/>
            <p:nvPr/>
          </p:nvSpPr>
          <p:spPr>
            <a:xfrm>
              <a:off x="256375" y="499825"/>
              <a:ext cx="5698800" cy="804900"/>
            </a:xfrm>
            <a:prstGeom prst="parallelogram">
              <a:avLst>
                <a:gd name="adj" fmla="val 54997"/>
              </a:avLst>
            </a:pr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5" name="Google Shape;55;p6"/>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6" name="Google Shape;56;p6"/>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7" name="Google Shape;57;p6"/>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58" name="Google Shape;58;p6"/>
          <p:cNvGrpSpPr/>
          <p:nvPr/>
        </p:nvGrpSpPr>
        <p:grpSpPr>
          <a:xfrm>
            <a:off x="11171551" y="4763643"/>
            <a:ext cx="1749812" cy="2094404"/>
            <a:chOff x="7485392" y="1755351"/>
            <a:chExt cx="2830800" cy="3388272"/>
          </a:xfrm>
        </p:grpSpPr>
        <p:sp>
          <p:nvSpPr>
            <p:cNvPr id="59" name="Google Shape;59;p6"/>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0" name="Google Shape;60;p6"/>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61" name="Google Shape;61;p6"/>
          <p:cNvSpPr/>
          <p:nvPr/>
        </p:nvSpPr>
        <p:spPr>
          <a:xfrm>
            <a:off x="4228773" y="3429000"/>
            <a:ext cx="2408800" cy="3443600"/>
          </a:xfrm>
          <a:prstGeom prst="parallelogram">
            <a:avLst>
              <a:gd name="adj" fmla="val 79448"/>
            </a:avLst>
          </a:prstGeom>
          <a:gradFill>
            <a:gsLst>
              <a:gs pos="0">
                <a:schemeClr val="accent2"/>
              </a:gs>
              <a:gs pos="100000">
                <a:schemeClr val="accent4"/>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2" name="Google Shape;62;p6"/>
          <p:cNvSpPr/>
          <p:nvPr/>
        </p:nvSpPr>
        <p:spPr>
          <a:xfrm>
            <a:off x="3891459" y="0"/>
            <a:ext cx="4429200" cy="6333200"/>
          </a:xfrm>
          <a:prstGeom prst="parallelogram">
            <a:avLst>
              <a:gd name="adj" fmla="val 79448"/>
            </a:avLst>
          </a:prstGeom>
          <a:gradFill>
            <a:gsLst>
              <a:gs pos="0">
                <a:schemeClr val="accent1"/>
              </a:gs>
              <a:gs pos="100000">
                <a:srgbClr val="02C1D3">
                  <a:alpha val="33725"/>
                </a:srgbClr>
              </a:gs>
            </a:gsLst>
            <a:lin ang="5400012" scaled="0"/>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3" name="Google Shape;63;p6"/>
          <p:cNvSpPr txBox="1">
            <a:spLocks noGrp="1"/>
          </p:cNvSpPr>
          <p:nvPr>
            <p:ph type="title"/>
          </p:nvPr>
        </p:nvSpPr>
        <p:spPr>
          <a:xfrm>
            <a:off x="1219433" y="661167"/>
            <a:ext cx="5212000" cy="1084000"/>
          </a:xfrm>
          <a:prstGeom prst="rect">
            <a:avLst/>
          </a:prstGeom>
        </p:spPr>
        <p:txBody>
          <a:bodyPr spcFirstLastPara="1" wrap="square" lIns="0" tIns="0" rIns="0" bIns="0" anchor="ctr" anchorCtr="0">
            <a:noAutofit/>
          </a:bodyPr>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a:endParaRPr/>
          </a:p>
        </p:txBody>
      </p:sp>
      <p:sp>
        <p:nvSpPr>
          <p:cNvPr id="64" name="Google Shape;64;p6"/>
          <p:cNvSpPr txBox="1">
            <a:spLocks noGrp="1"/>
          </p:cNvSpPr>
          <p:nvPr>
            <p:ph type="body" idx="1"/>
          </p:nvPr>
        </p:nvSpPr>
        <p:spPr>
          <a:xfrm>
            <a:off x="1219433" y="2112567"/>
            <a:ext cx="3307600" cy="3999600"/>
          </a:xfrm>
          <a:prstGeom prst="rect">
            <a:avLst/>
          </a:prstGeom>
        </p:spPr>
        <p:txBody>
          <a:bodyPr spcFirstLastPara="1" wrap="square" lIns="0" tIns="0" rIns="0" bIns="0" anchor="t" anchorCtr="0">
            <a:noAutofit/>
          </a:bodyPr>
          <a:lstStyle>
            <a:lvl1pPr marL="609585" lvl="0" indent="-474121" rtl="0">
              <a:spcBef>
                <a:spcPts val="800"/>
              </a:spcBef>
              <a:spcAft>
                <a:spcPts val="0"/>
              </a:spcAft>
              <a:buSzPts val="2000"/>
              <a:buChar char="▰"/>
              <a:defRPr sz="2667"/>
            </a:lvl1pPr>
            <a:lvl2pPr marL="1219170" lvl="1" indent="-474121" rtl="0">
              <a:spcBef>
                <a:spcPts val="0"/>
              </a:spcBef>
              <a:spcAft>
                <a:spcPts val="0"/>
              </a:spcAft>
              <a:buSzPts val="2000"/>
              <a:buChar char="╺"/>
              <a:defRPr sz="2667"/>
            </a:lvl2pPr>
            <a:lvl3pPr marL="1828754" lvl="2" indent="-474121" rtl="0">
              <a:spcBef>
                <a:spcPts val="0"/>
              </a:spcBef>
              <a:spcAft>
                <a:spcPts val="0"/>
              </a:spcAft>
              <a:buSzPts val="2000"/>
              <a:buChar char="╺"/>
              <a:defRPr sz="2667"/>
            </a:lvl3pPr>
            <a:lvl4pPr marL="2438339" lvl="3" indent="-474121" rtl="0">
              <a:spcBef>
                <a:spcPts val="0"/>
              </a:spcBef>
              <a:spcAft>
                <a:spcPts val="0"/>
              </a:spcAft>
              <a:buSzPts val="2000"/>
              <a:buChar char="╺"/>
              <a:defRPr sz="2667"/>
            </a:lvl4pPr>
            <a:lvl5pPr marL="3047924" lvl="4" indent="-474121" rtl="0">
              <a:spcBef>
                <a:spcPts val="0"/>
              </a:spcBef>
              <a:spcAft>
                <a:spcPts val="0"/>
              </a:spcAft>
              <a:buSzPts val="2000"/>
              <a:buChar char="○"/>
              <a:defRPr sz="2667"/>
            </a:lvl5pPr>
            <a:lvl6pPr marL="3657509" lvl="5" indent="-474121" rtl="0">
              <a:spcBef>
                <a:spcPts val="0"/>
              </a:spcBef>
              <a:spcAft>
                <a:spcPts val="0"/>
              </a:spcAft>
              <a:buSzPts val="2000"/>
              <a:buChar char="■"/>
              <a:defRPr sz="2667"/>
            </a:lvl6pPr>
            <a:lvl7pPr marL="4267093" lvl="6" indent="-474121" rtl="0">
              <a:spcBef>
                <a:spcPts val="0"/>
              </a:spcBef>
              <a:spcAft>
                <a:spcPts val="0"/>
              </a:spcAft>
              <a:buSzPts val="2000"/>
              <a:buChar char="●"/>
              <a:defRPr sz="2667"/>
            </a:lvl7pPr>
            <a:lvl8pPr marL="4876678" lvl="7" indent="-474121" rtl="0">
              <a:spcBef>
                <a:spcPts val="0"/>
              </a:spcBef>
              <a:spcAft>
                <a:spcPts val="0"/>
              </a:spcAft>
              <a:buSzPts val="2000"/>
              <a:buChar char="○"/>
              <a:defRPr sz="2667"/>
            </a:lvl8pPr>
            <a:lvl9pPr marL="5486263" lvl="8" indent="-474121" rtl="0">
              <a:spcBef>
                <a:spcPts val="0"/>
              </a:spcBef>
              <a:spcAft>
                <a:spcPts val="0"/>
              </a:spcAft>
              <a:buSzPts val="2000"/>
              <a:buChar char="■"/>
              <a:defRPr sz="2667"/>
            </a:lvl9pPr>
          </a:lstStyle>
          <a:p>
            <a:endParaRPr/>
          </a:p>
        </p:txBody>
      </p:sp>
      <p:sp>
        <p:nvSpPr>
          <p:cNvPr id="65" name="Google Shape;65;p6"/>
          <p:cNvSpPr txBox="1">
            <a:spLocks noGrp="1"/>
          </p:cNvSpPr>
          <p:nvPr>
            <p:ph type="sldNum" idx="12"/>
          </p:nvPr>
        </p:nvSpPr>
        <p:spPr>
          <a:xfrm>
            <a:off x="11593033" y="6333133"/>
            <a:ext cx="5992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defTabSz="1219170">
              <a:buClr>
                <a:srgbClr val="000000"/>
              </a:buClr>
            </a:pPr>
            <a:fld id="{00000000-1234-1234-1234-123412341234}" type="slidenum">
              <a:rPr lang="en" sz="1867" kern="0" smtClean="0">
                <a:solidFill>
                  <a:srgbClr val="000000"/>
                </a:solidFill>
                <a:cs typeface="Arial"/>
                <a:sym typeface="Arial"/>
              </a:rPr>
              <a:pPr algn="r" defTabSz="1219170">
                <a:buClr>
                  <a:srgbClr val="000000"/>
                </a:buClr>
              </a:pPr>
              <a:t>‹#›</a:t>
            </a:fld>
            <a:endParaRPr lang="en" sz="1867" kern="0">
              <a:solidFill>
                <a:srgbClr val="000000"/>
              </a:solidFill>
              <a:cs typeface="Arial"/>
              <a:sym typeface="Arial"/>
            </a:endParaRPr>
          </a:p>
        </p:txBody>
      </p:sp>
    </p:spTree>
    <p:extLst>
      <p:ext uri="{BB962C8B-B14F-4D97-AF65-F5344CB8AC3E}">
        <p14:creationId xmlns:p14="http://schemas.microsoft.com/office/powerpoint/2010/main" val="22649105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 Dark">
  <p:cSld name="Title only - Dark">
    <p:bg>
      <p:bgPr>
        <a:gradFill>
          <a:gsLst>
            <a:gs pos="0">
              <a:schemeClr val="accent6"/>
            </a:gs>
            <a:gs pos="100000">
              <a:schemeClr val="accent5"/>
            </a:gs>
          </a:gsLst>
          <a:lin ang="5400012" scaled="0"/>
        </a:gradFill>
        <a:effectLst/>
      </p:bgPr>
    </p:bg>
    <p:spTree>
      <p:nvGrpSpPr>
        <p:cNvPr id="1" name="Shape 110"/>
        <p:cNvGrpSpPr/>
        <p:nvPr/>
      </p:nvGrpSpPr>
      <p:grpSpPr>
        <a:xfrm>
          <a:off x="0" y="0"/>
          <a:ext cx="0" cy="0"/>
          <a:chOff x="0" y="0"/>
          <a:chExt cx="0" cy="0"/>
        </a:xfrm>
      </p:grpSpPr>
      <p:grpSp>
        <p:nvGrpSpPr>
          <p:cNvPr id="111" name="Google Shape;111;p10"/>
          <p:cNvGrpSpPr/>
          <p:nvPr/>
        </p:nvGrpSpPr>
        <p:grpSpPr>
          <a:xfrm>
            <a:off x="-418254" y="-24499"/>
            <a:ext cx="10014644" cy="2182673"/>
            <a:chOff x="-313691" y="-18375"/>
            <a:chExt cx="7510983" cy="1637005"/>
          </a:xfrm>
        </p:grpSpPr>
        <p:sp>
          <p:nvSpPr>
            <p:cNvPr id="112" name="Google Shape;112;p10"/>
            <p:cNvSpPr/>
            <p:nvPr/>
          </p:nvSpPr>
          <p:spPr>
            <a:xfrm>
              <a:off x="256376" y="499825"/>
              <a:ext cx="6692400" cy="804900"/>
            </a:xfrm>
            <a:prstGeom prst="parallelogram">
              <a:avLst>
                <a:gd name="adj" fmla="val 54997"/>
              </a:avLst>
            </a:prstGeom>
            <a:solidFill>
              <a:schemeClr val="accent5"/>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3" name="Google Shape;113;p10"/>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4" name="Google Shape;114;p10"/>
            <p:cNvSpPr/>
            <p:nvPr/>
          </p:nvSpPr>
          <p:spPr>
            <a:xfrm>
              <a:off x="6442492" y="309450"/>
              <a:ext cx="754800" cy="8049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5" name="Google Shape;115;p10"/>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6" name="Google Shape;116;p10"/>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17" name="Google Shape;117;p10"/>
            <p:cNvSpPr/>
            <p:nvPr/>
          </p:nvSpPr>
          <p:spPr>
            <a:xfrm>
              <a:off x="6589606" y="1038628"/>
              <a:ext cx="249600" cy="2661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18" name="Google Shape;118;p10"/>
          <p:cNvGrpSpPr/>
          <p:nvPr/>
        </p:nvGrpSpPr>
        <p:grpSpPr>
          <a:xfrm>
            <a:off x="9980523" y="2340468"/>
            <a:ext cx="3774400" cy="4517696"/>
            <a:chOff x="7485392" y="1755351"/>
            <a:chExt cx="2830800" cy="3388272"/>
          </a:xfrm>
        </p:grpSpPr>
        <p:sp>
          <p:nvSpPr>
            <p:cNvPr id="119" name="Google Shape;119;p10"/>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20" name="Google Shape;120;p10"/>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121" name="Google Shape;121;p10"/>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lvl1pPr lvl="0" rtl="0">
              <a:spcBef>
                <a:spcPts val="0"/>
              </a:spcBef>
              <a:spcAft>
                <a:spcPts val="0"/>
              </a:spcAft>
              <a:buClr>
                <a:schemeClr val="lt1"/>
              </a:buClr>
              <a:buSzPts val="2000"/>
              <a:buNone/>
              <a:defRPr>
                <a:solidFill>
                  <a:schemeClr val="lt1"/>
                </a:solidFill>
              </a:defRPr>
            </a:lvl1pPr>
            <a:lvl2pPr lvl="1" rtl="0">
              <a:spcBef>
                <a:spcPts val="0"/>
              </a:spcBef>
              <a:spcAft>
                <a:spcPts val="0"/>
              </a:spcAft>
              <a:buClr>
                <a:schemeClr val="lt1"/>
              </a:buClr>
              <a:buSzPts val="2000"/>
              <a:buNone/>
              <a:defRPr>
                <a:solidFill>
                  <a:schemeClr val="lt1"/>
                </a:solidFill>
              </a:defRPr>
            </a:lvl2pPr>
            <a:lvl3pPr lvl="2" rtl="0">
              <a:spcBef>
                <a:spcPts val="0"/>
              </a:spcBef>
              <a:spcAft>
                <a:spcPts val="0"/>
              </a:spcAft>
              <a:buClr>
                <a:schemeClr val="lt1"/>
              </a:buClr>
              <a:buSzPts val="2000"/>
              <a:buNone/>
              <a:defRPr>
                <a:solidFill>
                  <a:schemeClr val="lt1"/>
                </a:solidFill>
              </a:defRPr>
            </a:lvl3pPr>
            <a:lvl4pPr lvl="3" rtl="0">
              <a:spcBef>
                <a:spcPts val="0"/>
              </a:spcBef>
              <a:spcAft>
                <a:spcPts val="0"/>
              </a:spcAft>
              <a:buClr>
                <a:schemeClr val="lt1"/>
              </a:buClr>
              <a:buSzPts val="2000"/>
              <a:buNone/>
              <a:defRPr>
                <a:solidFill>
                  <a:schemeClr val="lt1"/>
                </a:solidFill>
              </a:defRPr>
            </a:lvl4pPr>
            <a:lvl5pPr lvl="4" rtl="0">
              <a:spcBef>
                <a:spcPts val="0"/>
              </a:spcBef>
              <a:spcAft>
                <a:spcPts val="0"/>
              </a:spcAft>
              <a:buClr>
                <a:schemeClr val="lt1"/>
              </a:buClr>
              <a:buSzPts val="2000"/>
              <a:buNone/>
              <a:defRPr>
                <a:solidFill>
                  <a:schemeClr val="lt1"/>
                </a:solidFill>
              </a:defRPr>
            </a:lvl5pPr>
            <a:lvl6pPr lvl="5" rtl="0">
              <a:spcBef>
                <a:spcPts val="0"/>
              </a:spcBef>
              <a:spcAft>
                <a:spcPts val="0"/>
              </a:spcAft>
              <a:buClr>
                <a:schemeClr val="lt1"/>
              </a:buClr>
              <a:buSzPts val="2000"/>
              <a:buNone/>
              <a:defRPr>
                <a:solidFill>
                  <a:schemeClr val="lt1"/>
                </a:solidFill>
              </a:defRPr>
            </a:lvl6pPr>
            <a:lvl7pPr lvl="6" rtl="0">
              <a:spcBef>
                <a:spcPts val="0"/>
              </a:spcBef>
              <a:spcAft>
                <a:spcPts val="0"/>
              </a:spcAft>
              <a:buClr>
                <a:schemeClr val="lt1"/>
              </a:buClr>
              <a:buSzPts val="2000"/>
              <a:buNone/>
              <a:defRPr>
                <a:solidFill>
                  <a:schemeClr val="lt1"/>
                </a:solidFill>
              </a:defRPr>
            </a:lvl7pPr>
            <a:lvl8pPr lvl="7" rtl="0">
              <a:spcBef>
                <a:spcPts val="0"/>
              </a:spcBef>
              <a:spcAft>
                <a:spcPts val="0"/>
              </a:spcAft>
              <a:buClr>
                <a:schemeClr val="lt1"/>
              </a:buClr>
              <a:buSzPts val="2000"/>
              <a:buNone/>
              <a:defRPr>
                <a:solidFill>
                  <a:schemeClr val="lt1"/>
                </a:solidFill>
              </a:defRPr>
            </a:lvl8pPr>
            <a:lvl9pPr lvl="8" rtl="0">
              <a:spcBef>
                <a:spcPts val="0"/>
              </a:spcBef>
              <a:spcAft>
                <a:spcPts val="0"/>
              </a:spcAft>
              <a:buClr>
                <a:schemeClr val="lt1"/>
              </a:buClr>
              <a:buSzPts val="2000"/>
              <a:buNone/>
              <a:defRPr>
                <a:solidFill>
                  <a:schemeClr val="lt1"/>
                </a:solidFill>
              </a:defRPr>
            </a:lvl9pPr>
          </a:lstStyle>
          <a:p>
            <a:endParaRPr/>
          </a:p>
        </p:txBody>
      </p:sp>
    </p:spTree>
    <p:extLst>
      <p:ext uri="{BB962C8B-B14F-4D97-AF65-F5344CB8AC3E}">
        <p14:creationId xmlns:p14="http://schemas.microsoft.com/office/powerpoint/2010/main" val="26458198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 White" type="blank">
  <p:cSld name="Blank - White">
    <p:bg>
      <p:bgPr>
        <a:solidFill>
          <a:schemeClr val="lt1"/>
        </a:solidFill>
        <a:effectLst/>
      </p:bgPr>
    </p:bg>
    <p:spTree>
      <p:nvGrpSpPr>
        <p:cNvPr id="1" name="Shape 133"/>
        <p:cNvGrpSpPr/>
        <p:nvPr/>
      </p:nvGrpSpPr>
      <p:grpSpPr>
        <a:xfrm>
          <a:off x="0" y="0"/>
          <a:ext cx="0" cy="0"/>
          <a:chOff x="0" y="0"/>
          <a:chExt cx="0" cy="0"/>
        </a:xfrm>
      </p:grpSpPr>
      <p:grpSp>
        <p:nvGrpSpPr>
          <p:cNvPr id="135" name="Google Shape;135;p12"/>
          <p:cNvGrpSpPr/>
          <p:nvPr/>
        </p:nvGrpSpPr>
        <p:grpSpPr>
          <a:xfrm>
            <a:off x="-418255" y="-24499"/>
            <a:ext cx="1823720" cy="2182673"/>
            <a:chOff x="-313691" y="-18375"/>
            <a:chExt cx="1367790" cy="1637005"/>
          </a:xfrm>
        </p:grpSpPr>
        <p:sp>
          <p:nvSpPr>
            <p:cNvPr id="136" name="Google Shape;136;p12"/>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37" name="Google Shape;137;p12"/>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38" name="Google Shape;138;p12"/>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39" name="Google Shape;139;p12"/>
          <p:cNvGrpSpPr/>
          <p:nvPr/>
        </p:nvGrpSpPr>
        <p:grpSpPr>
          <a:xfrm>
            <a:off x="9980523" y="2340468"/>
            <a:ext cx="3774400" cy="4517696"/>
            <a:chOff x="7485392" y="1755351"/>
            <a:chExt cx="2830800" cy="3388272"/>
          </a:xfrm>
        </p:grpSpPr>
        <p:sp>
          <p:nvSpPr>
            <p:cNvPr id="140" name="Google Shape;140;p12"/>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41" name="Google Shape;141;p12"/>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Tree>
    <p:extLst>
      <p:ext uri="{BB962C8B-B14F-4D97-AF65-F5344CB8AC3E}">
        <p14:creationId xmlns:p14="http://schemas.microsoft.com/office/powerpoint/2010/main" val="37367518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 Dark">
  <p:cSld name="Blank - Dark">
    <p:spTree>
      <p:nvGrpSpPr>
        <p:cNvPr id="1" name="Shape 142"/>
        <p:cNvGrpSpPr/>
        <p:nvPr/>
      </p:nvGrpSpPr>
      <p:grpSpPr>
        <a:xfrm>
          <a:off x="0" y="0"/>
          <a:ext cx="0" cy="0"/>
          <a:chOff x="0" y="0"/>
          <a:chExt cx="0" cy="0"/>
        </a:xfrm>
      </p:grpSpPr>
      <p:grpSp>
        <p:nvGrpSpPr>
          <p:cNvPr id="144" name="Google Shape;144;p13"/>
          <p:cNvGrpSpPr/>
          <p:nvPr/>
        </p:nvGrpSpPr>
        <p:grpSpPr>
          <a:xfrm>
            <a:off x="-418255" y="-24499"/>
            <a:ext cx="1823720" cy="2182673"/>
            <a:chOff x="-313691" y="-18375"/>
            <a:chExt cx="1367790" cy="1637005"/>
          </a:xfrm>
        </p:grpSpPr>
        <p:sp>
          <p:nvSpPr>
            <p:cNvPr id="145" name="Google Shape;145;p13"/>
            <p:cNvSpPr/>
            <p:nvPr/>
          </p:nvSpPr>
          <p:spPr>
            <a:xfrm>
              <a:off x="-313691" y="813730"/>
              <a:ext cx="754800" cy="8049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46" name="Google Shape;146;p13"/>
            <p:cNvSpPr/>
            <p:nvPr/>
          </p:nvSpPr>
          <p:spPr>
            <a:xfrm>
              <a:off x="53899" y="237925"/>
              <a:ext cx="1000200" cy="10668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47" name="Google Shape;147;p13"/>
            <p:cNvSpPr/>
            <p:nvPr/>
          </p:nvSpPr>
          <p:spPr>
            <a:xfrm>
              <a:off x="304107" y="-18375"/>
              <a:ext cx="420900" cy="4491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48" name="Google Shape;148;p13"/>
          <p:cNvGrpSpPr/>
          <p:nvPr/>
        </p:nvGrpSpPr>
        <p:grpSpPr>
          <a:xfrm>
            <a:off x="9980523" y="2340468"/>
            <a:ext cx="3774400" cy="4517696"/>
            <a:chOff x="7485392" y="1755351"/>
            <a:chExt cx="2830800" cy="3388272"/>
          </a:xfrm>
        </p:grpSpPr>
        <p:sp>
          <p:nvSpPr>
            <p:cNvPr id="149" name="Google Shape;149;p13"/>
            <p:cNvSpPr/>
            <p:nvPr/>
          </p:nvSpPr>
          <p:spPr>
            <a:xfrm>
              <a:off x="8005394" y="2926923"/>
              <a:ext cx="2078100" cy="2216700"/>
            </a:xfrm>
            <a:prstGeom prst="parallelogram">
              <a:avLst>
                <a:gd name="adj" fmla="val 59001"/>
              </a:avLst>
            </a:prstGeom>
            <a:gradFill>
              <a:gsLst>
                <a:gs pos="0">
                  <a:schemeClr val="accent2"/>
                </a:gs>
                <a:gs pos="100000">
                  <a:schemeClr val="accent4"/>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50" name="Google Shape;150;p13"/>
            <p:cNvSpPr/>
            <p:nvPr/>
          </p:nvSpPr>
          <p:spPr>
            <a:xfrm>
              <a:off x="7485392" y="1755351"/>
              <a:ext cx="2830800" cy="3019200"/>
            </a:xfrm>
            <a:prstGeom prst="parallelogram">
              <a:avLst>
                <a:gd name="adj" fmla="val 59001"/>
              </a:avLst>
            </a:prstGeom>
            <a:gradFill>
              <a:gsLst>
                <a:gs pos="0">
                  <a:schemeClr val="accent1"/>
                </a:gs>
                <a:gs pos="100000">
                  <a:srgbClr val="02C1D3">
                    <a:alpha val="33725"/>
                  </a:srgbClr>
                </a:gs>
              </a:gsLst>
              <a:lin ang="5400012" scaled="0"/>
            </a:gra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Tree>
    <p:extLst>
      <p:ext uri="{BB962C8B-B14F-4D97-AF65-F5344CB8AC3E}">
        <p14:creationId xmlns:p14="http://schemas.microsoft.com/office/powerpoint/2010/main" val="94598962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accent6"/>
            </a:gs>
            <a:gs pos="100000">
              <a:schemeClr val="accent5"/>
            </a:gs>
          </a:gsLst>
          <a:lin ang="5400012"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219433" y="661167"/>
            <a:ext cx="8035600" cy="1084000"/>
          </a:xfrm>
          <a:prstGeom prst="rect">
            <a:avLst/>
          </a:prstGeom>
          <a:noFill/>
          <a:ln>
            <a:noFill/>
          </a:ln>
        </p:spPr>
        <p:txBody>
          <a:bodyPr spcFirstLastPara="1" wrap="square" lIns="0" tIns="0" rIns="0" bIns="0" anchor="ctr" anchorCtr="0">
            <a:noAutofit/>
          </a:bodyPr>
          <a:lstStyle>
            <a:lvl1pPr lvl="0"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1pPr>
            <a:lvl2pPr lvl="1"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2pPr>
            <a:lvl3pPr lvl="2"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3pPr>
            <a:lvl4pPr lvl="3"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4pPr>
            <a:lvl5pPr lvl="4"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5pPr>
            <a:lvl6pPr lvl="5"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6pPr>
            <a:lvl7pPr lvl="6"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7pPr>
            <a:lvl8pPr lvl="7"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8pPr>
            <a:lvl9pPr lvl="8"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9pPr>
          </a:lstStyle>
          <a:p>
            <a:endParaRPr/>
          </a:p>
        </p:txBody>
      </p:sp>
      <p:sp>
        <p:nvSpPr>
          <p:cNvPr id="7" name="Google Shape;7;p1"/>
          <p:cNvSpPr txBox="1">
            <a:spLocks noGrp="1"/>
          </p:cNvSpPr>
          <p:nvPr>
            <p:ph type="body" idx="1"/>
          </p:nvPr>
        </p:nvSpPr>
        <p:spPr>
          <a:xfrm>
            <a:off x="1219433" y="2112567"/>
            <a:ext cx="9332800" cy="3999600"/>
          </a:xfrm>
          <a:prstGeom prst="rect">
            <a:avLst/>
          </a:prstGeom>
          <a:noFill/>
          <a:ln>
            <a:noFill/>
          </a:ln>
        </p:spPr>
        <p:txBody>
          <a:bodyPr spcFirstLastPara="1" wrap="square" lIns="0" tIns="0" rIns="0" bIns="0" anchor="t" anchorCtr="0">
            <a:noAutofit/>
          </a:bodyPr>
          <a:lstStyle>
            <a:lvl1pPr marL="457200" lvl="0" indent="-381000" rtl="0">
              <a:lnSpc>
                <a:spcPct val="115000"/>
              </a:lnSpc>
              <a:spcBef>
                <a:spcPts val="600"/>
              </a:spcBef>
              <a:spcAft>
                <a:spcPts val="0"/>
              </a:spcAft>
              <a:buClr>
                <a:schemeClr val="accent1"/>
              </a:buClr>
              <a:buSzPts val="2400"/>
              <a:buFont typeface="IBM Plex Sans Light"/>
              <a:buChar char="▰"/>
              <a:defRPr sz="2400">
                <a:solidFill>
                  <a:schemeClr val="dk1"/>
                </a:solidFill>
                <a:latin typeface="IBM Plex Sans Light"/>
                <a:ea typeface="IBM Plex Sans Light"/>
                <a:cs typeface="IBM Plex Sans Light"/>
                <a:sym typeface="IBM Plex Sans Light"/>
              </a:defRPr>
            </a:lvl1pPr>
            <a:lvl2pPr marL="914400" lvl="1" indent="-381000" rtl="0">
              <a:lnSpc>
                <a:spcPct val="115000"/>
              </a:lnSpc>
              <a:spcBef>
                <a:spcPts val="0"/>
              </a:spcBef>
              <a:spcAft>
                <a:spcPts val="0"/>
              </a:spcAft>
              <a:buClr>
                <a:schemeClr val="accent2"/>
              </a:buClr>
              <a:buSzPts val="2400"/>
              <a:buFont typeface="IBM Plex Sans Light"/>
              <a:buChar char="╺"/>
              <a:defRPr sz="2400">
                <a:solidFill>
                  <a:schemeClr val="dk1"/>
                </a:solidFill>
                <a:latin typeface="IBM Plex Sans Light"/>
                <a:ea typeface="IBM Plex Sans Light"/>
                <a:cs typeface="IBM Plex Sans Light"/>
                <a:sym typeface="IBM Plex Sans Light"/>
              </a:defRPr>
            </a:lvl2pPr>
            <a:lvl3pPr marL="1371600" lvl="2" indent="-381000" rtl="0">
              <a:lnSpc>
                <a:spcPct val="115000"/>
              </a:lnSpc>
              <a:spcBef>
                <a:spcPts val="0"/>
              </a:spcBef>
              <a:spcAft>
                <a:spcPts val="0"/>
              </a:spcAft>
              <a:buClr>
                <a:schemeClr val="accent3"/>
              </a:buClr>
              <a:buSzPts val="2400"/>
              <a:buFont typeface="IBM Plex Sans Light"/>
              <a:buChar char="╺"/>
              <a:defRPr sz="2400">
                <a:solidFill>
                  <a:schemeClr val="dk1"/>
                </a:solidFill>
                <a:latin typeface="IBM Plex Sans Light"/>
                <a:ea typeface="IBM Plex Sans Light"/>
                <a:cs typeface="IBM Plex Sans Light"/>
                <a:sym typeface="IBM Plex Sans Light"/>
              </a:defRPr>
            </a:lvl3pPr>
            <a:lvl4pPr marL="1828800" lvl="3"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4pPr>
            <a:lvl5pPr marL="2286000" lvl="4"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5pPr>
            <a:lvl6pPr marL="2743200" lvl="5"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6pPr>
            <a:lvl7pPr marL="3200400" lvl="6"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7pPr>
            <a:lvl8pPr marL="3657600" lvl="7"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8pPr>
            <a:lvl9pPr marL="4114800" lvl="8"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9pPr>
          </a:lstStyle>
          <a:p>
            <a:endParaRPr/>
          </a:p>
        </p:txBody>
      </p:sp>
    </p:spTree>
    <p:extLst>
      <p:ext uri="{BB962C8B-B14F-4D97-AF65-F5344CB8AC3E}">
        <p14:creationId xmlns:p14="http://schemas.microsoft.com/office/powerpoint/2010/main" val="1624134992"/>
      </p:ext>
    </p:extLst>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6" r:id="rId4"/>
    <p:sldLayoutId id="2147483667" r:id="rId5"/>
    <p:sldLayoutId id="2147483680" r:id="rId6"/>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chemeClr val="accent6"/>
            </a:gs>
            <a:gs pos="100000">
              <a:schemeClr val="accent5"/>
            </a:gs>
          </a:gsLst>
          <a:lin ang="5400012"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219433" y="661167"/>
            <a:ext cx="8035600" cy="1084000"/>
          </a:xfrm>
          <a:prstGeom prst="rect">
            <a:avLst/>
          </a:prstGeom>
          <a:noFill/>
          <a:ln>
            <a:noFill/>
          </a:ln>
        </p:spPr>
        <p:txBody>
          <a:bodyPr spcFirstLastPara="1" wrap="square" lIns="0" tIns="0" rIns="0" bIns="0" anchor="ctr" anchorCtr="0">
            <a:noAutofit/>
          </a:bodyPr>
          <a:lstStyle>
            <a:lvl1pPr lvl="0"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1pPr>
            <a:lvl2pPr lvl="1"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2pPr>
            <a:lvl3pPr lvl="2"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3pPr>
            <a:lvl4pPr lvl="3"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4pPr>
            <a:lvl5pPr lvl="4"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5pPr>
            <a:lvl6pPr lvl="5"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6pPr>
            <a:lvl7pPr lvl="6"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7pPr>
            <a:lvl8pPr lvl="7"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8pPr>
            <a:lvl9pPr lvl="8" rtl="0">
              <a:lnSpc>
                <a:spcPct val="90000"/>
              </a:lnSpc>
              <a:spcBef>
                <a:spcPts val="0"/>
              </a:spcBef>
              <a:spcAft>
                <a:spcPts val="0"/>
              </a:spcAft>
              <a:buClr>
                <a:schemeClr val="accent5"/>
              </a:buClr>
              <a:buSzPts val="2000"/>
              <a:buFont typeface="Merriweather"/>
              <a:buNone/>
              <a:defRPr sz="2000" b="1">
                <a:solidFill>
                  <a:schemeClr val="accent5"/>
                </a:solidFill>
                <a:latin typeface="Merriweather"/>
                <a:ea typeface="Merriweather"/>
                <a:cs typeface="Merriweather"/>
                <a:sym typeface="Merriweather"/>
              </a:defRPr>
            </a:lvl9pPr>
          </a:lstStyle>
          <a:p>
            <a:endParaRPr/>
          </a:p>
        </p:txBody>
      </p:sp>
      <p:sp>
        <p:nvSpPr>
          <p:cNvPr id="7" name="Google Shape;7;p1"/>
          <p:cNvSpPr txBox="1">
            <a:spLocks noGrp="1"/>
          </p:cNvSpPr>
          <p:nvPr>
            <p:ph type="body" idx="1"/>
          </p:nvPr>
        </p:nvSpPr>
        <p:spPr>
          <a:xfrm>
            <a:off x="1219433" y="2112567"/>
            <a:ext cx="9332800" cy="3999600"/>
          </a:xfrm>
          <a:prstGeom prst="rect">
            <a:avLst/>
          </a:prstGeom>
          <a:noFill/>
          <a:ln>
            <a:noFill/>
          </a:ln>
        </p:spPr>
        <p:txBody>
          <a:bodyPr spcFirstLastPara="1" wrap="square" lIns="0" tIns="0" rIns="0" bIns="0" anchor="t" anchorCtr="0">
            <a:noAutofit/>
          </a:bodyPr>
          <a:lstStyle>
            <a:lvl1pPr marL="457200" lvl="0" indent="-381000" rtl="0">
              <a:lnSpc>
                <a:spcPct val="115000"/>
              </a:lnSpc>
              <a:spcBef>
                <a:spcPts val="600"/>
              </a:spcBef>
              <a:spcAft>
                <a:spcPts val="0"/>
              </a:spcAft>
              <a:buClr>
                <a:schemeClr val="accent1"/>
              </a:buClr>
              <a:buSzPts val="2400"/>
              <a:buFont typeface="IBM Plex Sans Light"/>
              <a:buChar char="▰"/>
              <a:defRPr sz="2400">
                <a:solidFill>
                  <a:schemeClr val="dk1"/>
                </a:solidFill>
                <a:latin typeface="IBM Plex Sans Light"/>
                <a:ea typeface="IBM Plex Sans Light"/>
                <a:cs typeface="IBM Plex Sans Light"/>
                <a:sym typeface="IBM Plex Sans Light"/>
              </a:defRPr>
            </a:lvl1pPr>
            <a:lvl2pPr marL="914400" lvl="1" indent="-381000" rtl="0">
              <a:lnSpc>
                <a:spcPct val="115000"/>
              </a:lnSpc>
              <a:spcBef>
                <a:spcPts val="0"/>
              </a:spcBef>
              <a:spcAft>
                <a:spcPts val="0"/>
              </a:spcAft>
              <a:buClr>
                <a:schemeClr val="accent2"/>
              </a:buClr>
              <a:buSzPts val="2400"/>
              <a:buFont typeface="IBM Plex Sans Light"/>
              <a:buChar char="╺"/>
              <a:defRPr sz="2400">
                <a:solidFill>
                  <a:schemeClr val="dk1"/>
                </a:solidFill>
                <a:latin typeface="IBM Plex Sans Light"/>
                <a:ea typeface="IBM Plex Sans Light"/>
                <a:cs typeface="IBM Plex Sans Light"/>
                <a:sym typeface="IBM Plex Sans Light"/>
              </a:defRPr>
            </a:lvl2pPr>
            <a:lvl3pPr marL="1371600" lvl="2" indent="-381000" rtl="0">
              <a:lnSpc>
                <a:spcPct val="115000"/>
              </a:lnSpc>
              <a:spcBef>
                <a:spcPts val="0"/>
              </a:spcBef>
              <a:spcAft>
                <a:spcPts val="0"/>
              </a:spcAft>
              <a:buClr>
                <a:schemeClr val="accent3"/>
              </a:buClr>
              <a:buSzPts val="2400"/>
              <a:buFont typeface="IBM Plex Sans Light"/>
              <a:buChar char="╺"/>
              <a:defRPr sz="2400">
                <a:solidFill>
                  <a:schemeClr val="dk1"/>
                </a:solidFill>
                <a:latin typeface="IBM Plex Sans Light"/>
                <a:ea typeface="IBM Plex Sans Light"/>
                <a:cs typeface="IBM Plex Sans Light"/>
                <a:sym typeface="IBM Plex Sans Light"/>
              </a:defRPr>
            </a:lvl3pPr>
            <a:lvl4pPr marL="1828800" lvl="3"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4pPr>
            <a:lvl5pPr marL="2286000" lvl="4"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5pPr>
            <a:lvl6pPr marL="2743200" lvl="5"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6pPr>
            <a:lvl7pPr marL="3200400" lvl="6"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7pPr>
            <a:lvl8pPr marL="3657600" lvl="7"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8pPr>
            <a:lvl9pPr marL="4114800" lvl="8" indent="-381000" rtl="0">
              <a:lnSpc>
                <a:spcPct val="115000"/>
              </a:lnSpc>
              <a:spcBef>
                <a:spcPts val="0"/>
              </a:spcBef>
              <a:spcAft>
                <a:spcPts val="0"/>
              </a:spcAft>
              <a:buClr>
                <a:schemeClr val="lt2"/>
              </a:buClr>
              <a:buSzPts val="2400"/>
              <a:buFont typeface="IBM Plex Sans Light"/>
              <a:buChar char="■"/>
              <a:defRPr sz="2400">
                <a:solidFill>
                  <a:schemeClr val="dk1"/>
                </a:solidFill>
                <a:latin typeface="IBM Plex Sans Light"/>
                <a:ea typeface="IBM Plex Sans Light"/>
                <a:cs typeface="IBM Plex Sans Light"/>
                <a:sym typeface="IBM Plex Sans Light"/>
              </a:defRPr>
            </a:lvl9pPr>
          </a:lstStyle>
          <a:p>
            <a:endParaRPr/>
          </a:p>
        </p:txBody>
      </p:sp>
    </p:spTree>
    <p:extLst>
      <p:ext uri="{BB962C8B-B14F-4D97-AF65-F5344CB8AC3E}">
        <p14:creationId xmlns:p14="http://schemas.microsoft.com/office/powerpoint/2010/main" val="1292023317"/>
      </p:ext>
    </p:extLst>
  </p:cSld>
  <p:clrMap bg1="lt1" tx1="dk1" bg2="dk2" tx2="lt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jpeg"/><Relationship Id="rId7" Type="http://schemas.openxmlformats.org/officeDocument/2006/relationships/hyperlink" Target="https://twitter.com/search?q=institute%20of%20child%20nutrition&amp;src=typd" TargetMode="External"/><Relationship Id="rId12"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4.tiff"/><Relationship Id="rId11" Type="http://schemas.openxmlformats.org/officeDocument/2006/relationships/hyperlink" Target="https://www.instagram.com/theicn/" TargetMode="External"/><Relationship Id="rId5" Type="http://schemas.openxmlformats.org/officeDocument/2006/relationships/hyperlink" Target="https://www.facebook.com/ichildnutrition/" TargetMode="External"/><Relationship Id="rId10" Type="http://schemas.openxmlformats.org/officeDocument/2006/relationships/image" Target="../media/image6.png"/><Relationship Id="rId4" Type="http://schemas.openxmlformats.org/officeDocument/2006/relationships/image" Target="../media/image3.jpeg"/><Relationship Id="rId9" Type="http://schemas.openxmlformats.org/officeDocument/2006/relationships/hyperlink" Target="https://www.pinterest.com/theic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156"/>
        <p:cNvGrpSpPr/>
        <p:nvPr/>
      </p:nvGrpSpPr>
      <p:grpSpPr>
        <a:xfrm>
          <a:off x="0" y="0"/>
          <a:ext cx="0" cy="0"/>
          <a:chOff x="0" y="0"/>
          <a:chExt cx="0" cy="0"/>
        </a:xfrm>
      </p:grpSpPr>
      <p:sp>
        <p:nvSpPr>
          <p:cNvPr id="157" name="Google Shape;157;p15"/>
          <p:cNvSpPr txBox="1">
            <a:spLocks noGrp="1"/>
          </p:cNvSpPr>
          <p:nvPr>
            <p:ph type="ctrTitle"/>
          </p:nvPr>
        </p:nvSpPr>
        <p:spPr>
          <a:xfrm>
            <a:off x="800608" y="1838903"/>
            <a:ext cx="5954800" cy="3810000"/>
          </a:xfrm>
          <a:prstGeom prst="rect">
            <a:avLst/>
          </a:prstGeom>
        </p:spPr>
        <p:txBody>
          <a:bodyPr spcFirstLastPara="1" wrap="square" lIns="0" tIns="0" rIns="0" bIns="0" anchor="t" anchorCtr="0">
            <a:noAutofit/>
          </a:bodyPr>
          <a:lstStyle/>
          <a:p>
            <a:pPr lvl="0"/>
            <a:r>
              <a:rPr lang="en-US" sz="5400" dirty="0">
                <a:solidFill>
                  <a:srgbClr val="002060"/>
                </a:solidFill>
                <a:latin typeface="+mj-lt"/>
              </a:rPr>
              <a:t>Tofu Requirements in the CACFP</a:t>
            </a:r>
            <a:endParaRPr sz="5400" dirty="0">
              <a:solidFill>
                <a:srgbClr val="002060"/>
              </a:solidFill>
              <a:latin typeface="+mj-lt"/>
            </a:endParaRPr>
          </a:p>
        </p:txBody>
      </p:sp>
      <p:sp>
        <p:nvSpPr>
          <p:cNvPr id="3" name="Rectangle 2"/>
          <p:cNvSpPr/>
          <p:nvPr/>
        </p:nvSpPr>
        <p:spPr>
          <a:xfrm>
            <a:off x="732097" y="4775746"/>
            <a:ext cx="2623154" cy="830997"/>
          </a:xfrm>
          <a:prstGeom prst="rect">
            <a:avLst/>
          </a:prstGeom>
        </p:spPr>
        <p:txBody>
          <a:bodyPr wrap="none">
            <a:spAutoFit/>
          </a:bodyPr>
          <a:lstStyle/>
          <a:p>
            <a:r>
              <a:rPr lang="en-US" sz="2400" b="1" dirty="0">
                <a:solidFill>
                  <a:srgbClr val="002060"/>
                </a:solidFill>
                <a:latin typeface="Calibri Light" panose="020F0302020204030204" pitchFamily="34" charset="0"/>
              </a:rPr>
              <a:t>CACFP </a:t>
            </a:r>
            <a:r>
              <a:rPr lang="en-US" sz="2400" b="1" dirty="0" err="1">
                <a:solidFill>
                  <a:srgbClr val="002060"/>
                </a:solidFill>
                <a:latin typeface="Calibri Light" panose="020F0302020204030204" pitchFamily="34" charset="0"/>
              </a:rPr>
              <a:t>iTrain</a:t>
            </a:r>
            <a:r>
              <a:rPr lang="en-US" sz="2400" b="1" dirty="0">
                <a:solidFill>
                  <a:srgbClr val="002060"/>
                </a:solidFill>
                <a:latin typeface="Calibri Light" panose="020F0302020204030204" pitchFamily="34" charset="0"/>
              </a:rPr>
              <a:t> Simple</a:t>
            </a:r>
          </a:p>
          <a:p>
            <a:r>
              <a:rPr lang="en-US" sz="2400" b="1" dirty="0">
                <a:solidFill>
                  <a:srgbClr val="002060"/>
                </a:solidFill>
                <a:latin typeface="Calibri Light" panose="020F0302020204030204" pitchFamily="34" charset="0"/>
              </a:rPr>
              <a:t>Lesson Plan</a:t>
            </a:r>
          </a:p>
        </p:txBody>
      </p:sp>
      <p:pic>
        <p:nvPicPr>
          <p:cNvPr id="4" name="Picture 3" descr="Institute of Child Nutrition Logo " title="Image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7195" y="1069099"/>
            <a:ext cx="2390483" cy="430363"/>
          </a:xfrm>
          <a:prstGeom prst="rect">
            <a:avLst/>
          </a:prstGeom>
        </p:spPr>
      </p:pic>
    </p:spTree>
    <p:extLst>
      <p:ext uri="{BB962C8B-B14F-4D97-AF65-F5344CB8AC3E}">
        <p14:creationId xmlns:p14="http://schemas.microsoft.com/office/powerpoint/2010/main" val="2916363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8"/>
          <p:cNvSpPr txBox="1">
            <a:spLocks noGrp="1"/>
          </p:cNvSpPr>
          <p:nvPr>
            <p:ph type="ctrTitle"/>
          </p:nvPr>
        </p:nvSpPr>
        <p:spPr>
          <a:xfrm>
            <a:off x="2387600" y="2799484"/>
            <a:ext cx="7416800" cy="776400"/>
          </a:xfrm>
          <a:prstGeom prst="rect">
            <a:avLst/>
          </a:prstGeom>
        </p:spPr>
        <p:txBody>
          <a:bodyPr spcFirstLastPara="1" wrap="square" lIns="0" tIns="0" rIns="0" bIns="0" anchor="b" anchorCtr="0">
            <a:noAutofit/>
          </a:bodyPr>
          <a:lstStyle/>
          <a:p>
            <a:r>
              <a:rPr lang="en" sz="6600" dirty="0">
                <a:solidFill>
                  <a:schemeClr val="bg1"/>
                </a:solidFill>
                <a:latin typeface="+mj-lt"/>
              </a:rPr>
              <a:t>Introduction  </a:t>
            </a:r>
            <a:endParaRPr sz="6600" dirty="0">
              <a:solidFill>
                <a:schemeClr val="bg1"/>
              </a:solidFill>
              <a:latin typeface="+mj-lt"/>
            </a:endParaRPr>
          </a:p>
        </p:txBody>
      </p:sp>
      <p:sp>
        <p:nvSpPr>
          <p:cNvPr id="180" name="Google Shape;180;p18"/>
          <p:cNvSpPr txBox="1">
            <a:spLocks noGrp="1"/>
          </p:cNvSpPr>
          <p:nvPr>
            <p:ph type="subTitle" idx="1"/>
          </p:nvPr>
        </p:nvSpPr>
        <p:spPr>
          <a:xfrm>
            <a:off x="2387600" y="3704917"/>
            <a:ext cx="7416800" cy="353600"/>
          </a:xfrm>
          <a:prstGeom prst="rect">
            <a:avLst/>
          </a:prstGeom>
        </p:spPr>
        <p:txBody>
          <a:bodyPr spcFirstLastPara="1" wrap="square" lIns="0" tIns="0" rIns="0" bIns="0" anchor="t" anchorCtr="0">
            <a:noAutofit/>
          </a:bodyPr>
          <a:lstStyle/>
          <a:p>
            <a:pPr marL="0" indent="0"/>
            <a:r>
              <a:rPr lang="en-US" dirty="0">
                <a:solidFill>
                  <a:schemeClr val="bg1"/>
                </a:solidFill>
              </a:rPr>
              <a:t>Trainer and Participants’</a:t>
            </a:r>
          </a:p>
          <a:p>
            <a:pPr marL="0" indent="0"/>
            <a:r>
              <a:rPr lang="en-US" dirty="0">
                <a:solidFill>
                  <a:schemeClr val="bg1"/>
                </a:solidFill>
              </a:rPr>
              <a:t> Introductions</a:t>
            </a:r>
          </a:p>
          <a:p>
            <a:pPr marL="0" indent="0"/>
            <a:endParaRPr b="1" dirty="0">
              <a:solidFill>
                <a:schemeClr val="bg1"/>
              </a:solidFill>
            </a:endParaRPr>
          </a:p>
        </p:txBody>
      </p:sp>
    </p:spTree>
    <p:extLst>
      <p:ext uri="{BB962C8B-B14F-4D97-AF65-F5344CB8AC3E}">
        <p14:creationId xmlns:p14="http://schemas.microsoft.com/office/powerpoint/2010/main" val="1237574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19"/>
          <p:cNvSpPr txBox="1">
            <a:spLocks noGrp="1"/>
          </p:cNvSpPr>
          <p:nvPr>
            <p:ph type="body" idx="1"/>
          </p:nvPr>
        </p:nvSpPr>
        <p:spPr>
          <a:xfrm>
            <a:off x="2511358" y="1368867"/>
            <a:ext cx="7169285" cy="4120266"/>
          </a:xfrm>
          <a:prstGeom prst="rect">
            <a:avLst/>
          </a:prstGeom>
        </p:spPr>
        <p:txBody>
          <a:bodyPr spcFirstLastPara="1" wrap="square" lIns="0" tIns="0" rIns="0" bIns="0" anchor="ctr" anchorCtr="0">
            <a:noAutofit/>
          </a:bodyPr>
          <a:lstStyle/>
          <a:p>
            <a:pPr marL="0" indent="0">
              <a:buNone/>
            </a:pPr>
            <a:r>
              <a:rPr lang="en-US" sz="6600" b="1" dirty="0">
                <a:solidFill>
                  <a:srgbClr val="002060"/>
                </a:solidFill>
                <a:latin typeface="+mj-lt"/>
              </a:rPr>
              <a:t>Welcome!</a:t>
            </a:r>
          </a:p>
        </p:txBody>
      </p:sp>
    </p:spTree>
    <p:extLst>
      <p:ext uri="{BB962C8B-B14F-4D97-AF65-F5344CB8AC3E}">
        <p14:creationId xmlns:p14="http://schemas.microsoft.com/office/powerpoint/2010/main" val="383747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71;p17"/>
          <p:cNvSpPr txBox="1">
            <a:spLocks/>
          </p:cNvSpPr>
          <p:nvPr/>
        </p:nvSpPr>
        <p:spPr>
          <a:xfrm>
            <a:off x="1219433" y="2726676"/>
            <a:ext cx="10073197" cy="212688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1pPr>
            <a:lvl2pPr marR="0" lvl="1"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2pPr>
            <a:lvl3pPr marR="0" lvl="2"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3pPr>
            <a:lvl4pPr marR="0" lvl="3"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4pPr>
            <a:lvl5pPr marR="0" lvl="4"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5pPr>
            <a:lvl6pPr marR="0" lvl="5"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6pPr>
            <a:lvl7pPr marR="0" lvl="6"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7pPr>
            <a:lvl8pPr marR="0" lvl="7"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8pPr>
            <a:lvl9pPr marR="0" lvl="8"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9pPr>
          </a:lstStyle>
          <a:p>
            <a:r>
              <a:rPr lang="en-US" sz="5400" kern="0" dirty="0">
                <a:solidFill>
                  <a:srgbClr val="002060"/>
                </a:solidFill>
                <a:latin typeface="+mj-lt"/>
              </a:rPr>
              <a:t>When you think of tofu, what comes to mind? How many of you have tried tofu? What were your experiences?</a:t>
            </a:r>
          </a:p>
        </p:txBody>
      </p:sp>
    </p:spTree>
    <p:extLst>
      <p:ext uri="{BB962C8B-B14F-4D97-AF65-F5344CB8AC3E}">
        <p14:creationId xmlns:p14="http://schemas.microsoft.com/office/powerpoint/2010/main" val="1979555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8"/>
          <p:cNvSpPr txBox="1">
            <a:spLocks noGrp="1"/>
          </p:cNvSpPr>
          <p:nvPr>
            <p:ph type="ctrTitle"/>
          </p:nvPr>
        </p:nvSpPr>
        <p:spPr>
          <a:xfrm>
            <a:off x="2387600" y="2799484"/>
            <a:ext cx="7416800" cy="776400"/>
          </a:xfrm>
          <a:prstGeom prst="rect">
            <a:avLst/>
          </a:prstGeom>
        </p:spPr>
        <p:txBody>
          <a:bodyPr spcFirstLastPara="1" wrap="square" lIns="0" tIns="0" rIns="0" bIns="0" anchor="b" anchorCtr="0">
            <a:noAutofit/>
          </a:bodyPr>
          <a:lstStyle/>
          <a:p>
            <a:r>
              <a:rPr lang="en-US" sz="6600" dirty="0">
                <a:solidFill>
                  <a:schemeClr val="bg1"/>
                </a:solidFill>
                <a:latin typeface="+mj-lt"/>
              </a:rPr>
              <a:t>Overview </a:t>
            </a:r>
            <a:endParaRPr sz="6600" dirty="0">
              <a:solidFill>
                <a:schemeClr val="bg1"/>
              </a:solidFill>
              <a:latin typeface="+mj-lt"/>
            </a:endParaRPr>
          </a:p>
        </p:txBody>
      </p:sp>
      <p:sp>
        <p:nvSpPr>
          <p:cNvPr id="180" name="Google Shape;180;p18"/>
          <p:cNvSpPr txBox="1">
            <a:spLocks noGrp="1"/>
          </p:cNvSpPr>
          <p:nvPr>
            <p:ph type="subTitle" idx="1"/>
          </p:nvPr>
        </p:nvSpPr>
        <p:spPr>
          <a:xfrm>
            <a:off x="2387600" y="3704917"/>
            <a:ext cx="7416800" cy="353600"/>
          </a:xfrm>
          <a:prstGeom prst="rect">
            <a:avLst/>
          </a:prstGeom>
        </p:spPr>
        <p:txBody>
          <a:bodyPr spcFirstLastPara="1" wrap="square" lIns="0" tIns="0" rIns="0" bIns="0" anchor="t" anchorCtr="0">
            <a:noAutofit/>
          </a:bodyPr>
          <a:lstStyle/>
          <a:p>
            <a:pPr marL="0" indent="0"/>
            <a:endParaRPr b="1" dirty="0">
              <a:solidFill>
                <a:schemeClr val="bg1"/>
              </a:solidFill>
              <a:latin typeface="+mj-lt"/>
            </a:endParaRPr>
          </a:p>
        </p:txBody>
      </p:sp>
    </p:spTree>
    <p:extLst>
      <p:ext uri="{BB962C8B-B14F-4D97-AF65-F5344CB8AC3E}">
        <p14:creationId xmlns:p14="http://schemas.microsoft.com/office/powerpoint/2010/main" val="1665191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sz="3600" dirty="0">
                <a:solidFill>
                  <a:schemeClr val="tx1">
                    <a:lumMod val="75000"/>
                    <a:lumOff val="25000"/>
                  </a:schemeClr>
                </a:solidFill>
                <a:latin typeface="+mj-lt"/>
              </a:rPr>
              <a:t>Recall the three requirements for serving tofu at meals and snacks in the CACFP setting and why these requirements are important.</a:t>
            </a:r>
            <a:endParaRPr lang="en-US" sz="3600" dirty="0">
              <a:solidFill>
                <a:schemeClr val="tx1">
                  <a:lumMod val="75000"/>
                  <a:lumOff val="25000"/>
                </a:schemeClr>
              </a:solidFill>
            </a:endParaRPr>
          </a:p>
        </p:txBody>
      </p:sp>
      <p:sp>
        <p:nvSpPr>
          <p:cNvPr id="3" name="Title 2"/>
          <p:cNvSpPr>
            <a:spLocks noGrp="1"/>
          </p:cNvSpPr>
          <p:nvPr>
            <p:ph type="title"/>
          </p:nvPr>
        </p:nvSpPr>
        <p:spPr/>
        <p:txBody>
          <a:bodyPr/>
          <a:lstStyle/>
          <a:p>
            <a:r>
              <a:rPr lang="en-US" sz="4400" dirty="0"/>
              <a:t>Lesson Objective</a:t>
            </a:r>
            <a:endParaRPr lang="en-US" dirty="0"/>
          </a:p>
        </p:txBody>
      </p:sp>
    </p:spTree>
    <p:extLst>
      <p:ext uri="{BB962C8B-B14F-4D97-AF65-F5344CB8AC3E}">
        <p14:creationId xmlns:p14="http://schemas.microsoft.com/office/powerpoint/2010/main" val="1004523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0"/>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p>
            <a:r>
              <a:rPr lang="en-US" dirty="0"/>
              <a:t>Tofu Must Be Commercially Prepared</a:t>
            </a:r>
          </a:p>
        </p:txBody>
      </p:sp>
      <p:sp>
        <p:nvSpPr>
          <p:cNvPr id="192" name="Google Shape;192;p20"/>
          <p:cNvSpPr txBox="1">
            <a:spLocks noGrp="1"/>
          </p:cNvSpPr>
          <p:nvPr>
            <p:ph type="body" idx="1"/>
          </p:nvPr>
        </p:nvSpPr>
        <p:spPr>
          <a:xfrm>
            <a:off x="1219433" y="2112567"/>
            <a:ext cx="9195428" cy="3999600"/>
          </a:xfrm>
          <a:prstGeom prst="rect">
            <a:avLst/>
          </a:prstGeom>
        </p:spPr>
        <p:txBody>
          <a:bodyPr spcFirstLastPara="1" wrap="square" lIns="0" tIns="0" rIns="0" bIns="0" anchor="t" anchorCtr="0">
            <a:noAutofit/>
          </a:bodyPr>
          <a:lstStyle/>
          <a:p>
            <a:r>
              <a:rPr lang="en-US" dirty="0">
                <a:solidFill>
                  <a:schemeClr val="tx1"/>
                </a:solidFill>
                <a:latin typeface="+mj-lt"/>
              </a:rPr>
              <a:t>Must be commercially prepared</a:t>
            </a:r>
          </a:p>
          <a:p>
            <a:r>
              <a:rPr lang="en-US" dirty="0">
                <a:solidFill>
                  <a:schemeClr val="tx1"/>
                </a:solidFill>
                <a:latin typeface="+mj-lt"/>
              </a:rPr>
              <a:t>Products that are noncommercial or non-standardized are not creditable</a:t>
            </a:r>
          </a:p>
          <a:p>
            <a:r>
              <a:rPr lang="en-US" dirty="0">
                <a:solidFill>
                  <a:schemeClr val="tx1"/>
                </a:solidFill>
                <a:latin typeface="+mj-lt"/>
              </a:rPr>
              <a:t>Purchasing pre-packaged, commercially prepared tofu from a store or vendor is acceptable</a:t>
            </a:r>
          </a:p>
        </p:txBody>
      </p:sp>
    </p:spTree>
    <p:extLst>
      <p:ext uri="{BB962C8B-B14F-4D97-AF65-F5344CB8AC3E}">
        <p14:creationId xmlns:p14="http://schemas.microsoft.com/office/powerpoint/2010/main" val="1572890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0"/>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p>
            <a:r>
              <a:rPr lang="en-US" dirty="0"/>
              <a:t>Tofu Must Be Easily Recognized </a:t>
            </a:r>
          </a:p>
        </p:txBody>
      </p:sp>
      <p:sp>
        <p:nvSpPr>
          <p:cNvPr id="192" name="Google Shape;192;p20"/>
          <p:cNvSpPr txBox="1">
            <a:spLocks noGrp="1"/>
          </p:cNvSpPr>
          <p:nvPr>
            <p:ph type="body" idx="1"/>
          </p:nvPr>
        </p:nvSpPr>
        <p:spPr>
          <a:xfrm>
            <a:off x="1219433" y="2112567"/>
            <a:ext cx="9332800" cy="3999600"/>
          </a:xfrm>
          <a:prstGeom prst="rect">
            <a:avLst/>
          </a:prstGeom>
        </p:spPr>
        <p:txBody>
          <a:bodyPr spcFirstLastPara="1" wrap="square" lIns="0" tIns="0" rIns="0" bIns="0" anchor="t" anchorCtr="0">
            <a:noAutofit/>
          </a:bodyPr>
          <a:lstStyle/>
          <a:p>
            <a:r>
              <a:rPr lang="en-US" dirty="0">
                <a:latin typeface="+mj-lt"/>
              </a:rPr>
              <a:t>Must be easily recognized and not mimic another food item</a:t>
            </a:r>
          </a:p>
          <a:p>
            <a:r>
              <a:rPr lang="en-US" dirty="0"/>
              <a:t>Tofu should be recognized </a:t>
            </a:r>
            <a:r>
              <a:rPr lang="en-US" dirty="0">
                <a:latin typeface="+mj-lt"/>
              </a:rPr>
              <a:t>as a meat alternate</a:t>
            </a:r>
          </a:p>
          <a:p>
            <a:r>
              <a:rPr lang="en-US" dirty="0">
                <a:latin typeface="+mj-lt"/>
              </a:rPr>
              <a:t>Examples</a:t>
            </a:r>
          </a:p>
        </p:txBody>
      </p:sp>
    </p:spTree>
    <p:extLst>
      <p:ext uri="{BB962C8B-B14F-4D97-AF65-F5344CB8AC3E}">
        <p14:creationId xmlns:p14="http://schemas.microsoft.com/office/powerpoint/2010/main" val="15293642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0"/>
          <p:cNvSpPr txBox="1">
            <a:spLocks noGrp="1"/>
          </p:cNvSpPr>
          <p:nvPr>
            <p:ph type="title"/>
          </p:nvPr>
        </p:nvSpPr>
        <p:spPr>
          <a:xfrm>
            <a:off x="1219433" y="661167"/>
            <a:ext cx="7364730" cy="1084000"/>
          </a:xfrm>
          <a:prstGeom prst="rect">
            <a:avLst/>
          </a:prstGeom>
        </p:spPr>
        <p:txBody>
          <a:bodyPr spcFirstLastPara="1" wrap="square" lIns="0" tIns="0" rIns="0" bIns="0" anchor="ctr" anchorCtr="0">
            <a:noAutofit/>
          </a:bodyPr>
          <a:lstStyle/>
          <a:p>
            <a:r>
              <a:rPr lang="en-US" dirty="0"/>
              <a:t>Nutrition Facts</a:t>
            </a:r>
          </a:p>
        </p:txBody>
      </p:sp>
      <p:sp>
        <p:nvSpPr>
          <p:cNvPr id="192" name="Google Shape;192;p20"/>
          <p:cNvSpPr txBox="1">
            <a:spLocks noGrp="1"/>
          </p:cNvSpPr>
          <p:nvPr>
            <p:ph type="body" idx="1"/>
          </p:nvPr>
        </p:nvSpPr>
        <p:spPr>
          <a:xfrm>
            <a:off x="1219433" y="2112567"/>
            <a:ext cx="9332800" cy="3999600"/>
          </a:xfrm>
          <a:prstGeom prst="rect">
            <a:avLst/>
          </a:prstGeom>
        </p:spPr>
        <p:txBody>
          <a:bodyPr spcFirstLastPara="1" wrap="square" lIns="0" tIns="0" rIns="0" bIns="0" anchor="t" anchorCtr="0">
            <a:noAutofit/>
          </a:bodyPr>
          <a:lstStyle/>
          <a:p>
            <a:r>
              <a:rPr lang="en-US" sz="2800" dirty="0">
                <a:latin typeface="+mj-lt"/>
              </a:rPr>
              <a:t>Must contain 5 grams of protein per 2.2 ounces (1/4 cup) to equal 1 ounce of the meats/meat alternates requirement</a:t>
            </a:r>
          </a:p>
        </p:txBody>
      </p:sp>
    </p:spTree>
    <p:extLst>
      <p:ext uri="{BB962C8B-B14F-4D97-AF65-F5344CB8AC3E}">
        <p14:creationId xmlns:p14="http://schemas.microsoft.com/office/powerpoint/2010/main" val="2670514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0"/>
          <p:cNvSpPr txBox="1">
            <a:spLocks noGrp="1"/>
          </p:cNvSpPr>
          <p:nvPr>
            <p:ph type="title"/>
          </p:nvPr>
        </p:nvSpPr>
        <p:spPr>
          <a:xfrm>
            <a:off x="1219433" y="661167"/>
            <a:ext cx="7364730" cy="1084000"/>
          </a:xfrm>
          <a:prstGeom prst="rect">
            <a:avLst/>
          </a:prstGeom>
        </p:spPr>
        <p:txBody>
          <a:bodyPr spcFirstLastPara="1" wrap="square" lIns="0" tIns="0" rIns="0" bIns="0" anchor="ctr" anchorCtr="0">
            <a:noAutofit/>
          </a:bodyPr>
          <a:lstStyle/>
          <a:p>
            <a:r>
              <a:rPr lang="en-US" dirty="0"/>
              <a:t>Addition of Soy Yogurt</a:t>
            </a:r>
          </a:p>
        </p:txBody>
      </p:sp>
      <p:sp>
        <p:nvSpPr>
          <p:cNvPr id="192" name="Google Shape;192;p20"/>
          <p:cNvSpPr txBox="1">
            <a:spLocks noGrp="1"/>
          </p:cNvSpPr>
          <p:nvPr>
            <p:ph type="body" idx="1"/>
          </p:nvPr>
        </p:nvSpPr>
        <p:spPr>
          <a:xfrm>
            <a:off x="1219433" y="2112567"/>
            <a:ext cx="9332800" cy="3999600"/>
          </a:xfrm>
          <a:prstGeom prst="rect">
            <a:avLst/>
          </a:prstGeom>
        </p:spPr>
        <p:txBody>
          <a:bodyPr spcFirstLastPara="1" wrap="square" lIns="0" tIns="0" rIns="0" bIns="0" anchor="t" anchorCtr="0">
            <a:noAutofit/>
          </a:bodyPr>
          <a:lstStyle/>
          <a:p>
            <a:r>
              <a:rPr lang="en-US" sz="2800" dirty="0">
                <a:latin typeface="+mj-lt"/>
              </a:rPr>
              <a:t>A creditable meat/meat alternate</a:t>
            </a:r>
          </a:p>
          <a:p>
            <a:r>
              <a:rPr lang="en-US" sz="2800" dirty="0">
                <a:latin typeface="+mj-lt"/>
              </a:rPr>
              <a:t>Only allowed in the child and adult meal patterns</a:t>
            </a:r>
          </a:p>
          <a:p>
            <a:pPr lvl="1"/>
            <a:r>
              <a:rPr lang="en-US" sz="2800" dirty="0">
                <a:latin typeface="+mj-lt"/>
              </a:rPr>
              <a:t>not allowed in the infant meal pattern.</a:t>
            </a:r>
          </a:p>
        </p:txBody>
      </p:sp>
    </p:spTree>
    <p:extLst>
      <p:ext uri="{BB962C8B-B14F-4D97-AF65-F5344CB8AC3E}">
        <p14:creationId xmlns:p14="http://schemas.microsoft.com/office/powerpoint/2010/main" val="40363057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21"/>
          <p:cNvSpPr txBox="1">
            <a:spLocks noGrp="1"/>
          </p:cNvSpPr>
          <p:nvPr>
            <p:ph type="ctrTitle" idx="4294967295"/>
          </p:nvPr>
        </p:nvSpPr>
        <p:spPr>
          <a:xfrm>
            <a:off x="2446267" y="3838333"/>
            <a:ext cx="7299600" cy="1546400"/>
          </a:xfrm>
          <a:prstGeom prst="rect">
            <a:avLst/>
          </a:prstGeom>
        </p:spPr>
        <p:txBody>
          <a:bodyPr spcFirstLastPara="1" wrap="square" lIns="0" tIns="0" rIns="0" bIns="0" anchor="ctr" anchorCtr="0">
            <a:noAutofit/>
          </a:bodyPr>
          <a:lstStyle/>
          <a:p>
            <a:pPr algn="ctr"/>
            <a:r>
              <a:rPr lang="en" sz="6600" dirty="0">
                <a:solidFill>
                  <a:srgbClr val="002060"/>
                </a:solidFill>
                <a:latin typeface="+mj-lt"/>
              </a:rPr>
              <a:t>Activity</a:t>
            </a:r>
            <a:endParaRPr sz="8000" dirty="0">
              <a:solidFill>
                <a:srgbClr val="002060"/>
              </a:solidFill>
              <a:latin typeface="+mj-lt"/>
            </a:endParaRPr>
          </a:p>
        </p:txBody>
      </p:sp>
      <p:sp>
        <p:nvSpPr>
          <p:cNvPr id="199" name="Google Shape;199;p21"/>
          <p:cNvSpPr txBox="1">
            <a:spLocks noGrp="1"/>
          </p:cNvSpPr>
          <p:nvPr>
            <p:ph type="subTitle" idx="4294967295"/>
          </p:nvPr>
        </p:nvSpPr>
        <p:spPr>
          <a:xfrm>
            <a:off x="2446267" y="5158340"/>
            <a:ext cx="7299600" cy="1046400"/>
          </a:xfrm>
          <a:prstGeom prst="rect">
            <a:avLst/>
          </a:prstGeom>
        </p:spPr>
        <p:txBody>
          <a:bodyPr spcFirstLastPara="1" wrap="square" lIns="0" tIns="0" rIns="0" bIns="0" anchor="t" anchorCtr="0">
            <a:noAutofit/>
          </a:bodyPr>
          <a:lstStyle/>
          <a:p>
            <a:pPr marL="0" indent="0" algn="ctr">
              <a:spcBef>
                <a:spcPts val="800"/>
              </a:spcBef>
              <a:buNone/>
            </a:pPr>
            <a:r>
              <a:rPr lang="en-US" sz="4000" dirty="0">
                <a:solidFill>
                  <a:srgbClr val="002060"/>
                </a:solidFill>
                <a:latin typeface="+mj-lt"/>
              </a:rPr>
              <a:t>Is It a Creditable Tofu or Soy Yogurt Product?</a:t>
            </a:r>
            <a:endParaRPr sz="4000" dirty="0">
              <a:solidFill>
                <a:srgbClr val="002060"/>
              </a:solidFill>
              <a:latin typeface="+mj-lt"/>
            </a:endParaRPr>
          </a:p>
        </p:txBody>
      </p:sp>
      <p:sp>
        <p:nvSpPr>
          <p:cNvPr id="200" name="Google Shape;200;p21"/>
          <p:cNvSpPr/>
          <p:nvPr/>
        </p:nvSpPr>
        <p:spPr>
          <a:xfrm>
            <a:off x="6467948" y="3129904"/>
            <a:ext cx="413229" cy="394565"/>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9" name="Google Shape;209;p21"/>
          <p:cNvSpPr/>
          <p:nvPr/>
        </p:nvSpPr>
        <p:spPr>
          <a:xfrm rot="2466634">
            <a:off x="4380242" y="1257452"/>
            <a:ext cx="574116" cy="548185"/>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0" name="Google Shape;210;p21"/>
          <p:cNvSpPr/>
          <p:nvPr/>
        </p:nvSpPr>
        <p:spPr>
          <a:xfrm rot="-1609681">
            <a:off x="5219864" y="1602338"/>
            <a:ext cx="413179" cy="394516"/>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solidFill>
              <a:schemeClr val="tx1">
                <a:lumMod val="10000"/>
                <a:lumOff val="90000"/>
              </a:schemeClr>
            </a:solid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b="1" kern="0">
              <a:ln w="22225">
                <a:solidFill>
                  <a:srgbClr val="02C1D3"/>
                </a:solidFill>
                <a:prstDash val="solid"/>
              </a:ln>
              <a:solidFill>
                <a:srgbClr val="02C1D3">
                  <a:lumMod val="40000"/>
                  <a:lumOff val="60000"/>
                </a:srgbClr>
              </a:solidFill>
              <a:latin typeface="Arial"/>
              <a:cs typeface="Arial"/>
              <a:sym typeface="Arial"/>
            </a:endParaRPr>
          </a:p>
        </p:txBody>
      </p:sp>
      <p:sp>
        <p:nvSpPr>
          <p:cNvPr id="211" name="Google Shape;211;p21"/>
          <p:cNvSpPr/>
          <p:nvPr/>
        </p:nvSpPr>
        <p:spPr>
          <a:xfrm rot="2926628">
            <a:off x="7724934" y="1914888"/>
            <a:ext cx="309396" cy="295421"/>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2" name="Google Shape;212;p21"/>
          <p:cNvSpPr/>
          <p:nvPr/>
        </p:nvSpPr>
        <p:spPr>
          <a:xfrm rot="-1608938">
            <a:off x="6437383" y="443774"/>
            <a:ext cx="278740" cy="266151"/>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nvGrpSpPr>
          <p:cNvPr id="18" name="Google Shape;476;p40"/>
          <p:cNvGrpSpPr/>
          <p:nvPr/>
        </p:nvGrpSpPr>
        <p:grpSpPr>
          <a:xfrm>
            <a:off x="5896121" y="911668"/>
            <a:ext cx="1570519" cy="2030267"/>
            <a:chOff x="584925" y="922575"/>
            <a:chExt cx="415200" cy="502525"/>
          </a:xfrm>
          <a:solidFill>
            <a:schemeClr val="accent5"/>
          </a:solidFill>
        </p:grpSpPr>
        <p:sp>
          <p:nvSpPr>
            <p:cNvPr id="19" name="Google Shape;477;p40"/>
            <p:cNvSpPr/>
            <p:nvPr/>
          </p:nvSpPr>
          <p:spPr>
            <a:xfrm>
              <a:off x="584925" y="961025"/>
              <a:ext cx="378575" cy="464075"/>
            </a:xfrm>
            <a:custGeom>
              <a:avLst/>
              <a:gdLst/>
              <a:ahLst/>
              <a:cxnLst/>
              <a:rect l="l" t="t" r="r" b="b"/>
              <a:pathLst>
                <a:path w="15143" h="18563" extrusionOk="0">
                  <a:moveTo>
                    <a:pt x="782" y="1"/>
                  </a:moveTo>
                  <a:lnTo>
                    <a:pt x="635" y="25"/>
                  </a:lnTo>
                  <a:lnTo>
                    <a:pt x="489" y="50"/>
                  </a:lnTo>
                  <a:lnTo>
                    <a:pt x="342" y="123"/>
                  </a:lnTo>
                  <a:lnTo>
                    <a:pt x="220" y="196"/>
                  </a:lnTo>
                  <a:lnTo>
                    <a:pt x="122" y="294"/>
                  </a:lnTo>
                  <a:lnTo>
                    <a:pt x="73" y="416"/>
                  </a:lnTo>
                  <a:lnTo>
                    <a:pt x="24" y="563"/>
                  </a:lnTo>
                  <a:lnTo>
                    <a:pt x="0" y="709"/>
                  </a:lnTo>
                  <a:lnTo>
                    <a:pt x="0" y="17708"/>
                  </a:lnTo>
                  <a:lnTo>
                    <a:pt x="24" y="17879"/>
                  </a:lnTo>
                  <a:lnTo>
                    <a:pt x="73" y="18025"/>
                  </a:lnTo>
                  <a:lnTo>
                    <a:pt x="122" y="18172"/>
                  </a:lnTo>
                  <a:lnTo>
                    <a:pt x="220" y="18294"/>
                  </a:lnTo>
                  <a:lnTo>
                    <a:pt x="342" y="18416"/>
                  </a:lnTo>
                  <a:lnTo>
                    <a:pt x="489" y="18489"/>
                  </a:lnTo>
                  <a:lnTo>
                    <a:pt x="635" y="18538"/>
                  </a:lnTo>
                  <a:lnTo>
                    <a:pt x="782" y="18562"/>
                  </a:lnTo>
                  <a:lnTo>
                    <a:pt x="14361" y="18562"/>
                  </a:lnTo>
                  <a:lnTo>
                    <a:pt x="14507" y="18538"/>
                  </a:lnTo>
                  <a:lnTo>
                    <a:pt x="14654" y="18489"/>
                  </a:lnTo>
                  <a:lnTo>
                    <a:pt x="14800" y="18416"/>
                  </a:lnTo>
                  <a:lnTo>
                    <a:pt x="14923" y="18294"/>
                  </a:lnTo>
                  <a:lnTo>
                    <a:pt x="15020" y="18172"/>
                  </a:lnTo>
                  <a:lnTo>
                    <a:pt x="15069" y="18025"/>
                  </a:lnTo>
                  <a:lnTo>
                    <a:pt x="15118" y="17879"/>
                  </a:lnTo>
                  <a:lnTo>
                    <a:pt x="15142" y="17708"/>
                  </a:lnTo>
                  <a:lnTo>
                    <a:pt x="15142" y="17586"/>
                  </a:lnTo>
                  <a:lnTo>
                    <a:pt x="1759" y="17586"/>
                  </a:lnTo>
                  <a:lnTo>
                    <a:pt x="1612" y="17561"/>
                  </a:lnTo>
                  <a:lnTo>
                    <a:pt x="1465" y="17512"/>
                  </a:lnTo>
                  <a:lnTo>
                    <a:pt x="1319" y="17439"/>
                  </a:lnTo>
                  <a:lnTo>
                    <a:pt x="1197" y="17317"/>
                  </a:lnTo>
                  <a:lnTo>
                    <a:pt x="1099" y="17195"/>
                  </a:lnTo>
                  <a:lnTo>
                    <a:pt x="1050" y="17048"/>
                  </a:lnTo>
                  <a:lnTo>
                    <a:pt x="1001" y="16902"/>
                  </a:lnTo>
                  <a:lnTo>
                    <a:pt x="977" y="16731"/>
                  </a:lnTo>
                  <a:lnTo>
                    <a:pt x="977" y="1"/>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sp>
          <p:nvSpPr>
            <p:cNvPr id="20" name="Google Shape;478;p40"/>
            <p:cNvSpPr/>
            <p:nvPr/>
          </p:nvSpPr>
          <p:spPr>
            <a:xfrm>
              <a:off x="621550" y="922575"/>
              <a:ext cx="378575" cy="464050"/>
            </a:xfrm>
            <a:custGeom>
              <a:avLst/>
              <a:gdLst/>
              <a:ahLst/>
              <a:cxnLst/>
              <a:rect l="l" t="t" r="r" b="b"/>
              <a:pathLst>
                <a:path w="15143" h="18562" extrusionOk="0">
                  <a:moveTo>
                    <a:pt x="13140" y="6472"/>
                  </a:moveTo>
                  <a:lnTo>
                    <a:pt x="13238" y="6497"/>
                  </a:lnTo>
                  <a:lnTo>
                    <a:pt x="13311" y="6546"/>
                  </a:lnTo>
                  <a:lnTo>
                    <a:pt x="13360" y="6619"/>
                  </a:lnTo>
                  <a:lnTo>
                    <a:pt x="13384" y="6717"/>
                  </a:lnTo>
                  <a:lnTo>
                    <a:pt x="13360" y="6814"/>
                  </a:lnTo>
                  <a:lnTo>
                    <a:pt x="13311" y="6888"/>
                  </a:lnTo>
                  <a:lnTo>
                    <a:pt x="13238" y="6936"/>
                  </a:lnTo>
                  <a:lnTo>
                    <a:pt x="13140" y="6961"/>
                  </a:lnTo>
                  <a:lnTo>
                    <a:pt x="2003" y="6961"/>
                  </a:lnTo>
                  <a:lnTo>
                    <a:pt x="1905" y="6936"/>
                  </a:lnTo>
                  <a:lnTo>
                    <a:pt x="1832" y="6888"/>
                  </a:lnTo>
                  <a:lnTo>
                    <a:pt x="1783" y="6814"/>
                  </a:lnTo>
                  <a:lnTo>
                    <a:pt x="1759" y="6717"/>
                  </a:lnTo>
                  <a:lnTo>
                    <a:pt x="1783" y="6619"/>
                  </a:lnTo>
                  <a:lnTo>
                    <a:pt x="1832" y="6546"/>
                  </a:lnTo>
                  <a:lnTo>
                    <a:pt x="1905" y="6497"/>
                  </a:lnTo>
                  <a:lnTo>
                    <a:pt x="2003" y="6472"/>
                  </a:lnTo>
                  <a:close/>
                  <a:moveTo>
                    <a:pt x="13238" y="8793"/>
                  </a:moveTo>
                  <a:lnTo>
                    <a:pt x="13311" y="8866"/>
                  </a:lnTo>
                  <a:lnTo>
                    <a:pt x="13360" y="8939"/>
                  </a:lnTo>
                  <a:lnTo>
                    <a:pt x="13384" y="9037"/>
                  </a:lnTo>
                  <a:lnTo>
                    <a:pt x="13360" y="9135"/>
                  </a:lnTo>
                  <a:lnTo>
                    <a:pt x="13311" y="9208"/>
                  </a:lnTo>
                  <a:lnTo>
                    <a:pt x="13238" y="9257"/>
                  </a:lnTo>
                  <a:lnTo>
                    <a:pt x="13140" y="9281"/>
                  </a:lnTo>
                  <a:lnTo>
                    <a:pt x="2003" y="9281"/>
                  </a:lnTo>
                  <a:lnTo>
                    <a:pt x="1905" y="9257"/>
                  </a:lnTo>
                  <a:lnTo>
                    <a:pt x="1832" y="9208"/>
                  </a:lnTo>
                  <a:lnTo>
                    <a:pt x="1783" y="9135"/>
                  </a:lnTo>
                  <a:lnTo>
                    <a:pt x="1759" y="9037"/>
                  </a:lnTo>
                  <a:lnTo>
                    <a:pt x="1783" y="8939"/>
                  </a:lnTo>
                  <a:lnTo>
                    <a:pt x="1832" y="8866"/>
                  </a:lnTo>
                  <a:lnTo>
                    <a:pt x="1905" y="8793"/>
                  </a:lnTo>
                  <a:close/>
                  <a:moveTo>
                    <a:pt x="13140" y="11088"/>
                  </a:moveTo>
                  <a:lnTo>
                    <a:pt x="13238" y="11113"/>
                  </a:lnTo>
                  <a:lnTo>
                    <a:pt x="13311" y="11162"/>
                  </a:lnTo>
                  <a:lnTo>
                    <a:pt x="13360" y="11235"/>
                  </a:lnTo>
                  <a:lnTo>
                    <a:pt x="13384" y="11333"/>
                  </a:lnTo>
                  <a:lnTo>
                    <a:pt x="13360" y="11430"/>
                  </a:lnTo>
                  <a:lnTo>
                    <a:pt x="13311" y="11504"/>
                  </a:lnTo>
                  <a:lnTo>
                    <a:pt x="13238" y="11552"/>
                  </a:lnTo>
                  <a:lnTo>
                    <a:pt x="13140" y="11577"/>
                  </a:lnTo>
                  <a:lnTo>
                    <a:pt x="2003" y="11577"/>
                  </a:lnTo>
                  <a:lnTo>
                    <a:pt x="1905" y="11552"/>
                  </a:lnTo>
                  <a:lnTo>
                    <a:pt x="1832" y="11504"/>
                  </a:lnTo>
                  <a:lnTo>
                    <a:pt x="1783" y="11430"/>
                  </a:lnTo>
                  <a:lnTo>
                    <a:pt x="1759" y="11333"/>
                  </a:lnTo>
                  <a:lnTo>
                    <a:pt x="1783" y="11235"/>
                  </a:lnTo>
                  <a:lnTo>
                    <a:pt x="1832" y="11162"/>
                  </a:lnTo>
                  <a:lnTo>
                    <a:pt x="1905" y="11113"/>
                  </a:lnTo>
                  <a:lnTo>
                    <a:pt x="2003" y="11088"/>
                  </a:lnTo>
                  <a:close/>
                  <a:moveTo>
                    <a:pt x="8255" y="13409"/>
                  </a:moveTo>
                  <a:lnTo>
                    <a:pt x="8353" y="13433"/>
                  </a:lnTo>
                  <a:lnTo>
                    <a:pt x="8426" y="13482"/>
                  </a:lnTo>
                  <a:lnTo>
                    <a:pt x="8475" y="13555"/>
                  </a:lnTo>
                  <a:lnTo>
                    <a:pt x="8500" y="13653"/>
                  </a:lnTo>
                  <a:lnTo>
                    <a:pt x="8475" y="13750"/>
                  </a:lnTo>
                  <a:lnTo>
                    <a:pt x="8426" y="13824"/>
                  </a:lnTo>
                  <a:lnTo>
                    <a:pt x="8353" y="13873"/>
                  </a:lnTo>
                  <a:lnTo>
                    <a:pt x="8255" y="13897"/>
                  </a:lnTo>
                  <a:lnTo>
                    <a:pt x="2003" y="13897"/>
                  </a:lnTo>
                  <a:lnTo>
                    <a:pt x="1905" y="13873"/>
                  </a:lnTo>
                  <a:lnTo>
                    <a:pt x="1832" y="13824"/>
                  </a:lnTo>
                  <a:lnTo>
                    <a:pt x="1783" y="13750"/>
                  </a:lnTo>
                  <a:lnTo>
                    <a:pt x="1759" y="13653"/>
                  </a:lnTo>
                  <a:lnTo>
                    <a:pt x="1783" y="13555"/>
                  </a:lnTo>
                  <a:lnTo>
                    <a:pt x="1832" y="13482"/>
                  </a:lnTo>
                  <a:lnTo>
                    <a:pt x="1905" y="13433"/>
                  </a:lnTo>
                  <a:lnTo>
                    <a:pt x="2003" y="13409"/>
                  </a:lnTo>
                  <a:close/>
                  <a:moveTo>
                    <a:pt x="635" y="0"/>
                  </a:moveTo>
                  <a:lnTo>
                    <a:pt x="489" y="49"/>
                  </a:lnTo>
                  <a:lnTo>
                    <a:pt x="342" y="122"/>
                  </a:lnTo>
                  <a:lnTo>
                    <a:pt x="220" y="220"/>
                  </a:lnTo>
                  <a:lnTo>
                    <a:pt x="123" y="342"/>
                  </a:lnTo>
                  <a:lnTo>
                    <a:pt x="74" y="464"/>
                  </a:lnTo>
                  <a:lnTo>
                    <a:pt x="25" y="611"/>
                  </a:lnTo>
                  <a:lnTo>
                    <a:pt x="0" y="782"/>
                  </a:lnTo>
                  <a:lnTo>
                    <a:pt x="0" y="17780"/>
                  </a:lnTo>
                  <a:lnTo>
                    <a:pt x="25" y="17927"/>
                  </a:lnTo>
                  <a:lnTo>
                    <a:pt x="74" y="18073"/>
                  </a:lnTo>
                  <a:lnTo>
                    <a:pt x="123" y="18195"/>
                  </a:lnTo>
                  <a:lnTo>
                    <a:pt x="220" y="18318"/>
                  </a:lnTo>
                  <a:lnTo>
                    <a:pt x="342" y="18415"/>
                  </a:lnTo>
                  <a:lnTo>
                    <a:pt x="489" y="18489"/>
                  </a:lnTo>
                  <a:lnTo>
                    <a:pt x="635" y="18537"/>
                  </a:lnTo>
                  <a:lnTo>
                    <a:pt x="782" y="18562"/>
                  </a:lnTo>
                  <a:lnTo>
                    <a:pt x="14361" y="18562"/>
                  </a:lnTo>
                  <a:lnTo>
                    <a:pt x="14508" y="18537"/>
                  </a:lnTo>
                  <a:lnTo>
                    <a:pt x="14654" y="18489"/>
                  </a:lnTo>
                  <a:lnTo>
                    <a:pt x="14801" y="18415"/>
                  </a:lnTo>
                  <a:lnTo>
                    <a:pt x="14923" y="18318"/>
                  </a:lnTo>
                  <a:lnTo>
                    <a:pt x="15021" y="18195"/>
                  </a:lnTo>
                  <a:lnTo>
                    <a:pt x="15069" y="18073"/>
                  </a:lnTo>
                  <a:lnTo>
                    <a:pt x="15118" y="17927"/>
                  </a:lnTo>
                  <a:lnTo>
                    <a:pt x="15143" y="17780"/>
                  </a:lnTo>
                  <a:lnTo>
                    <a:pt x="15143" y="3859"/>
                  </a:lnTo>
                  <a:lnTo>
                    <a:pt x="12554" y="3859"/>
                  </a:lnTo>
                  <a:lnTo>
                    <a:pt x="12285" y="3835"/>
                  </a:lnTo>
                  <a:lnTo>
                    <a:pt x="12065" y="3761"/>
                  </a:lnTo>
                  <a:lnTo>
                    <a:pt x="11846" y="3639"/>
                  </a:lnTo>
                  <a:lnTo>
                    <a:pt x="11650" y="3468"/>
                  </a:lnTo>
                  <a:lnTo>
                    <a:pt x="11504" y="3297"/>
                  </a:lnTo>
                  <a:lnTo>
                    <a:pt x="11382" y="3078"/>
                  </a:lnTo>
                  <a:lnTo>
                    <a:pt x="11308" y="2833"/>
                  </a:lnTo>
                  <a:lnTo>
                    <a:pt x="11284" y="2589"/>
                  </a:lnTo>
                  <a:lnTo>
                    <a:pt x="11284" y="0"/>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sp>
          <p:nvSpPr>
            <p:cNvPr id="21" name="Google Shape;479;p40"/>
            <p:cNvSpPr/>
            <p:nvPr/>
          </p:nvSpPr>
          <p:spPr>
            <a:xfrm>
              <a:off x="915850" y="922575"/>
              <a:ext cx="84275" cy="84275"/>
            </a:xfrm>
            <a:custGeom>
              <a:avLst/>
              <a:gdLst/>
              <a:ahLst/>
              <a:cxnLst/>
              <a:rect l="l" t="t" r="r" b="b"/>
              <a:pathLst>
                <a:path w="3371" h="3371" extrusionOk="0">
                  <a:moveTo>
                    <a:pt x="0" y="0"/>
                  </a:moveTo>
                  <a:lnTo>
                    <a:pt x="0" y="2589"/>
                  </a:lnTo>
                  <a:lnTo>
                    <a:pt x="0" y="2736"/>
                  </a:lnTo>
                  <a:lnTo>
                    <a:pt x="49" y="2882"/>
                  </a:lnTo>
                  <a:lnTo>
                    <a:pt x="122" y="3029"/>
                  </a:lnTo>
                  <a:lnTo>
                    <a:pt x="220" y="3126"/>
                  </a:lnTo>
                  <a:lnTo>
                    <a:pt x="342" y="3224"/>
                  </a:lnTo>
                  <a:lnTo>
                    <a:pt x="464" y="3297"/>
                  </a:lnTo>
                  <a:lnTo>
                    <a:pt x="611" y="3346"/>
                  </a:lnTo>
                  <a:lnTo>
                    <a:pt x="782" y="3371"/>
                  </a:lnTo>
                  <a:lnTo>
                    <a:pt x="3371" y="3371"/>
                  </a:lnTo>
                  <a:lnTo>
                    <a:pt x="0" y="0"/>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grpSp>
      <p:grpSp>
        <p:nvGrpSpPr>
          <p:cNvPr id="22" name="Google Shape;510;p40"/>
          <p:cNvGrpSpPr/>
          <p:nvPr/>
        </p:nvGrpSpPr>
        <p:grpSpPr>
          <a:xfrm>
            <a:off x="4270798" y="2176087"/>
            <a:ext cx="1522937" cy="1348383"/>
            <a:chOff x="1922075" y="1629000"/>
            <a:chExt cx="437200" cy="437200"/>
          </a:xfrm>
          <a:solidFill>
            <a:schemeClr val="accent5"/>
          </a:solidFill>
        </p:grpSpPr>
        <p:sp>
          <p:nvSpPr>
            <p:cNvPr id="23" name="Google Shape;511;p40"/>
            <p:cNvSpPr/>
            <p:nvPr/>
          </p:nvSpPr>
          <p:spPr>
            <a:xfrm>
              <a:off x="2208425" y="1629000"/>
              <a:ext cx="150850" cy="150850"/>
            </a:xfrm>
            <a:custGeom>
              <a:avLst/>
              <a:gdLst/>
              <a:ahLst/>
              <a:cxnLst/>
              <a:rect l="l" t="t" r="r" b="b"/>
              <a:pathLst>
                <a:path w="6034" h="6034" extrusionOk="0">
                  <a:moveTo>
                    <a:pt x="2004" y="1"/>
                  </a:moveTo>
                  <a:lnTo>
                    <a:pt x="1881" y="25"/>
                  </a:lnTo>
                  <a:lnTo>
                    <a:pt x="1784" y="50"/>
                  </a:lnTo>
                  <a:lnTo>
                    <a:pt x="1686" y="98"/>
                  </a:lnTo>
                  <a:lnTo>
                    <a:pt x="1588" y="172"/>
                  </a:lnTo>
                  <a:lnTo>
                    <a:pt x="1" y="1784"/>
                  </a:lnTo>
                  <a:lnTo>
                    <a:pt x="4251" y="6033"/>
                  </a:lnTo>
                  <a:lnTo>
                    <a:pt x="5862" y="4446"/>
                  </a:lnTo>
                  <a:lnTo>
                    <a:pt x="5936" y="4348"/>
                  </a:lnTo>
                  <a:lnTo>
                    <a:pt x="5985" y="4250"/>
                  </a:lnTo>
                  <a:lnTo>
                    <a:pt x="6009" y="4153"/>
                  </a:lnTo>
                  <a:lnTo>
                    <a:pt x="6033" y="4031"/>
                  </a:lnTo>
                  <a:lnTo>
                    <a:pt x="6009" y="3933"/>
                  </a:lnTo>
                  <a:lnTo>
                    <a:pt x="5985" y="3811"/>
                  </a:lnTo>
                  <a:lnTo>
                    <a:pt x="5936" y="3713"/>
                  </a:lnTo>
                  <a:lnTo>
                    <a:pt x="5862" y="3615"/>
                  </a:lnTo>
                  <a:lnTo>
                    <a:pt x="2419" y="172"/>
                  </a:lnTo>
                  <a:lnTo>
                    <a:pt x="2321" y="98"/>
                  </a:lnTo>
                  <a:lnTo>
                    <a:pt x="2223" y="50"/>
                  </a:lnTo>
                  <a:lnTo>
                    <a:pt x="2101" y="25"/>
                  </a:lnTo>
                  <a:lnTo>
                    <a:pt x="2004" y="1"/>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sp>
          <p:nvSpPr>
            <p:cNvPr id="24" name="Google Shape;512;p40"/>
            <p:cNvSpPr/>
            <p:nvPr/>
          </p:nvSpPr>
          <p:spPr>
            <a:xfrm>
              <a:off x="1922075" y="1686400"/>
              <a:ext cx="379800" cy="379800"/>
            </a:xfrm>
            <a:custGeom>
              <a:avLst/>
              <a:gdLst/>
              <a:ahLst/>
              <a:cxnLst/>
              <a:rect l="l" t="t" r="r" b="b"/>
              <a:pathLst>
                <a:path w="15192" h="15192" extrusionOk="0">
                  <a:moveTo>
                    <a:pt x="1100" y="10527"/>
                  </a:moveTo>
                  <a:lnTo>
                    <a:pt x="4665" y="14093"/>
                  </a:lnTo>
                  <a:lnTo>
                    <a:pt x="4616" y="14117"/>
                  </a:lnTo>
                  <a:lnTo>
                    <a:pt x="1979" y="14508"/>
                  </a:lnTo>
                  <a:lnTo>
                    <a:pt x="684" y="13213"/>
                  </a:lnTo>
                  <a:lnTo>
                    <a:pt x="1075" y="10576"/>
                  </a:lnTo>
                  <a:lnTo>
                    <a:pt x="1100" y="10527"/>
                  </a:lnTo>
                  <a:close/>
                  <a:moveTo>
                    <a:pt x="10918" y="1"/>
                  </a:moveTo>
                  <a:lnTo>
                    <a:pt x="758" y="10185"/>
                  </a:lnTo>
                  <a:lnTo>
                    <a:pt x="684" y="10258"/>
                  </a:lnTo>
                  <a:lnTo>
                    <a:pt x="636" y="10332"/>
                  </a:lnTo>
                  <a:lnTo>
                    <a:pt x="611" y="10405"/>
                  </a:lnTo>
                  <a:lnTo>
                    <a:pt x="587" y="10502"/>
                  </a:lnTo>
                  <a:lnTo>
                    <a:pt x="1" y="14532"/>
                  </a:lnTo>
                  <a:lnTo>
                    <a:pt x="1" y="14654"/>
                  </a:lnTo>
                  <a:lnTo>
                    <a:pt x="25" y="14801"/>
                  </a:lnTo>
                  <a:lnTo>
                    <a:pt x="98" y="14923"/>
                  </a:lnTo>
                  <a:lnTo>
                    <a:pt x="171" y="15021"/>
                  </a:lnTo>
                  <a:lnTo>
                    <a:pt x="269" y="15094"/>
                  </a:lnTo>
                  <a:lnTo>
                    <a:pt x="367" y="15143"/>
                  </a:lnTo>
                  <a:lnTo>
                    <a:pt x="465" y="15167"/>
                  </a:lnTo>
                  <a:lnTo>
                    <a:pt x="587" y="15192"/>
                  </a:lnTo>
                  <a:lnTo>
                    <a:pt x="660" y="15192"/>
                  </a:lnTo>
                  <a:lnTo>
                    <a:pt x="4690" y="14606"/>
                  </a:lnTo>
                  <a:lnTo>
                    <a:pt x="4861" y="14557"/>
                  </a:lnTo>
                  <a:lnTo>
                    <a:pt x="4934" y="14508"/>
                  </a:lnTo>
                  <a:lnTo>
                    <a:pt x="5007" y="14435"/>
                  </a:lnTo>
                  <a:lnTo>
                    <a:pt x="15192" y="4275"/>
                  </a:lnTo>
                  <a:lnTo>
                    <a:pt x="13970" y="3053"/>
                  </a:lnTo>
                  <a:lnTo>
                    <a:pt x="4152" y="12872"/>
                  </a:lnTo>
                  <a:lnTo>
                    <a:pt x="3810" y="12530"/>
                  </a:lnTo>
                  <a:lnTo>
                    <a:pt x="13629" y="2712"/>
                  </a:lnTo>
                  <a:lnTo>
                    <a:pt x="12481" y="1564"/>
                  </a:lnTo>
                  <a:lnTo>
                    <a:pt x="2663" y="11382"/>
                  </a:lnTo>
                  <a:lnTo>
                    <a:pt x="2321" y="11040"/>
                  </a:lnTo>
                  <a:lnTo>
                    <a:pt x="12139" y="1222"/>
                  </a:lnTo>
                  <a:lnTo>
                    <a:pt x="10918" y="1"/>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grpSp>
    </p:spTree>
    <p:extLst>
      <p:ext uri="{BB962C8B-B14F-4D97-AF65-F5344CB8AC3E}">
        <p14:creationId xmlns:p14="http://schemas.microsoft.com/office/powerpoint/2010/main" val="17898012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8"/>
          <p:cNvSpPr txBox="1">
            <a:spLocks noGrp="1"/>
          </p:cNvSpPr>
          <p:nvPr>
            <p:ph type="ctrTitle"/>
          </p:nvPr>
        </p:nvSpPr>
        <p:spPr>
          <a:xfrm>
            <a:off x="2387600" y="2799484"/>
            <a:ext cx="7416800" cy="776400"/>
          </a:xfrm>
          <a:prstGeom prst="rect">
            <a:avLst/>
          </a:prstGeom>
        </p:spPr>
        <p:txBody>
          <a:bodyPr spcFirstLastPara="1" wrap="square" lIns="0" tIns="0" rIns="0" bIns="0" anchor="b" anchorCtr="0">
            <a:noAutofit/>
          </a:bodyPr>
          <a:lstStyle/>
          <a:p>
            <a:r>
              <a:rPr lang="en" sz="6600" dirty="0">
                <a:solidFill>
                  <a:schemeClr val="bg1"/>
                </a:solidFill>
                <a:latin typeface="+mj-lt"/>
              </a:rPr>
              <a:t>Conclusion</a:t>
            </a:r>
            <a:endParaRPr sz="6600" dirty="0">
              <a:solidFill>
                <a:schemeClr val="bg1"/>
              </a:solidFill>
              <a:latin typeface="+mj-lt"/>
            </a:endParaRPr>
          </a:p>
        </p:txBody>
      </p:sp>
      <p:sp>
        <p:nvSpPr>
          <p:cNvPr id="180" name="Google Shape;180;p18"/>
          <p:cNvSpPr txBox="1">
            <a:spLocks noGrp="1"/>
          </p:cNvSpPr>
          <p:nvPr>
            <p:ph type="subTitle" idx="1"/>
          </p:nvPr>
        </p:nvSpPr>
        <p:spPr>
          <a:xfrm>
            <a:off x="2387600" y="3704917"/>
            <a:ext cx="7416800" cy="353600"/>
          </a:xfrm>
          <a:prstGeom prst="rect">
            <a:avLst/>
          </a:prstGeom>
        </p:spPr>
        <p:txBody>
          <a:bodyPr spcFirstLastPara="1" wrap="square" lIns="0" tIns="0" rIns="0" bIns="0" anchor="t" anchorCtr="0">
            <a:noAutofit/>
          </a:bodyPr>
          <a:lstStyle/>
          <a:p>
            <a:pPr marL="0" indent="0"/>
            <a:endParaRPr dirty="0"/>
          </a:p>
        </p:txBody>
      </p:sp>
    </p:spTree>
    <p:extLst>
      <p:ext uri="{BB962C8B-B14F-4D97-AF65-F5344CB8AC3E}">
        <p14:creationId xmlns:p14="http://schemas.microsoft.com/office/powerpoint/2010/main" val="373505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0"/>
          <p:cNvSpPr txBox="1">
            <a:spLocks noGrp="1"/>
          </p:cNvSpPr>
          <p:nvPr>
            <p:ph type="title"/>
          </p:nvPr>
        </p:nvSpPr>
        <p:spPr>
          <a:xfrm>
            <a:off x="1219433" y="661167"/>
            <a:ext cx="8035600" cy="1084000"/>
          </a:xfrm>
          <a:prstGeom prst="rect">
            <a:avLst/>
          </a:prstGeom>
        </p:spPr>
        <p:txBody>
          <a:bodyPr spcFirstLastPara="1" wrap="square" lIns="0" tIns="0" rIns="0" bIns="0" anchor="ctr" anchorCtr="0">
            <a:noAutofit/>
          </a:bodyPr>
          <a:lstStyle/>
          <a:p>
            <a:r>
              <a:rPr lang="en-US" dirty="0">
                <a:solidFill>
                  <a:srgbClr val="002060"/>
                </a:solidFill>
                <a:latin typeface="+mj-lt"/>
              </a:rPr>
              <a:t>Lesson Conclusion </a:t>
            </a:r>
            <a:endParaRPr dirty="0">
              <a:solidFill>
                <a:srgbClr val="002060"/>
              </a:solidFill>
              <a:latin typeface="+mj-lt"/>
            </a:endParaRPr>
          </a:p>
        </p:txBody>
      </p:sp>
      <p:sp>
        <p:nvSpPr>
          <p:cNvPr id="192" name="Google Shape;192;p20"/>
          <p:cNvSpPr txBox="1">
            <a:spLocks noGrp="1"/>
          </p:cNvSpPr>
          <p:nvPr>
            <p:ph type="body" idx="1"/>
          </p:nvPr>
        </p:nvSpPr>
        <p:spPr>
          <a:xfrm>
            <a:off x="1219433" y="2112567"/>
            <a:ext cx="9332800" cy="3999600"/>
          </a:xfrm>
          <a:prstGeom prst="rect">
            <a:avLst/>
          </a:prstGeom>
        </p:spPr>
        <p:txBody>
          <a:bodyPr spcFirstLastPara="1" wrap="square" lIns="0" tIns="0" rIns="0" bIns="0" anchor="t" anchorCtr="0">
            <a:noAutofit/>
          </a:bodyPr>
          <a:lstStyle/>
          <a:p>
            <a:r>
              <a:rPr lang="en-US" sz="2000" dirty="0">
                <a:latin typeface="+mj-lt"/>
              </a:rPr>
              <a:t>Tofu is a nutritious meat alternate made from soybeans. </a:t>
            </a:r>
          </a:p>
          <a:p>
            <a:pPr lvl="1"/>
            <a:r>
              <a:rPr lang="en-US" sz="2000" dirty="0">
                <a:latin typeface="+mj-lt"/>
              </a:rPr>
              <a:t>Low in fat, calories, and cholesterol, yet high in protein and iron.</a:t>
            </a:r>
          </a:p>
          <a:p>
            <a:r>
              <a:rPr lang="en-US" sz="2000">
                <a:latin typeface="+mj-lt"/>
              </a:rPr>
              <a:t>Requirement </a:t>
            </a:r>
            <a:r>
              <a:rPr lang="en-US" sz="2000" dirty="0">
                <a:latin typeface="+mj-lt"/>
              </a:rPr>
              <a:t>1: Tofu used must be commercially prepared.</a:t>
            </a:r>
          </a:p>
          <a:p>
            <a:r>
              <a:rPr lang="en-US" sz="2000" dirty="0">
                <a:latin typeface="+mj-lt"/>
              </a:rPr>
              <a:t>Requirement 2: Tofu must be easily recognized and not mimic another food item.</a:t>
            </a:r>
          </a:p>
          <a:p>
            <a:r>
              <a:rPr lang="en-US" sz="2000" dirty="0">
                <a:latin typeface="+mj-lt"/>
              </a:rPr>
              <a:t>Requirement 3: It must contain 5 grams of protein per 2.2 ounces (1/4 cup) to equal 1 ounce of the meats/meat alternates requirement. </a:t>
            </a:r>
          </a:p>
          <a:p>
            <a:endParaRPr lang="en-US" sz="2000" dirty="0">
              <a:latin typeface="+mj-lt"/>
            </a:endParaRPr>
          </a:p>
        </p:txBody>
      </p:sp>
    </p:spTree>
    <p:extLst>
      <p:ext uri="{BB962C8B-B14F-4D97-AF65-F5344CB8AC3E}">
        <p14:creationId xmlns:p14="http://schemas.microsoft.com/office/powerpoint/2010/main" val="12351996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21"/>
          <p:cNvSpPr txBox="1">
            <a:spLocks noGrp="1"/>
          </p:cNvSpPr>
          <p:nvPr>
            <p:ph type="ctrTitle" idx="4294967295"/>
          </p:nvPr>
        </p:nvSpPr>
        <p:spPr>
          <a:xfrm>
            <a:off x="2446267" y="3838333"/>
            <a:ext cx="7299600" cy="1546400"/>
          </a:xfrm>
          <a:prstGeom prst="rect">
            <a:avLst/>
          </a:prstGeom>
        </p:spPr>
        <p:txBody>
          <a:bodyPr spcFirstLastPara="1" wrap="square" lIns="0" tIns="0" rIns="0" bIns="0" anchor="ctr" anchorCtr="0">
            <a:noAutofit/>
          </a:bodyPr>
          <a:lstStyle/>
          <a:p>
            <a:pPr algn="ctr"/>
            <a:r>
              <a:rPr lang="en" sz="6600" dirty="0">
                <a:solidFill>
                  <a:srgbClr val="002060"/>
                </a:solidFill>
                <a:latin typeface="+mj-lt"/>
              </a:rPr>
              <a:t>Activity</a:t>
            </a:r>
            <a:endParaRPr sz="6600" dirty="0">
              <a:solidFill>
                <a:srgbClr val="002060"/>
              </a:solidFill>
              <a:latin typeface="+mj-lt"/>
            </a:endParaRPr>
          </a:p>
        </p:txBody>
      </p:sp>
      <p:sp>
        <p:nvSpPr>
          <p:cNvPr id="199" name="Google Shape;199;p21"/>
          <p:cNvSpPr txBox="1">
            <a:spLocks noGrp="1"/>
          </p:cNvSpPr>
          <p:nvPr>
            <p:ph type="subTitle" idx="4294967295"/>
          </p:nvPr>
        </p:nvSpPr>
        <p:spPr>
          <a:xfrm>
            <a:off x="2446267" y="5158340"/>
            <a:ext cx="7299600" cy="1046400"/>
          </a:xfrm>
          <a:prstGeom prst="rect">
            <a:avLst/>
          </a:prstGeom>
        </p:spPr>
        <p:txBody>
          <a:bodyPr spcFirstLastPara="1" wrap="square" lIns="0" tIns="0" rIns="0" bIns="0" anchor="t" anchorCtr="0">
            <a:noAutofit/>
          </a:bodyPr>
          <a:lstStyle/>
          <a:p>
            <a:pPr marL="0" indent="0" algn="ctr">
              <a:spcBef>
                <a:spcPts val="800"/>
              </a:spcBef>
              <a:buNone/>
            </a:pPr>
            <a:r>
              <a:rPr lang="en-US" sz="4400" dirty="0">
                <a:solidFill>
                  <a:srgbClr val="002060"/>
                </a:solidFill>
                <a:latin typeface="+mj-lt"/>
              </a:rPr>
              <a:t>Speed Action Planning </a:t>
            </a:r>
            <a:endParaRPr sz="4400" dirty="0">
              <a:solidFill>
                <a:srgbClr val="002060"/>
              </a:solidFill>
              <a:latin typeface="+mj-lt"/>
            </a:endParaRPr>
          </a:p>
        </p:txBody>
      </p:sp>
      <p:sp>
        <p:nvSpPr>
          <p:cNvPr id="200" name="Google Shape;200;p21"/>
          <p:cNvSpPr/>
          <p:nvPr/>
        </p:nvSpPr>
        <p:spPr>
          <a:xfrm>
            <a:off x="6467948" y="3129904"/>
            <a:ext cx="413229" cy="394565"/>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9" name="Google Shape;209;p21"/>
          <p:cNvSpPr/>
          <p:nvPr/>
        </p:nvSpPr>
        <p:spPr>
          <a:xfrm rot="2466634">
            <a:off x="4380242" y="1257452"/>
            <a:ext cx="574116" cy="548185"/>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0" name="Google Shape;210;p21"/>
          <p:cNvSpPr/>
          <p:nvPr/>
        </p:nvSpPr>
        <p:spPr>
          <a:xfrm rot="-1609681">
            <a:off x="5219864" y="1602338"/>
            <a:ext cx="413179" cy="394516"/>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solidFill>
              <a:schemeClr val="tx1">
                <a:lumMod val="10000"/>
                <a:lumOff val="90000"/>
              </a:schemeClr>
            </a:solid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b="1" kern="0">
              <a:ln w="22225">
                <a:solidFill>
                  <a:srgbClr val="02C1D3"/>
                </a:solidFill>
                <a:prstDash val="solid"/>
              </a:ln>
              <a:solidFill>
                <a:srgbClr val="02C1D3">
                  <a:lumMod val="40000"/>
                  <a:lumOff val="60000"/>
                </a:srgbClr>
              </a:solidFill>
              <a:latin typeface="Arial"/>
              <a:cs typeface="Arial"/>
              <a:sym typeface="Arial"/>
            </a:endParaRPr>
          </a:p>
        </p:txBody>
      </p:sp>
      <p:sp>
        <p:nvSpPr>
          <p:cNvPr id="211" name="Google Shape;211;p21"/>
          <p:cNvSpPr/>
          <p:nvPr/>
        </p:nvSpPr>
        <p:spPr>
          <a:xfrm rot="2926628">
            <a:off x="7724934" y="1914888"/>
            <a:ext cx="309396" cy="295421"/>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2" name="Google Shape;212;p21"/>
          <p:cNvSpPr/>
          <p:nvPr/>
        </p:nvSpPr>
        <p:spPr>
          <a:xfrm rot="-1608938">
            <a:off x="6437383" y="443774"/>
            <a:ext cx="278740" cy="266151"/>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5"/>
          </a:solidFill>
          <a:ln>
            <a:noFill/>
          </a:ln>
          <a:effectLst>
            <a:glow rad="63500">
              <a:schemeClr val="accent4">
                <a:satMod val="175000"/>
                <a:alpha val="40000"/>
              </a:schemeClr>
            </a:glo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nvGrpSpPr>
          <p:cNvPr id="18" name="Google Shape;476;p40"/>
          <p:cNvGrpSpPr/>
          <p:nvPr/>
        </p:nvGrpSpPr>
        <p:grpSpPr>
          <a:xfrm>
            <a:off x="5896121" y="911668"/>
            <a:ext cx="1570519" cy="2030267"/>
            <a:chOff x="584925" y="922575"/>
            <a:chExt cx="415200" cy="502525"/>
          </a:xfrm>
          <a:solidFill>
            <a:schemeClr val="accent5"/>
          </a:solidFill>
        </p:grpSpPr>
        <p:sp>
          <p:nvSpPr>
            <p:cNvPr id="19" name="Google Shape;477;p40"/>
            <p:cNvSpPr/>
            <p:nvPr/>
          </p:nvSpPr>
          <p:spPr>
            <a:xfrm>
              <a:off x="584925" y="961025"/>
              <a:ext cx="378575" cy="464075"/>
            </a:xfrm>
            <a:custGeom>
              <a:avLst/>
              <a:gdLst/>
              <a:ahLst/>
              <a:cxnLst/>
              <a:rect l="l" t="t" r="r" b="b"/>
              <a:pathLst>
                <a:path w="15143" h="18563" extrusionOk="0">
                  <a:moveTo>
                    <a:pt x="782" y="1"/>
                  </a:moveTo>
                  <a:lnTo>
                    <a:pt x="635" y="25"/>
                  </a:lnTo>
                  <a:lnTo>
                    <a:pt x="489" y="50"/>
                  </a:lnTo>
                  <a:lnTo>
                    <a:pt x="342" y="123"/>
                  </a:lnTo>
                  <a:lnTo>
                    <a:pt x="220" y="196"/>
                  </a:lnTo>
                  <a:lnTo>
                    <a:pt x="122" y="294"/>
                  </a:lnTo>
                  <a:lnTo>
                    <a:pt x="73" y="416"/>
                  </a:lnTo>
                  <a:lnTo>
                    <a:pt x="24" y="563"/>
                  </a:lnTo>
                  <a:lnTo>
                    <a:pt x="0" y="709"/>
                  </a:lnTo>
                  <a:lnTo>
                    <a:pt x="0" y="17708"/>
                  </a:lnTo>
                  <a:lnTo>
                    <a:pt x="24" y="17879"/>
                  </a:lnTo>
                  <a:lnTo>
                    <a:pt x="73" y="18025"/>
                  </a:lnTo>
                  <a:lnTo>
                    <a:pt x="122" y="18172"/>
                  </a:lnTo>
                  <a:lnTo>
                    <a:pt x="220" y="18294"/>
                  </a:lnTo>
                  <a:lnTo>
                    <a:pt x="342" y="18416"/>
                  </a:lnTo>
                  <a:lnTo>
                    <a:pt x="489" y="18489"/>
                  </a:lnTo>
                  <a:lnTo>
                    <a:pt x="635" y="18538"/>
                  </a:lnTo>
                  <a:lnTo>
                    <a:pt x="782" y="18562"/>
                  </a:lnTo>
                  <a:lnTo>
                    <a:pt x="14361" y="18562"/>
                  </a:lnTo>
                  <a:lnTo>
                    <a:pt x="14507" y="18538"/>
                  </a:lnTo>
                  <a:lnTo>
                    <a:pt x="14654" y="18489"/>
                  </a:lnTo>
                  <a:lnTo>
                    <a:pt x="14800" y="18416"/>
                  </a:lnTo>
                  <a:lnTo>
                    <a:pt x="14923" y="18294"/>
                  </a:lnTo>
                  <a:lnTo>
                    <a:pt x="15020" y="18172"/>
                  </a:lnTo>
                  <a:lnTo>
                    <a:pt x="15069" y="18025"/>
                  </a:lnTo>
                  <a:lnTo>
                    <a:pt x="15118" y="17879"/>
                  </a:lnTo>
                  <a:lnTo>
                    <a:pt x="15142" y="17708"/>
                  </a:lnTo>
                  <a:lnTo>
                    <a:pt x="15142" y="17586"/>
                  </a:lnTo>
                  <a:lnTo>
                    <a:pt x="1759" y="17586"/>
                  </a:lnTo>
                  <a:lnTo>
                    <a:pt x="1612" y="17561"/>
                  </a:lnTo>
                  <a:lnTo>
                    <a:pt x="1465" y="17512"/>
                  </a:lnTo>
                  <a:lnTo>
                    <a:pt x="1319" y="17439"/>
                  </a:lnTo>
                  <a:lnTo>
                    <a:pt x="1197" y="17317"/>
                  </a:lnTo>
                  <a:lnTo>
                    <a:pt x="1099" y="17195"/>
                  </a:lnTo>
                  <a:lnTo>
                    <a:pt x="1050" y="17048"/>
                  </a:lnTo>
                  <a:lnTo>
                    <a:pt x="1001" y="16902"/>
                  </a:lnTo>
                  <a:lnTo>
                    <a:pt x="977" y="16731"/>
                  </a:lnTo>
                  <a:lnTo>
                    <a:pt x="977" y="1"/>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sp>
          <p:nvSpPr>
            <p:cNvPr id="20" name="Google Shape;478;p40"/>
            <p:cNvSpPr/>
            <p:nvPr/>
          </p:nvSpPr>
          <p:spPr>
            <a:xfrm>
              <a:off x="621550" y="922575"/>
              <a:ext cx="378575" cy="464050"/>
            </a:xfrm>
            <a:custGeom>
              <a:avLst/>
              <a:gdLst/>
              <a:ahLst/>
              <a:cxnLst/>
              <a:rect l="l" t="t" r="r" b="b"/>
              <a:pathLst>
                <a:path w="15143" h="18562" extrusionOk="0">
                  <a:moveTo>
                    <a:pt x="13140" y="6472"/>
                  </a:moveTo>
                  <a:lnTo>
                    <a:pt x="13238" y="6497"/>
                  </a:lnTo>
                  <a:lnTo>
                    <a:pt x="13311" y="6546"/>
                  </a:lnTo>
                  <a:lnTo>
                    <a:pt x="13360" y="6619"/>
                  </a:lnTo>
                  <a:lnTo>
                    <a:pt x="13384" y="6717"/>
                  </a:lnTo>
                  <a:lnTo>
                    <a:pt x="13360" y="6814"/>
                  </a:lnTo>
                  <a:lnTo>
                    <a:pt x="13311" y="6888"/>
                  </a:lnTo>
                  <a:lnTo>
                    <a:pt x="13238" y="6936"/>
                  </a:lnTo>
                  <a:lnTo>
                    <a:pt x="13140" y="6961"/>
                  </a:lnTo>
                  <a:lnTo>
                    <a:pt x="2003" y="6961"/>
                  </a:lnTo>
                  <a:lnTo>
                    <a:pt x="1905" y="6936"/>
                  </a:lnTo>
                  <a:lnTo>
                    <a:pt x="1832" y="6888"/>
                  </a:lnTo>
                  <a:lnTo>
                    <a:pt x="1783" y="6814"/>
                  </a:lnTo>
                  <a:lnTo>
                    <a:pt x="1759" y="6717"/>
                  </a:lnTo>
                  <a:lnTo>
                    <a:pt x="1783" y="6619"/>
                  </a:lnTo>
                  <a:lnTo>
                    <a:pt x="1832" y="6546"/>
                  </a:lnTo>
                  <a:lnTo>
                    <a:pt x="1905" y="6497"/>
                  </a:lnTo>
                  <a:lnTo>
                    <a:pt x="2003" y="6472"/>
                  </a:lnTo>
                  <a:close/>
                  <a:moveTo>
                    <a:pt x="13238" y="8793"/>
                  </a:moveTo>
                  <a:lnTo>
                    <a:pt x="13311" y="8866"/>
                  </a:lnTo>
                  <a:lnTo>
                    <a:pt x="13360" y="8939"/>
                  </a:lnTo>
                  <a:lnTo>
                    <a:pt x="13384" y="9037"/>
                  </a:lnTo>
                  <a:lnTo>
                    <a:pt x="13360" y="9135"/>
                  </a:lnTo>
                  <a:lnTo>
                    <a:pt x="13311" y="9208"/>
                  </a:lnTo>
                  <a:lnTo>
                    <a:pt x="13238" y="9257"/>
                  </a:lnTo>
                  <a:lnTo>
                    <a:pt x="13140" y="9281"/>
                  </a:lnTo>
                  <a:lnTo>
                    <a:pt x="2003" y="9281"/>
                  </a:lnTo>
                  <a:lnTo>
                    <a:pt x="1905" y="9257"/>
                  </a:lnTo>
                  <a:lnTo>
                    <a:pt x="1832" y="9208"/>
                  </a:lnTo>
                  <a:lnTo>
                    <a:pt x="1783" y="9135"/>
                  </a:lnTo>
                  <a:lnTo>
                    <a:pt x="1759" y="9037"/>
                  </a:lnTo>
                  <a:lnTo>
                    <a:pt x="1783" y="8939"/>
                  </a:lnTo>
                  <a:lnTo>
                    <a:pt x="1832" y="8866"/>
                  </a:lnTo>
                  <a:lnTo>
                    <a:pt x="1905" y="8793"/>
                  </a:lnTo>
                  <a:close/>
                  <a:moveTo>
                    <a:pt x="13140" y="11088"/>
                  </a:moveTo>
                  <a:lnTo>
                    <a:pt x="13238" y="11113"/>
                  </a:lnTo>
                  <a:lnTo>
                    <a:pt x="13311" y="11162"/>
                  </a:lnTo>
                  <a:lnTo>
                    <a:pt x="13360" y="11235"/>
                  </a:lnTo>
                  <a:lnTo>
                    <a:pt x="13384" y="11333"/>
                  </a:lnTo>
                  <a:lnTo>
                    <a:pt x="13360" y="11430"/>
                  </a:lnTo>
                  <a:lnTo>
                    <a:pt x="13311" y="11504"/>
                  </a:lnTo>
                  <a:lnTo>
                    <a:pt x="13238" y="11552"/>
                  </a:lnTo>
                  <a:lnTo>
                    <a:pt x="13140" y="11577"/>
                  </a:lnTo>
                  <a:lnTo>
                    <a:pt x="2003" y="11577"/>
                  </a:lnTo>
                  <a:lnTo>
                    <a:pt x="1905" y="11552"/>
                  </a:lnTo>
                  <a:lnTo>
                    <a:pt x="1832" y="11504"/>
                  </a:lnTo>
                  <a:lnTo>
                    <a:pt x="1783" y="11430"/>
                  </a:lnTo>
                  <a:lnTo>
                    <a:pt x="1759" y="11333"/>
                  </a:lnTo>
                  <a:lnTo>
                    <a:pt x="1783" y="11235"/>
                  </a:lnTo>
                  <a:lnTo>
                    <a:pt x="1832" y="11162"/>
                  </a:lnTo>
                  <a:lnTo>
                    <a:pt x="1905" y="11113"/>
                  </a:lnTo>
                  <a:lnTo>
                    <a:pt x="2003" y="11088"/>
                  </a:lnTo>
                  <a:close/>
                  <a:moveTo>
                    <a:pt x="8255" y="13409"/>
                  </a:moveTo>
                  <a:lnTo>
                    <a:pt x="8353" y="13433"/>
                  </a:lnTo>
                  <a:lnTo>
                    <a:pt x="8426" y="13482"/>
                  </a:lnTo>
                  <a:lnTo>
                    <a:pt x="8475" y="13555"/>
                  </a:lnTo>
                  <a:lnTo>
                    <a:pt x="8500" y="13653"/>
                  </a:lnTo>
                  <a:lnTo>
                    <a:pt x="8475" y="13750"/>
                  </a:lnTo>
                  <a:lnTo>
                    <a:pt x="8426" y="13824"/>
                  </a:lnTo>
                  <a:lnTo>
                    <a:pt x="8353" y="13873"/>
                  </a:lnTo>
                  <a:lnTo>
                    <a:pt x="8255" y="13897"/>
                  </a:lnTo>
                  <a:lnTo>
                    <a:pt x="2003" y="13897"/>
                  </a:lnTo>
                  <a:lnTo>
                    <a:pt x="1905" y="13873"/>
                  </a:lnTo>
                  <a:lnTo>
                    <a:pt x="1832" y="13824"/>
                  </a:lnTo>
                  <a:lnTo>
                    <a:pt x="1783" y="13750"/>
                  </a:lnTo>
                  <a:lnTo>
                    <a:pt x="1759" y="13653"/>
                  </a:lnTo>
                  <a:lnTo>
                    <a:pt x="1783" y="13555"/>
                  </a:lnTo>
                  <a:lnTo>
                    <a:pt x="1832" y="13482"/>
                  </a:lnTo>
                  <a:lnTo>
                    <a:pt x="1905" y="13433"/>
                  </a:lnTo>
                  <a:lnTo>
                    <a:pt x="2003" y="13409"/>
                  </a:lnTo>
                  <a:close/>
                  <a:moveTo>
                    <a:pt x="635" y="0"/>
                  </a:moveTo>
                  <a:lnTo>
                    <a:pt x="489" y="49"/>
                  </a:lnTo>
                  <a:lnTo>
                    <a:pt x="342" y="122"/>
                  </a:lnTo>
                  <a:lnTo>
                    <a:pt x="220" y="220"/>
                  </a:lnTo>
                  <a:lnTo>
                    <a:pt x="123" y="342"/>
                  </a:lnTo>
                  <a:lnTo>
                    <a:pt x="74" y="464"/>
                  </a:lnTo>
                  <a:lnTo>
                    <a:pt x="25" y="611"/>
                  </a:lnTo>
                  <a:lnTo>
                    <a:pt x="0" y="782"/>
                  </a:lnTo>
                  <a:lnTo>
                    <a:pt x="0" y="17780"/>
                  </a:lnTo>
                  <a:lnTo>
                    <a:pt x="25" y="17927"/>
                  </a:lnTo>
                  <a:lnTo>
                    <a:pt x="74" y="18073"/>
                  </a:lnTo>
                  <a:lnTo>
                    <a:pt x="123" y="18195"/>
                  </a:lnTo>
                  <a:lnTo>
                    <a:pt x="220" y="18318"/>
                  </a:lnTo>
                  <a:lnTo>
                    <a:pt x="342" y="18415"/>
                  </a:lnTo>
                  <a:lnTo>
                    <a:pt x="489" y="18489"/>
                  </a:lnTo>
                  <a:lnTo>
                    <a:pt x="635" y="18537"/>
                  </a:lnTo>
                  <a:lnTo>
                    <a:pt x="782" y="18562"/>
                  </a:lnTo>
                  <a:lnTo>
                    <a:pt x="14361" y="18562"/>
                  </a:lnTo>
                  <a:lnTo>
                    <a:pt x="14508" y="18537"/>
                  </a:lnTo>
                  <a:lnTo>
                    <a:pt x="14654" y="18489"/>
                  </a:lnTo>
                  <a:lnTo>
                    <a:pt x="14801" y="18415"/>
                  </a:lnTo>
                  <a:lnTo>
                    <a:pt x="14923" y="18318"/>
                  </a:lnTo>
                  <a:lnTo>
                    <a:pt x="15021" y="18195"/>
                  </a:lnTo>
                  <a:lnTo>
                    <a:pt x="15069" y="18073"/>
                  </a:lnTo>
                  <a:lnTo>
                    <a:pt x="15118" y="17927"/>
                  </a:lnTo>
                  <a:lnTo>
                    <a:pt x="15143" y="17780"/>
                  </a:lnTo>
                  <a:lnTo>
                    <a:pt x="15143" y="3859"/>
                  </a:lnTo>
                  <a:lnTo>
                    <a:pt x="12554" y="3859"/>
                  </a:lnTo>
                  <a:lnTo>
                    <a:pt x="12285" y="3835"/>
                  </a:lnTo>
                  <a:lnTo>
                    <a:pt x="12065" y="3761"/>
                  </a:lnTo>
                  <a:lnTo>
                    <a:pt x="11846" y="3639"/>
                  </a:lnTo>
                  <a:lnTo>
                    <a:pt x="11650" y="3468"/>
                  </a:lnTo>
                  <a:lnTo>
                    <a:pt x="11504" y="3297"/>
                  </a:lnTo>
                  <a:lnTo>
                    <a:pt x="11382" y="3078"/>
                  </a:lnTo>
                  <a:lnTo>
                    <a:pt x="11308" y="2833"/>
                  </a:lnTo>
                  <a:lnTo>
                    <a:pt x="11284" y="2589"/>
                  </a:lnTo>
                  <a:lnTo>
                    <a:pt x="11284" y="0"/>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sp>
          <p:nvSpPr>
            <p:cNvPr id="21" name="Google Shape;479;p40"/>
            <p:cNvSpPr/>
            <p:nvPr/>
          </p:nvSpPr>
          <p:spPr>
            <a:xfrm>
              <a:off x="915850" y="922575"/>
              <a:ext cx="84275" cy="84275"/>
            </a:xfrm>
            <a:custGeom>
              <a:avLst/>
              <a:gdLst/>
              <a:ahLst/>
              <a:cxnLst/>
              <a:rect l="l" t="t" r="r" b="b"/>
              <a:pathLst>
                <a:path w="3371" h="3371" extrusionOk="0">
                  <a:moveTo>
                    <a:pt x="0" y="0"/>
                  </a:moveTo>
                  <a:lnTo>
                    <a:pt x="0" y="2589"/>
                  </a:lnTo>
                  <a:lnTo>
                    <a:pt x="0" y="2736"/>
                  </a:lnTo>
                  <a:lnTo>
                    <a:pt x="49" y="2882"/>
                  </a:lnTo>
                  <a:lnTo>
                    <a:pt x="122" y="3029"/>
                  </a:lnTo>
                  <a:lnTo>
                    <a:pt x="220" y="3126"/>
                  </a:lnTo>
                  <a:lnTo>
                    <a:pt x="342" y="3224"/>
                  </a:lnTo>
                  <a:lnTo>
                    <a:pt x="464" y="3297"/>
                  </a:lnTo>
                  <a:lnTo>
                    <a:pt x="611" y="3346"/>
                  </a:lnTo>
                  <a:lnTo>
                    <a:pt x="782" y="3371"/>
                  </a:lnTo>
                  <a:lnTo>
                    <a:pt x="3371" y="3371"/>
                  </a:lnTo>
                  <a:lnTo>
                    <a:pt x="0" y="0"/>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grpSp>
      <p:grpSp>
        <p:nvGrpSpPr>
          <p:cNvPr id="22" name="Google Shape;510;p40"/>
          <p:cNvGrpSpPr/>
          <p:nvPr/>
        </p:nvGrpSpPr>
        <p:grpSpPr>
          <a:xfrm>
            <a:off x="4270798" y="2176087"/>
            <a:ext cx="1522937" cy="1348383"/>
            <a:chOff x="1922075" y="1629000"/>
            <a:chExt cx="437200" cy="437200"/>
          </a:xfrm>
          <a:solidFill>
            <a:schemeClr val="accent5"/>
          </a:solidFill>
        </p:grpSpPr>
        <p:sp>
          <p:nvSpPr>
            <p:cNvPr id="23" name="Google Shape;511;p40"/>
            <p:cNvSpPr/>
            <p:nvPr/>
          </p:nvSpPr>
          <p:spPr>
            <a:xfrm>
              <a:off x="2208425" y="1629000"/>
              <a:ext cx="150850" cy="150850"/>
            </a:xfrm>
            <a:custGeom>
              <a:avLst/>
              <a:gdLst/>
              <a:ahLst/>
              <a:cxnLst/>
              <a:rect l="l" t="t" r="r" b="b"/>
              <a:pathLst>
                <a:path w="6034" h="6034" extrusionOk="0">
                  <a:moveTo>
                    <a:pt x="2004" y="1"/>
                  </a:moveTo>
                  <a:lnTo>
                    <a:pt x="1881" y="25"/>
                  </a:lnTo>
                  <a:lnTo>
                    <a:pt x="1784" y="50"/>
                  </a:lnTo>
                  <a:lnTo>
                    <a:pt x="1686" y="98"/>
                  </a:lnTo>
                  <a:lnTo>
                    <a:pt x="1588" y="172"/>
                  </a:lnTo>
                  <a:lnTo>
                    <a:pt x="1" y="1784"/>
                  </a:lnTo>
                  <a:lnTo>
                    <a:pt x="4251" y="6033"/>
                  </a:lnTo>
                  <a:lnTo>
                    <a:pt x="5862" y="4446"/>
                  </a:lnTo>
                  <a:lnTo>
                    <a:pt x="5936" y="4348"/>
                  </a:lnTo>
                  <a:lnTo>
                    <a:pt x="5985" y="4250"/>
                  </a:lnTo>
                  <a:lnTo>
                    <a:pt x="6009" y="4153"/>
                  </a:lnTo>
                  <a:lnTo>
                    <a:pt x="6033" y="4031"/>
                  </a:lnTo>
                  <a:lnTo>
                    <a:pt x="6009" y="3933"/>
                  </a:lnTo>
                  <a:lnTo>
                    <a:pt x="5985" y="3811"/>
                  </a:lnTo>
                  <a:lnTo>
                    <a:pt x="5936" y="3713"/>
                  </a:lnTo>
                  <a:lnTo>
                    <a:pt x="5862" y="3615"/>
                  </a:lnTo>
                  <a:lnTo>
                    <a:pt x="2419" y="172"/>
                  </a:lnTo>
                  <a:lnTo>
                    <a:pt x="2321" y="98"/>
                  </a:lnTo>
                  <a:lnTo>
                    <a:pt x="2223" y="50"/>
                  </a:lnTo>
                  <a:lnTo>
                    <a:pt x="2101" y="25"/>
                  </a:lnTo>
                  <a:lnTo>
                    <a:pt x="2004" y="1"/>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sp>
          <p:nvSpPr>
            <p:cNvPr id="24" name="Google Shape;512;p40"/>
            <p:cNvSpPr/>
            <p:nvPr/>
          </p:nvSpPr>
          <p:spPr>
            <a:xfrm>
              <a:off x="1922075" y="1686400"/>
              <a:ext cx="379800" cy="379800"/>
            </a:xfrm>
            <a:custGeom>
              <a:avLst/>
              <a:gdLst/>
              <a:ahLst/>
              <a:cxnLst/>
              <a:rect l="l" t="t" r="r" b="b"/>
              <a:pathLst>
                <a:path w="15192" h="15192" extrusionOk="0">
                  <a:moveTo>
                    <a:pt x="1100" y="10527"/>
                  </a:moveTo>
                  <a:lnTo>
                    <a:pt x="4665" y="14093"/>
                  </a:lnTo>
                  <a:lnTo>
                    <a:pt x="4616" y="14117"/>
                  </a:lnTo>
                  <a:lnTo>
                    <a:pt x="1979" y="14508"/>
                  </a:lnTo>
                  <a:lnTo>
                    <a:pt x="684" y="13213"/>
                  </a:lnTo>
                  <a:lnTo>
                    <a:pt x="1075" y="10576"/>
                  </a:lnTo>
                  <a:lnTo>
                    <a:pt x="1100" y="10527"/>
                  </a:lnTo>
                  <a:close/>
                  <a:moveTo>
                    <a:pt x="10918" y="1"/>
                  </a:moveTo>
                  <a:lnTo>
                    <a:pt x="758" y="10185"/>
                  </a:lnTo>
                  <a:lnTo>
                    <a:pt x="684" y="10258"/>
                  </a:lnTo>
                  <a:lnTo>
                    <a:pt x="636" y="10332"/>
                  </a:lnTo>
                  <a:lnTo>
                    <a:pt x="611" y="10405"/>
                  </a:lnTo>
                  <a:lnTo>
                    <a:pt x="587" y="10502"/>
                  </a:lnTo>
                  <a:lnTo>
                    <a:pt x="1" y="14532"/>
                  </a:lnTo>
                  <a:lnTo>
                    <a:pt x="1" y="14654"/>
                  </a:lnTo>
                  <a:lnTo>
                    <a:pt x="25" y="14801"/>
                  </a:lnTo>
                  <a:lnTo>
                    <a:pt x="98" y="14923"/>
                  </a:lnTo>
                  <a:lnTo>
                    <a:pt x="171" y="15021"/>
                  </a:lnTo>
                  <a:lnTo>
                    <a:pt x="269" y="15094"/>
                  </a:lnTo>
                  <a:lnTo>
                    <a:pt x="367" y="15143"/>
                  </a:lnTo>
                  <a:lnTo>
                    <a:pt x="465" y="15167"/>
                  </a:lnTo>
                  <a:lnTo>
                    <a:pt x="587" y="15192"/>
                  </a:lnTo>
                  <a:lnTo>
                    <a:pt x="660" y="15192"/>
                  </a:lnTo>
                  <a:lnTo>
                    <a:pt x="4690" y="14606"/>
                  </a:lnTo>
                  <a:lnTo>
                    <a:pt x="4861" y="14557"/>
                  </a:lnTo>
                  <a:lnTo>
                    <a:pt x="4934" y="14508"/>
                  </a:lnTo>
                  <a:lnTo>
                    <a:pt x="5007" y="14435"/>
                  </a:lnTo>
                  <a:lnTo>
                    <a:pt x="15192" y="4275"/>
                  </a:lnTo>
                  <a:lnTo>
                    <a:pt x="13970" y="3053"/>
                  </a:lnTo>
                  <a:lnTo>
                    <a:pt x="4152" y="12872"/>
                  </a:lnTo>
                  <a:lnTo>
                    <a:pt x="3810" y="12530"/>
                  </a:lnTo>
                  <a:lnTo>
                    <a:pt x="13629" y="2712"/>
                  </a:lnTo>
                  <a:lnTo>
                    <a:pt x="12481" y="1564"/>
                  </a:lnTo>
                  <a:lnTo>
                    <a:pt x="2663" y="11382"/>
                  </a:lnTo>
                  <a:lnTo>
                    <a:pt x="2321" y="11040"/>
                  </a:lnTo>
                  <a:lnTo>
                    <a:pt x="12139" y="1222"/>
                  </a:lnTo>
                  <a:lnTo>
                    <a:pt x="10918" y="1"/>
                  </a:lnTo>
                  <a:close/>
                </a:path>
              </a:pathLst>
            </a:custGeom>
            <a:grpFill/>
            <a:ln>
              <a:solidFill>
                <a:schemeClr val="accent5"/>
              </a:solidFill>
            </a:ln>
          </p:spPr>
          <p:txBody>
            <a:bodyPr spcFirstLastPara="1" wrap="square" lIns="121900" tIns="121900" rIns="121900" bIns="121900" anchor="ctr" anchorCtr="0">
              <a:noAutofit/>
            </a:bodyPr>
            <a:lstStyle/>
            <a:p>
              <a:pPr defTabSz="1219170">
                <a:buClr>
                  <a:srgbClr val="000000"/>
                </a:buClr>
              </a:pPr>
              <a:endParaRPr sz="1867" kern="0">
                <a:solidFill>
                  <a:srgbClr val="061E3A"/>
                </a:solidFill>
                <a:latin typeface="Arial"/>
                <a:cs typeface="Arial"/>
                <a:sym typeface="Arial"/>
              </a:endParaRPr>
            </a:p>
          </p:txBody>
        </p:sp>
      </p:grpSp>
    </p:spTree>
    <p:extLst>
      <p:ext uri="{BB962C8B-B14F-4D97-AF65-F5344CB8AC3E}">
        <p14:creationId xmlns:p14="http://schemas.microsoft.com/office/powerpoint/2010/main" val="22284867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Picture 17" descr="Translucent image - Institute of Child Nutrition " title="Image"/>
          <p:cNvPicPr>
            <a:picLocks noChangeAspect="1"/>
          </p:cNvPicPr>
          <p:nvPr/>
        </p:nvPicPr>
        <p:blipFill>
          <a:blip r:embed="rId3" cstate="print">
            <a:lum bright="70000" contrast="-70000"/>
            <a:extLst>
              <a:ext uri="{28A0092B-C50C-407E-A947-70E740481C1C}">
                <a14:useLocalDpi xmlns:a14="http://schemas.microsoft.com/office/drawing/2010/main" val="0"/>
              </a:ext>
            </a:extLst>
          </a:blip>
          <a:stretch>
            <a:fillRect/>
          </a:stretch>
        </p:blipFill>
        <p:spPr>
          <a:xfrm>
            <a:off x="0" y="247650"/>
            <a:ext cx="12192000" cy="7031664"/>
          </a:xfrm>
          <a:prstGeom prst="rect">
            <a:avLst/>
          </a:prstGeom>
          <a:solidFill>
            <a:schemeClr val="bg1"/>
          </a:solidFill>
        </p:spPr>
      </p:pic>
      <p:sp>
        <p:nvSpPr>
          <p:cNvPr id="4" name="Title 3"/>
          <p:cNvSpPr>
            <a:spLocks noGrp="1"/>
          </p:cNvSpPr>
          <p:nvPr>
            <p:ph type="title"/>
          </p:nvPr>
        </p:nvSpPr>
        <p:spPr>
          <a:xfrm>
            <a:off x="-66696" y="2722879"/>
            <a:ext cx="12191999" cy="1391921"/>
          </a:xfrm>
        </p:spPr>
        <p:txBody>
          <a:bodyPr>
            <a:normAutofit fontScale="90000"/>
          </a:bodyPr>
          <a:lstStyle/>
          <a:p>
            <a:pPr algn="ctr">
              <a:tabLst>
                <a:tab pos="6289675" algn="l"/>
              </a:tabLst>
            </a:pPr>
            <a:br>
              <a:rPr lang="en-US" sz="2700" i="0" dirty="0">
                <a:solidFill>
                  <a:srgbClr val="002060"/>
                </a:solidFill>
                <a:latin typeface="+mj-lt"/>
                <a:cs typeface="Arial" pitchFamily="34" charset="0"/>
              </a:rPr>
            </a:br>
            <a:r>
              <a:rPr lang="en-US" sz="2700" i="0" dirty="0">
                <a:solidFill>
                  <a:srgbClr val="002060"/>
                </a:solidFill>
                <a:latin typeface="+mj-lt"/>
                <a:cs typeface="Arial" pitchFamily="34" charset="0"/>
              </a:rPr>
              <a:t>The University of Mississippi  </a:t>
            </a:r>
            <a:br>
              <a:rPr lang="en-US" sz="2700" i="0" dirty="0">
                <a:solidFill>
                  <a:srgbClr val="002060"/>
                </a:solidFill>
                <a:latin typeface="+mj-lt"/>
                <a:cs typeface="Arial" pitchFamily="34" charset="0"/>
              </a:rPr>
            </a:br>
            <a:r>
              <a:rPr lang="en-US" sz="2700" i="0" dirty="0">
                <a:solidFill>
                  <a:srgbClr val="002060"/>
                </a:solidFill>
                <a:latin typeface="+mj-lt"/>
                <a:cs typeface="Arial" pitchFamily="34" charset="0"/>
              </a:rPr>
              <a:t>School of Applied Sciences   </a:t>
            </a:r>
            <a:br>
              <a:rPr lang="en-US" sz="2700" i="0" dirty="0">
                <a:solidFill>
                  <a:srgbClr val="002060"/>
                </a:solidFill>
                <a:latin typeface="+mj-lt"/>
                <a:cs typeface="Arial" pitchFamily="34" charset="0"/>
              </a:rPr>
            </a:br>
            <a:r>
              <a:rPr lang="en-US" sz="2700" i="0" dirty="0">
                <a:solidFill>
                  <a:srgbClr val="002060"/>
                </a:solidFill>
                <a:latin typeface="+mj-lt"/>
                <a:cs typeface="Arial" pitchFamily="34" charset="0"/>
              </a:rPr>
              <a:t>www.theicn.org</a:t>
            </a:r>
            <a:r>
              <a:rPr lang="en-US" sz="2700" dirty="0">
                <a:solidFill>
                  <a:srgbClr val="002060"/>
                </a:solidFill>
                <a:latin typeface="+mj-lt"/>
                <a:cs typeface="Arial" pitchFamily="34" charset="0"/>
              </a:rPr>
              <a:t> </a:t>
            </a:r>
            <a:r>
              <a:rPr lang="en-US" sz="2700" dirty="0">
                <a:solidFill>
                  <a:srgbClr val="002060"/>
                </a:solidFill>
                <a:latin typeface="+mj-lt"/>
                <a:cs typeface="Arial" pitchFamily="34" charset="0"/>
                <a:sym typeface="Wingdings 2" panose="05020102010507070707" pitchFamily="18" charset="2"/>
              </a:rPr>
              <a:t></a:t>
            </a:r>
            <a:r>
              <a:rPr lang="en-US" sz="2700" dirty="0">
                <a:solidFill>
                  <a:srgbClr val="002060"/>
                </a:solidFill>
                <a:latin typeface="+mj-lt"/>
                <a:cs typeface="Arial" pitchFamily="34" charset="0"/>
              </a:rPr>
              <a:t> 800-321-3054 </a:t>
            </a:r>
            <a:br>
              <a:rPr lang="en-US" sz="2700" dirty="0">
                <a:solidFill>
                  <a:srgbClr val="002060"/>
                </a:solidFill>
                <a:latin typeface="+mj-lt"/>
                <a:cs typeface="Arial" pitchFamily="34" charset="0"/>
              </a:rPr>
            </a:br>
            <a:r>
              <a:rPr lang="en-US" sz="2700" dirty="0">
                <a:solidFill>
                  <a:srgbClr val="002060"/>
                </a:solidFill>
                <a:latin typeface="+mj-lt"/>
                <a:cs typeface="Arial" pitchFamily="34" charset="0"/>
              </a:rPr>
              <a:t>helpdesk@theicn.org </a:t>
            </a:r>
            <a:endParaRPr lang="en-US" sz="3200" i="0" dirty="0">
              <a:solidFill>
                <a:srgbClr val="002060"/>
              </a:solidFill>
              <a:latin typeface="+mj-lt"/>
              <a:cs typeface="Arial" pitchFamily="34" charset="0"/>
            </a:endParaRPr>
          </a:p>
        </p:txBody>
      </p:sp>
      <p:pic>
        <p:nvPicPr>
          <p:cNvPr id="5" name="Picture 4" descr="Institute of Child Nutrition Logo " title="Image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481" y="198311"/>
            <a:ext cx="3849345" cy="693004"/>
          </a:xfrm>
          <a:prstGeom prst="rect">
            <a:avLst/>
          </a:prstGeom>
        </p:spPr>
      </p:pic>
      <p:sp>
        <p:nvSpPr>
          <p:cNvPr id="7" name="Rectangle 6"/>
          <p:cNvSpPr/>
          <p:nvPr/>
        </p:nvSpPr>
        <p:spPr>
          <a:xfrm>
            <a:off x="754498" y="6128967"/>
            <a:ext cx="307648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libri" panose="020F0502020204030204"/>
                <a:ea typeface="+mn-ea"/>
                <a:cs typeface="+mn-cs"/>
              </a:rPr>
              <a:t>facebook.com/ichildnutrition</a:t>
            </a:r>
          </a:p>
        </p:txBody>
      </p:sp>
      <p:pic>
        <p:nvPicPr>
          <p:cNvPr id="8" name="Picture 7" descr="Facebook " title="Logo">
            <a:hlinkClick r:id="rId5"/>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17300" y="4911740"/>
            <a:ext cx="995387" cy="995853"/>
          </a:xfrm>
          <a:prstGeom prst="rect">
            <a:avLst/>
          </a:prstGeom>
        </p:spPr>
      </p:pic>
      <p:pic>
        <p:nvPicPr>
          <p:cNvPr id="9" name="Picture 2" descr="Twitter " title="Logo">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413086" y="4913415"/>
            <a:ext cx="1225255" cy="99585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4074799" y="6126286"/>
            <a:ext cx="183575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libri" panose="020F0502020204030204"/>
                <a:ea typeface="+mn-ea"/>
                <a:cs typeface="+mn-cs"/>
              </a:rPr>
              <a:t>@ichildnutrition</a:t>
            </a:r>
          </a:p>
        </p:txBody>
      </p:sp>
      <p:pic>
        <p:nvPicPr>
          <p:cNvPr id="11" name="Picture 8" descr="Pinterest " title="Logo">
            <a:hlinkClick r:id="rId9"/>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516434" y="4699976"/>
            <a:ext cx="1415918" cy="141591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9143456" y="6126286"/>
            <a:ext cx="227337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libri" panose="020F0502020204030204"/>
                <a:ea typeface="+mn-ea"/>
                <a:cs typeface="+mn-cs"/>
              </a:rPr>
              <a:t>pinterest.com/theicn</a:t>
            </a:r>
          </a:p>
        </p:txBody>
      </p:sp>
      <p:pic>
        <p:nvPicPr>
          <p:cNvPr id="13" name="Picture 10" descr="Instagram " title="Logo">
            <a:hlinkClick r:id="rId11"/>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899754" y="4945667"/>
            <a:ext cx="1077184" cy="1077184"/>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6435578" y="6126286"/>
            <a:ext cx="238238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libri" panose="020F0502020204030204"/>
                <a:ea typeface="+mn-ea"/>
                <a:cs typeface="+mn-cs"/>
              </a:rPr>
              <a:t>instagram.com/theicn</a:t>
            </a:r>
          </a:p>
        </p:txBody>
      </p:sp>
      <p:sp>
        <p:nvSpPr>
          <p:cNvPr id="16" name="TextBox 15"/>
          <p:cNvSpPr txBox="1"/>
          <p:nvPr/>
        </p:nvSpPr>
        <p:spPr>
          <a:xfrm>
            <a:off x="28481" y="4338935"/>
            <a:ext cx="1219199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Calibri Light" panose="020F0302020204030204"/>
                <a:ea typeface="+mn-ea"/>
                <a:cs typeface="Arial" panose="020B0604020202020204" pitchFamily="34" charset="0"/>
              </a:rPr>
              <a:t>Follow ICN on Social Media!</a:t>
            </a:r>
          </a:p>
        </p:txBody>
      </p:sp>
      <p:sp>
        <p:nvSpPr>
          <p:cNvPr id="15" name="Rectangle 14" descr="Blue rectangle at bottom of screen " title="Rectangle"/>
          <p:cNvSpPr/>
          <p:nvPr/>
        </p:nvSpPr>
        <p:spPr>
          <a:xfrm>
            <a:off x="0" y="6716829"/>
            <a:ext cx="12192000" cy="36576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Google Shape;403;p37"/>
          <p:cNvSpPr txBox="1">
            <a:spLocks/>
          </p:cNvSpPr>
          <p:nvPr/>
        </p:nvSpPr>
        <p:spPr>
          <a:xfrm>
            <a:off x="2292739" y="1088713"/>
            <a:ext cx="8173600" cy="15464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1pPr>
            <a:lvl2pPr marR="0" lvl="1"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2pPr>
            <a:lvl3pPr marR="0" lvl="2"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3pPr>
            <a:lvl4pPr marR="0" lvl="3"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4pPr>
            <a:lvl5pPr marR="0" lvl="4"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5pPr>
            <a:lvl6pPr marR="0" lvl="5"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6pPr>
            <a:lvl7pPr marR="0" lvl="6"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7pPr>
            <a:lvl8pPr marR="0" lvl="7"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8pPr>
            <a:lvl9pPr marR="0" lvl="8" algn="l" rtl="0">
              <a:lnSpc>
                <a:spcPct val="90000"/>
              </a:lnSpc>
              <a:spcBef>
                <a:spcPts val="0"/>
              </a:spcBef>
              <a:spcAft>
                <a:spcPts val="0"/>
              </a:spcAft>
              <a:buClr>
                <a:schemeClr val="accent5"/>
              </a:buClr>
              <a:buSzPts val="2000"/>
              <a:buFont typeface="Merriweather"/>
              <a:buNone/>
              <a:defRPr sz="2000" b="1" i="0" u="none" strike="noStrike" cap="none">
                <a:solidFill>
                  <a:schemeClr val="accent5"/>
                </a:solidFill>
                <a:latin typeface="Merriweather"/>
                <a:ea typeface="Merriweather"/>
                <a:cs typeface="Merriweather"/>
                <a:sym typeface="Merriweather"/>
              </a:defRPr>
            </a:lvl9pPr>
          </a:lstStyle>
          <a:p>
            <a:pPr marL="0" marR="0" lvl="0" indent="0" algn="ctr" defTabSz="914400" rtl="0" eaLnBrk="1" fontAlgn="auto" latinLnBrk="0" hangingPunct="1">
              <a:lnSpc>
                <a:spcPct val="90000"/>
              </a:lnSpc>
              <a:spcBef>
                <a:spcPts val="0"/>
              </a:spcBef>
              <a:spcAft>
                <a:spcPts val="0"/>
              </a:spcAft>
              <a:buClr>
                <a:srgbClr val="184880"/>
              </a:buClr>
              <a:buSzPts val="2000"/>
              <a:buFont typeface="Merriweather"/>
              <a:buNone/>
              <a:tabLst/>
              <a:defRPr/>
            </a:pPr>
            <a:r>
              <a:rPr kumimoji="0" lang="en-US" sz="7200" i="1" u="none" strike="noStrike" kern="0" cap="none" spc="0" normalizeH="0" baseline="0" noProof="0" dirty="0">
                <a:ln>
                  <a:noFill/>
                </a:ln>
                <a:solidFill>
                  <a:srgbClr val="002060"/>
                </a:solidFill>
                <a:effectLst/>
                <a:uLnTx/>
                <a:uFillTx/>
                <a:latin typeface="+mj-lt"/>
                <a:sym typeface="Merriweather"/>
              </a:rPr>
              <a:t>Thank You!</a:t>
            </a:r>
          </a:p>
        </p:txBody>
      </p:sp>
    </p:spTree>
    <p:extLst>
      <p:ext uri="{BB962C8B-B14F-4D97-AF65-F5344CB8AC3E}">
        <p14:creationId xmlns:p14="http://schemas.microsoft.com/office/powerpoint/2010/main" val="3298560219"/>
      </p:ext>
    </p:extLst>
  </p:cSld>
  <p:clrMapOvr>
    <a:masterClrMapping/>
  </p:clrMapOvr>
</p:sld>
</file>

<file path=ppt/theme/theme1.xml><?xml version="1.0" encoding="utf-8"?>
<a:theme xmlns:a="http://schemas.openxmlformats.org/drawingml/2006/main" name="Surrey template">
  <a:themeElements>
    <a:clrScheme name="Custom 347">
      <a:dk1>
        <a:srgbClr val="061E3A"/>
      </a:dk1>
      <a:lt1>
        <a:srgbClr val="FFFFFF"/>
      </a:lt1>
      <a:dk2>
        <a:srgbClr val="757C83"/>
      </a:dk2>
      <a:lt2>
        <a:srgbClr val="EBF0F3"/>
      </a:lt2>
      <a:accent1>
        <a:srgbClr val="7FCA20"/>
      </a:accent1>
      <a:accent2>
        <a:srgbClr val="02C1D3"/>
      </a:accent2>
      <a:accent3>
        <a:srgbClr val="66BDE8"/>
      </a:accent3>
      <a:accent4>
        <a:srgbClr val="1985D2"/>
      </a:accent4>
      <a:accent5>
        <a:srgbClr val="184880"/>
      </a:accent5>
      <a:accent6>
        <a:srgbClr val="061E3A"/>
      </a:accent6>
      <a:hlink>
        <a:srgbClr val="1985D2"/>
      </a:hlink>
      <a:folHlink>
        <a:srgbClr val="6611C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Surrey template">
  <a:themeElements>
    <a:clrScheme name="Custom 347">
      <a:dk1>
        <a:srgbClr val="061E3A"/>
      </a:dk1>
      <a:lt1>
        <a:srgbClr val="FFFFFF"/>
      </a:lt1>
      <a:dk2>
        <a:srgbClr val="757C83"/>
      </a:dk2>
      <a:lt2>
        <a:srgbClr val="EBF0F3"/>
      </a:lt2>
      <a:accent1>
        <a:srgbClr val="7FCA20"/>
      </a:accent1>
      <a:accent2>
        <a:srgbClr val="02C1D3"/>
      </a:accent2>
      <a:accent3>
        <a:srgbClr val="66BDE8"/>
      </a:accent3>
      <a:accent4>
        <a:srgbClr val="1985D2"/>
      </a:accent4>
      <a:accent5>
        <a:srgbClr val="184880"/>
      </a:accent5>
      <a:accent6>
        <a:srgbClr val="061E3A"/>
      </a:accent6>
      <a:hlink>
        <a:srgbClr val="1985D2"/>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44E37AA8E3D2C45BC50162E7E7DAD24" ma:contentTypeVersion="11" ma:contentTypeDescription="Create a new document." ma:contentTypeScope="" ma:versionID="a8f08e611e9f0f27d67f12fc0996828a">
  <xsd:schema xmlns:xsd="http://www.w3.org/2001/XMLSchema" xmlns:xs="http://www.w3.org/2001/XMLSchema" xmlns:p="http://schemas.microsoft.com/office/2006/metadata/properties" xmlns:ns3="399f57f5-dbed-4c34-9a36-43547801a8b1" xmlns:ns4="8988bec7-c4f2-4046-ad18-3a82420eb3eb" targetNamespace="http://schemas.microsoft.com/office/2006/metadata/properties" ma:root="true" ma:fieldsID="f69ce6b05a5e907364143177af6ab716" ns3:_="" ns4:_="">
    <xsd:import namespace="399f57f5-dbed-4c34-9a36-43547801a8b1"/>
    <xsd:import namespace="8988bec7-c4f2-4046-ad18-3a82420eb3eb"/>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9f57f5-dbed-4c34-9a36-43547801a8b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988bec7-c4f2-4046-ad18-3a82420eb3eb"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3F97B2E-70FC-4232-8A2D-B96F6A7F8113}">
  <ds:schemaRefs>
    <ds:schemaRef ds:uri="http://schemas.microsoft.com/sharepoint/v3/contenttype/forms"/>
  </ds:schemaRefs>
</ds:datastoreItem>
</file>

<file path=customXml/itemProps2.xml><?xml version="1.0" encoding="utf-8"?>
<ds:datastoreItem xmlns:ds="http://schemas.openxmlformats.org/officeDocument/2006/customXml" ds:itemID="{88C5DB4A-886A-4E21-8AEC-6187AFF130ED}">
  <ds:schemaRefs>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 ds:uri="http://purl.org/dc/elements/1.1/"/>
    <ds:schemaRef ds:uri="8988bec7-c4f2-4046-ad18-3a82420eb3eb"/>
    <ds:schemaRef ds:uri="399f57f5-dbed-4c34-9a36-43547801a8b1"/>
    <ds:schemaRef ds:uri="http://purl.org/dc/dcmitype/"/>
    <ds:schemaRef ds:uri="http://schemas.microsoft.com/office/2006/documentManagement/types"/>
    <ds:schemaRef ds:uri="http://purl.org/dc/terms/"/>
  </ds:schemaRefs>
</ds:datastoreItem>
</file>

<file path=customXml/itemProps3.xml><?xml version="1.0" encoding="utf-8"?>
<ds:datastoreItem xmlns:ds="http://schemas.openxmlformats.org/officeDocument/2006/customXml" ds:itemID="{FAF37B2C-F9DA-4683-81E0-B3C6E81129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99f57f5-dbed-4c34-9a36-43547801a8b1"/>
    <ds:schemaRef ds:uri="8988bec7-c4f2-4046-ad18-3a82420eb3e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2612</TotalTime>
  <Words>1201</Words>
  <Application>Microsoft Macintosh PowerPoint</Application>
  <PresentationFormat>Widescreen</PresentationFormat>
  <Paragraphs>67</Paragraphs>
  <Slides>15</Slides>
  <Notes>15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15</vt:i4>
      </vt:variant>
    </vt:vector>
  </HeadingPairs>
  <TitlesOfParts>
    <vt:vector size="23" baseType="lpstr">
      <vt:lpstr>Arial</vt:lpstr>
      <vt:lpstr>Calibri</vt:lpstr>
      <vt:lpstr>Calibri Light</vt:lpstr>
      <vt:lpstr>IBM Plex Sans</vt:lpstr>
      <vt:lpstr>IBM Plex Sans Light</vt:lpstr>
      <vt:lpstr>Merriweather</vt:lpstr>
      <vt:lpstr>Surrey template</vt:lpstr>
      <vt:lpstr>1_Surrey template</vt:lpstr>
      <vt:lpstr>Tofu Requirements in the CACFP</vt:lpstr>
      <vt:lpstr>Introduction  </vt:lpstr>
      <vt:lpstr>PowerPoint Presentation</vt:lpstr>
      <vt:lpstr>PowerPoint Presentation</vt:lpstr>
      <vt:lpstr>Overview </vt:lpstr>
      <vt:lpstr>Lesson Objective</vt:lpstr>
      <vt:lpstr>Tofu Must Be Commercially Prepared</vt:lpstr>
      <vt:lpstr>Tofu Must Be Easily Recognized </vt:lpstr>
      <vt:lpstr>Nutrition Facts</vt:lpstr>
      <vt:lpstr>Addition of Soy Yogurt</vt:lpstr>
      <vt:lpstr>Activity</vt:lpstr>
      <vt:lpstr>Conclusion</vt:lpstr>
      <vt:lpstr>Lesson Conclusion </vt:lpstr>
      <vt:lpstr>Activity</vt:lpstr>
      <vt:lpstr> The University of Mississippi   School of Applied Sciences    www.theicn.org  800-321-3054  helpdesk@theicn.org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Requirements for Serving Meals  Family Style in the CACFP</dc:title>
  <dc:creator>TC CO</dc:creator>
  <cp:lastModifiedBy>Breanna Tutor</cp:lastModifiedBy>
  <cp:revision>93</cp:revision>
  <dcterms:created xsi:type="dcterms:W3CDTF">2020-05-13T17:38:08Z</dcterms:created>
  <dcterms:modified xsi:type="dcterms:W3CDTF">2021-11-10T16:17:36Z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0x010100444E37AA8E3D2C45BC50162E7E7DAD24</vt:lpwstr>
  </property>
</Properties>
</file>