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slideLayouts/slideLayout16.xml" ContentType="application/vnd.openxmlformats-officedocument.presentationml.slideLayout+xml"/>
  <Override PartName="/ppt/theme/theme4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5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90" r:id="rId5"/>
    <p:sldMasterId id="2147483693" r:id="rId6"/>
    <p:sldMasterId id="2147483673" r:id="rId7"/>
    <p:sldMasterId id="2147483705" r:id="rId8"/>
    <p:sldMasterId id="2147483762" r:id="rId9"/>
  </p:sldMasterIdLst>
  <p:notesMasterIdLst>
    <p:notesMasterId r:id="rId103"/>
  </p:notesMasterIdLst>
  <p:handoutMasterIdLst>
    <p:handoutMasterId r:id="rId104"/>
  </p:handoutMasterIdLst>
  <p:sldIdLst>
    <p:sldId id="256" r:id="rId10"/>
    <p:sldId id="292" r:id="rId11"/>
    <p:sldId id="412" r:id="rId12"/>
    <p:sldId id="464" r:id="rId13"/>
    <p:sldId id="413" r:id="rId14"/>
    <p:sldId id="353" r:id="rId15"/>
    <p:sldId id="283" r:id="rId16"/>
    <p:sldId id="284" r:id="rId17"/>
    <p:sldId id="356" r:id="rId18"/>
    <p:sldId id="376" r:id="rId19"/>
    <p:sldId id="285" r:id="rId20"/>
    <p:sldId id="443" r:id="rId21"/>
    <p:sldId id="463" r:id="rId22"/>
    <p:sldId id="286" r:id="rId23"/>
    <p:sldId id="444" r:id="rId24"/>
    <p:sldId id="288" r:id="rId25"/>
    <p:sldId id="290" r:id="rId26"/>
    <p:sldId id="414" r:id="rId27"/>
    <p:sldId id="338" r:id="rId28"/>
    <p:sldId id="424" r:id="rId29"/>
    <p:sldId id="291" r:id="rId30"/>
    <p:sldId id="437" r:id="rId31"/>
    <p:sldId id="425" r:id="rId32"/>
    <p:sldId id="438" r:id="rId33"/>
    <p:sldId id="426" r:id="rId34"/>
    <p:sldId id="445" r:id="rId35"/>
    <p:sldId id="293" r:id="rId36"/>
    <p:sldId id="295" r:id="rId37"/>
    <p:sldId id="296" r:id="rId38"/>
    <p:sldId id="297" r:id="rId39"/>
    <p:sldId id="446" r:id="rId40"/>
    <p:sldId id="298" r:id="rId41"/>
    <p:sldId id="299" r:id="rId42"/>
    <p:sldId id="300" r:id="rId43"/>
    <p:sldId id="465" r:id="rId44"/>
    <p:sldId id="466" r:id="rId45"/>
    <p:sldId id="448" r:id="rId46"/>
    <p:sldId id="449" r:id="rId47"/>
    <p:sldId id="450" r:id="rId48"/>
    <p:sldId id="306" r:id="rId49"/>
    <p:sldId id="304" r:id="rId50"/>
    <p:sldId id="467" r:id="rId51"/>
    <p:sldId id="307" r:id="rId52"/>
    <p:sldId id="428" r:id="rId53"/>
    <p:sldId id="415" r:id="rId54"/>
    <p:sldId id="309" r:id="rId55"/>
    <p:sldId id="429" r:id="rId56"/>
    <p:sldId id="430" r:id="rId57"/>
    <p:sldId id="439" r:id="rId58"/>
    <p:sldId id="431" r:id="rId59"/>
    <p:sldId id="452" r:id="rId60"/>
    <p:sldId id="432" r:id="rId61"/>
    <p:sldId id="441" r:id="rId62"/>
    <p:sldId id="433" r:id="rId63"/>
    <p:sldId id="442" r:id="rId64"/>
    <p:sldId id="434" r:id="rId65"/>
    <p:sldId id="312" r:id="rId66"/>
    <p:sldId id="313" r:id="rId67"/>
    <p:sldId id="314" r:id="rId68"/>
    <p:sldId id="453" r:id="rId69"/>
    <p:sldId id="455" r:id="rId70"/>
    <p:sldId id="456" r:id="rId71"/>
    <p:sldId id="457" r:id="rId72"/>
    <p:sldId id="458" r:id="rId73"/>
    <p:sldId id="416" r:id="rId74"/>
    <p:sldId id="315" r:id="rId75"/>
    <p:sldId id="317" r:id="rId76"/>
    <p:sldId id="316" r:id="rId77"/>
    <p:sldId id="319" r:id="rId78"/>
    <p:sldId id="321" r:id="rId79"/>
    <p:sldId id="436" r:id="rId80"/>
    <p:sldId id="322" r:id="rId81"/>
    <p:sldId id="323" r:id="rId82"/>
    <p:sldId id="468" r:id="rId83"/>
    <p:sldId id="365" r:id="rId84"/>
    <p:sldId id="366" r:id="rId85"/>
    <p:sldId id="369" r:id="rId86"/>
    <p:sldId id="459" r:id="rId87"/>
    <p:sldId id="371" r:id="rId88"/>
    <p:sldId id="341" r:id="rId89"/>
    <p:sldId id="460" r:id="rId90"/>
    <p:sldId id="469" r:id="rId91"/>
    <p:sldId id="461" r:id="rId92"/>
    <p:sldId id="462" r:id="rId93"/>
    <p:sldId id="345" r:id="rId94"/>
    <p:sldId id="360" r:id="rId95"/>
    <p:sldId id="329" r:id="rId96"/>
    <p:sldId id="374" r:id="rId97"/>
    <p:sldId id="349" r:id="rId98"/>
    <p:sldId id="419" r:id="rId99"/>
    <p:sldId id="350" r:id="rId100"/>
    <p:sldId id="351" r:id="rId101"/>
    <p:sldId id="280" r:id="rId102"/>
  </p:sldIdLst>
  <p:sldSz cx="12192000" cy="6858000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A60AB0E-DB23-0086-F223-03D1BBFE5420}" name="Sharon Schaefer" initials="SS" userId="S::stschaef@olemiss.edu::d0bcee7e-fd6b-4ef7-af34-d1f71a56bd88" providerId="AD"/>
  <p188:author id="{B7ABCB23-8580-75C5-49B8-29D73CE78141}" name="Cassandra Hawkins" initials="CH" userId="S::chawkin1@olemiss.edu::7e806952-94cb-4bda-819e-ca04653ee58b" providerId="AD"/>
  <p188:author id="{55DA5849-98C3-2DB4-7077-C33EA4385387}" name="Elizabeth J Dixon" initials="ED" userId="S::ejdixon@olemiss.edu::a1476d13-d491-4962-a95f-2b4ebbb0e36f" providerId="AD"/>
  <p188:author id="{F9B6786E-C103-3932-DDFF-0B77BE270C2F}" name="Henrietta Henderson" initials="HH" userId="S::hhenders@olemiss.edu::56a1cc24-d293-4785-a0a6-1d6a75d73248" providerId="AD"/>
  <p188:author id="{691BF979-D3D9-977A-8850-7237C55FD4D0}" name="Guest User" initials="GU" userId="S::urn:spo:anon#382769a39dacbf5831996cf4ff4aea8e19db18a3d22410f3f59e01f252118231::" providerId="AD"/>
  <p188:author id="{62F836B1-AD3F-968B-3352-D2CF4DF32CBE}" name="Fortner, Charlsia - FNS" initials="FF" userId="S::charlsia.fortner@usda.gov::f19bf1d4-9226-4fce-a943-01451e65607f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my Casteel" initials="AC" lastIdx="2" clrIdx="0">
    <p:extLst>
      <p:ext uri="{19B8F6BF-5375-455C-9EA6-DF929625EA0E}">
        <p15:presenceInfo xmlns:p15="http://schemas.microsoft.com/office/powerpoint/2012/main" userId="675b320bebee9bf7" providerId="Windows Live"/>
      </p:ext>
    </p:extLst>
  </p:cmAuthor>
  <p:cmAuthor id="2" name="Christanne Smith Harrison" initials="CSH" lastIdx="5" clrIdx="1">
    <p:extLst>
      <p:ext uri="{19B8F6BF-5375-455C-9EA6-DF929625EA0E}">
        <p15:presenceInfo xmlns:p15="http://schemas.microsoft.com/office/powerpoint/2012/main" userId="bbdc4b79368da11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BC8"/>
    <a:srgbClr val="A87BC9"/>
    <a:srgbClr val="33CC33"/>
    <a:srgbClr val="1BE5CD"/>
    <a:srgbClr val="ED5113"/>
    <a:srgbClr val="9BC97B"/>
    <a:srgbClr val="94C600"/>
    <a:srgbClr val="00FF99"/>
    <a:srgbClr val="4C216D"/>
    <a:srgbClr val="66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87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7.xml"/><Relationship Id="rId21" Type="http://schemas.openxmlformats.org/officeDocument/2006/relationships/slide" Target="slides/slide12.xml"/><Relationship Id="rId42" Type="http://schemas.openxmlformats.org/officeDocument/2006/relationships/slide" Target="slides/slide33.xml"/><Relationship Id="rId47" Type="http://schemas.openxmlformats.org/officeDocument/2006/relationships/slide" Target="slides/slide38.xml"/><Relationship Id="rId63" Type="http://schemas.openxmlformats.org/officeDocument/2006/relationships/slide" Target="slides/slide54.xml"/><Relationship Id="rId68" Type="http://schemas.openxmlformats.org/officeDocument/2006/relationships/slide" Target="slides/slide59.xml"/><Relationship Id="rId84" Type="http://schemas.openxmlformats.org/officeDocument/2006/relationships/slide" Target="slides/slide75.xml"/><Relationship Id="rId89" Type="http://schemas.openxmlformats.org/officeDocument/2006/relationships/slide" Target="slides/slide80.xml"/><Relationship Id="rId16" Type="http://schemas.openxmlformats.org/officeDocument/2006/relationships/slide" Target="slides/slide7.xml"/><Relationship Id="rId107" Type="http://schemas.openxmlformats.org/officeDocument/2006/relationships/viewProps" Target="viewProps.xml"/><Relationship Id="rId11" Type="http://schemas.openxmlformats.org/officeDocument/2006/relationships/slide" Target="slides/slide2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53" Type="http://schemas.openxmlformats.org/officeDocument/2006/relationships/slide" Target="slides/slide44.xml"/><Relationship Id="rId58" Type="http://schemas.openxmlformats.org/officeDocument/2006/relationships/slide" Target="slides/slide49.xml"/><Relationship Id="rId74" Type="http://schemas.openxmlformats.org/officeDocument/2006/relationships/slide" Target="slides/slide65.xml"/><Relationship Id="rId79" Type="http://schemas.openxmlformats.org/officeDocument/2006/relationships/slide" Target="slides/slide70.xml"/><Relationship Id="rId102" Type="http://schemas.openxmlformats.org/officeDocument/2006/relationships/slide" Target="slides/slide93.xml"/><Relationship Id="rId5" Type="http://schemas.openxmlformats.org/officeDocument/2006/relationships/slideMaster" Target="slideMasters/slideMaster2.xml"/><Relationship Id="rId90" Type="http://schemas.openxmlformats.org/officeDocument/2006/relationships/slide" Target="slides/slide81.xml"/><Relationship Id="rId95" Type="http://schemas.openxmlformats.org/officeDocument/2006/relationships/slide" Target="slides/slide86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43" Type="http://schemas.openxmlformats.org/officeDocument/2006/relationships/slide" Target="slides/slide34.xml"/><Relationship Id="rId48" Type="http://schemas.openxmlformats.org/officeDocument/2006/relationships/slide" Target="slides/slide39.xml"/><Relationship Id="rId64" Type="http://schemas.openxmlformats.org/officeDocument/2006/relationships/slide" Target="slides/slide55.xml"/><Relationship Id="rId69" Type="http://schemas.openxmlformats.org/officeDocument/2006/relationships/slide" Target="slides/slide60.xml"/><Relationship Id="rId80" Type="http://schemas.openxmlformats.org/officeDocument/2006/relationships/slide" Target="slides/slide71.xml"/><Relationship Id="rId85" Type="http://schemas.openxmlformats.org/officeDocument/2006/relationships/slide" Target="slides/slide76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59" Type="http://schemas.openxmlformats.org/officeDocument/2006/relationships/slide" Target="slides/slide50.xml"/><Relationship Id="rId103" Type="http://schemas.openxmlformats.org/officeDocument/2006/relationships/notesMaster" Target="notesMasters/notesMaster1.xml"/><Relationship Id="rId108" Type="http://schemas.openxmlformats.org/officeDocument/2006/relationships/theme" Target="theme/theme1.xml"/><Relationship Id="rId54" Type="http://schemas.openxmlformats.org/officeDocument/2006/relationships/slide" Target="slides/slide45.xml"/><Relationship Id="rId70" Type="http://schemas.openxmlformats.org/officeDocument/2006/relationships/slide" Target="slides/slide61.xml"/><Relationship Id="rId75" Type="http://schemas.openxmlformats.org/officeDocument/2006/relationships/slide" Target="slides/slide66.xml"/><Relationship Id="rId91" Type="http://schemas.openxmlformats.org/officeDocument/2006/relationships/slide" Target="slides/slide82.xml"/><Relationship Id="rId96" Type="http://schemas.openxmlformats.org/officeDocument/2006/relationships/slide" Target="slides/slide87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slide" Target="slides/slide40.xml"/><Relationship Id="rId57" Type="http://schemas.openxmlformats.org/officeDocument/2006/relationships/slide" Target="slides/slide48.xml"/><Relationship Id="rId106" Type="http://schemas.openxmlformats.org/officeDocument/2006/relationships/presProps" Target="presProps.xml"/><Relationship Id="rId10" Type="http://schemas.openxmlformats.org/officeDocument/2006/relationships/slide" Target="slides/slide1.xml"/><Relationship Id="rId31" Type="http://schemas.openxmlformats.org/officeDocument/2006/relationships/slide" Target="slides/slide22.xml"/><Relationship Id="rId44" Type="http://schemas.openxmlformats.org/officeDocument/2006/relationships/slide" Target="slides/slide35.xml"/><Relationship Id="rId52" Type="http://schemas.openxmlformats.org/officeDocument/2006/relationships/slide" Target="slides/slide43.xml"/><Relationship Id="rId60" Type="http://schemas.openxmlformats.org/officeDocument/2006/relationships/slide" Target="slides/slide51.xml"/><Relationship Id="rId65" Type="http://schemas.openxmlformats.org/officeDocument/2006/relationships/slide" Target="slides/slide56.xml"/><Relationship Id="rId73" Type="http://schemas.openxmlformats.org/officeDocument/2006/relationships/slide" Target="slides/slide64.xml"/><Relationship Id="rId78" Type="http://schemas.openxmlformats.org/officeDocument/2006/relationships/slide" Target="slides/slide69.xml"/><Relationship Id="rId81" Type="http://schemas.openxmlformats.org/officeDocument/2006/relationships/slide" Target="slides/slide72.xml"/><Relationship Id="rId86" Type="http://schemas.openxmlformats.org/officeDocument/2006/relationships/slide" Target="slides/slide77.xml"/><Relationship Id="rId94" Type="http://schemas.openxmlformats.org/officeDocument/2006/relationships/slide" Target="slides/slide85.xml"/><Relationship Id="rId99" Type="http://schemas.openxmlformats.org/officeDocument/2006/relationships/slide" Target="slides/slide90.xml"/><Relationship Id="rId101" Type="http://schemas.openxmlformats.org/officeDocument/2006/relationships/slide" Target="slides/slide92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39" Type="http://schemas.openxmlformats.org/officeDocument/2006/relationships/slide" Target="slides/slide30.xml"/><Relationship Id="rId109" Type="http://schemas.openxmlformats.org/officeDocument/2006/relationships/tableStyles" Target="tableStyles.xml"/><Relationship Id="rId34" Type="http://schemas.openxmlformats.org/officeDocument/2006/relationships/slide" Target="slides/slide25.xml"/><Relationship Id="rId50" Type="http://schemas.openxmlformats.org/officeDocument/2006/relationships/slide" Target="slides/slide41.xml"/><Relationship Id="rId55" Type="http://schemas.openxmlformats.org/officeDocument/2006/relationships/slide" Target="slides/slide46.xml"/><Relationship Id="rId76" Type="http://schemas.openxmlformats.org/officeDocument/2006/relationships/slide" Target="slides/slide67.xml"/><Relationship Id="rId97" Type="http://schemas.openxmlformats.org/officeDocument/2006/relationships/slide" Target="slides/slide88.xml"/><Relationship Id="rId104" Type="http://schemas.openxmlformats.org/officeDocument/2006/relationships/handoutMaster" Target="handoutMasters/handoutMaster1.xml"/><Relationship Id="rId7" Type="http://schemas.openxmlformats.org/officeDocument/2006/relationships/slideMaster" Target="slideMasters/slideMaster4.xml"/><Relationship Id="rId71" Type="http://schemas.openxmlformats.org/officeDocument/2006/relationships/slide" Target="slides/slide62.xml"/><Relationship Id="rId92" Type="http://schemas.openxmlformats.org/officeDocument/2006/relationships/slide" Target="slides/slide83.xml"/><Relationship Id="rId2" Type="http://schemas.openxmlformats.org/officeDocument/2006/relationships/customXml" Target="../customXml/item2.xml"/><Relationship Id="rId29" Type="http://schemas.openxmlformats.org/officeDocument/2006/relationships/slide" Target="slides/slide20.xml"/><Relationship Id="rId24" Type="http://schemas.openxmlformats.org/officeDocument/2006/relationships/slide" Target="slides/slide15.xml"/><Relationship Id="rId40" Type="http://schemas.openxmlformats.org/officeDocument/2006/relationships/slide" Target="slides/slide31.xml"/><Relationship Id="rId45" Type="http://schemas.openxmlformats.org/officeDocument/2006/relationships/slide" Target="slides/slide36.xml"/><Relationship Id="rId66" Type="http://schemas.openxmlformats.org/officeDocument/2006/relationships/slide" Target="slides/slide57.xml"/><Relationship Id="rId87" Type="http://schemas.openxmlformats.org/officeDocument/2006/relationships/slide" Target="slides/slide78.xml"/><Relationship Id="rId110" Type="http://schemas.microsoft.com/office/2018/10/relationships/authors" Target="authors.xml"/><Relationship Id="rId61" Type="http://schemas.openxmlformats.org/officeDocument/2006/relationships/slide" Target="slides/slide52.xml"/><Relationship Id="rId82" Type="http://schemas.openxmlformats.org/officeDocument/2006/relationships/slide" Target="slides/slide73.xml"/><Relationship Id="rId19" Type="http://schemas.openxmlformats.org/officeDocument/2006/relationships/slide" Target="slides/slide10.xml"/><Relationship Id="rId14" Type="http://schemas.openxmlformats.org/officeDocument/2006/relationships/slide" Target="slides/slide5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56" Type="http://schemas.openxmlformats.org/officeDocument/2006/relationships/slide" Target="slides/slide47.xml"/><Relationship Id="rId77" Type="http://schemas.openxmlformats.org/officeDocument/2006/relationships/slide" Target="slides/slide68.xml"/><Relationship Id="rId100" Type="http://schemas.openxmlformats.org/officeDocument/2006/relationships/slide" Target="slides/slide91.xml"/><Relationship Id="rId105" Type="http://schemas.openxmlformats.org/officeDocument/2006/relationships/commentAuthors" Target="commentAuthors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42.xml"/><Relationship Id="rId72" Type="http://schemas.openxmlformats.org/officeDocument/2006/relationships/slide" Target="slides/slide63.xml"/><Relationship Id="rId93" Type="http://schemas.openxmlformats.org/officeDocument/2006/relationships/slide" Target="slides/slide84.xml"/><Relationship Id="rId98" Type="http://schemas.openxmlformats.org/officeDocument/2006/relationships/slide" Target="slides/slide89.xml"/><Relationship Id="rId3" Type="http://schemas.openxmlformats.org/officeDocument/2006/relationships/customXml" Target="../customXml/item3.xml"/><Relationship Id="rId25" Type="http://schemas.openxmlformats.org/officeDocument/2006/relationships/slide" Target="slides/slide16.xml"/><Relationship Id="rId46" Type="http://schemas.openxmlformats.org/officeDocument/2006/relationships/slide" Target="slides/slide37.xml"/><Relationship Id="rId67" Type="http://schemas.openxmlformats.org/officeDocument/2006/relationships/slide" Target="slides/slide58.xml"/><Relationship Id="rId20" Type="http://schemas.openxmlformats.org/officeDocument/2006/relationships/slide" Target="slides/slide11.xml"/><Relationship Id="rId41" Type="http://schemas.openxmlformats.org/officeDocument/2006/relationships/slide" Target="slides/slide32.xml"/><Relationship Id="rId62" Type="http://schemas.openxmlformats.org/officeDocument/2006/relationships/slide" Target="slides/slide53.xml"/><Relationship Id="rId83" Type="http://schemas.openxmlformats.org/officeDocument/2006/relationships/slide" Target="slides/slide74.xml"/><Relationship Id="rId88" Type="http://schemas.openxmlformats.org/officeDocument/2006/relationships/slide" Target="slides/slide79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C29EC10-5E30-40B3-96B3-9E41AD05D313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3946423-D164-4E7E-97DB-2E58F60F7C00}">
      <dgm:prSet phldrT="[Text]" custT="1"/>
      <dgm:spPr/>
      <dgm:t>
        <a:bodyPr/>
        <a:lstStyle/>
        <a:p>
          <a:r>
            <a:rPr lang="en-US" sz="3200" b="1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rPr>
            <a:t>Recognize</a:t>
          </a:r>
          <a:endParaRPr lang="en-US" sz="3200" b="1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055D608-817C-4383-BD8D-8C1DBFAB8BB2}" type="parTrans" cxnId="{309F087F-5287-4896-BEF6-6DF9BF1D424F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258FC69-EFE9-4934-9677-F9D3C4EB595C}" type="sibTrans" cxnId="{309F087F-5287-4896-BEF6-6DF9BF1D424F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277F425-84EF-43F6-BC2C-8D698FFB6B09}">
      <dgm:prSet phldrT="[Text]" custT="1"/>
      <dgm:spPr/>
      <dgm:t>
        <a:bodyPr/>
        <a:lstStyle/>
        <a:p>
          <a:pPr>
            <a:spcAft>
              <a:spcPts val="1200"/>
            </a:spcAft>
          </a:pPr>
          <a:r>
            <a:rPr lang="en-US" sz="2800">
              <a:latin typeface="Arial" panose="020B0604020202020204" pitchFamily="34" charset="0"/>
              <a:cs typeface="Arial" panose="020B0604020202020204" pitchFamily="34" charset="0"/>
            </a:rPr>
            <a:t>What are allergic reaction symptoms</a:t>
          </a:r>
        </a:p>
      </dgm:t>
    </dgm:pt>
    <dgm:pt modelId="{2D0BED2E-BD28-4821-9420-CC06823F24C7}" type="parTrans" cxnId="{13A3D9AA-37B6-4DD1-B5B7-6A2FA2195B34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33BF49B-2254-45DD-8D71-3708D84AB696}" type="sibTrans" cxnId="{13A3D9AA-37B6-4DD1-B5B7-6A2FA2195B34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69470A3-9B37-4253-AA94-100AACD8F57A}">
      <dgm:prSet phldrT="[Text]" custT="1"/>
      <dgm:spPr/>
      <dgm:t>
        <a:bodyPr/>
        <a:lstStyle/>
        <a:p>
          <a:r>
            <a:rPr lang="en-US" sz="3200" b="1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rPr>
            <a:t>React</a:t>
          </a:r>
          <a:endParaRPr lang="en-US" sz="3200" b="1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BFD19E8-A8DB-4FB7-8CDB-EF307829100A}" type="parTrans" cxnId="{0B1430DE-C20F-443C-BDE1-10CEA42177CC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66095E7-3089-46C8-A0AB-32FC8C9872BB}" type="sibTrans" cxnId="{0B1430DE-C20F-443C-BDE1-10CEA42177CC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EAE7E5D-F790-4814-98FE-42B6A8726FAB}">
      <dgm:prSet phldrT="[Text]" custT="1"/>
      <dgm:spPr/>
      <dgm:t>
        <a:bodyPr/>
        <a:lstStyle/>
        <a:p>
          <a:pPr>
            <a:spcAft>
              <a:spcPts val="1200"/>
            </a:spcAft>
          </a:pPr>
          <a:r>
            <a:rPr lang="en-US" sz="2800">
              <a:latin typeface="Arial" panose="020B0604020202020204" pitchFamily="34" charset="0"/>
              <a:cs typeface="Arial" panose="020B0604020202020204" pitchFamily="34" charset="0"/>
            </a:rPr>
            <a:t>Quickly administer medication or call 911</a:t>
          </a:r>
        </a:p>
      </dgm:t>
    </dgm:pt>
    <dgm:pt modelId="{08D42251-D563-42C7-8BE3-AA8626B25B9D}" type="parTrans" cxnId="{88EED4E0-A7F8-465A-8E2B-BA3B141755CD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C6AC367-A1AF-4AD8-B1A9-9A4893EB3FCC}" type="sibTrans" cxnId="{88EED4E0-A7F8-465A-8E2B-BA3B141755CD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8DDE080-0C27-4D3F-8762-0290931FA041}">
      <dgm:prSet phldrT="[Text]" custT="1"/>
      <dgm:spPr/>
      <dgm:t>
        <a:bodyPr/>
        <a:lstStyle/>
        <a:p>
          <a:r>
            <a:rPr lang="en-US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rPr>
            <a:t>Review</a:t>
          </a:r>
          <a:endParaRPr lang="en-US" sz="32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A152C18-CECD-4601-8B91-2D1241F8E173}" type="parTrans" cxnId="{BB73C77E-0709-46EA-A4F1-233D48054129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D4C4409-7238-449F-B0C2-8DC374267B03}" type="sibTrans" cxnId="{BB73C77E-0709-46EA-A4F1-233D48054129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00F9978-5849-4D15-98DC-458AC70F9FAA}">
      <dgm:prSet phldrT="[Text]" custT="1"/>
      <dgm:spPr/>
      <dgm:t>
        <a:bodyPr/>
        <a:lstStyle/>
        <a:p>
          <a:pPr>
            <a:spcAft>
              <a:spcPct val="15000"/>
            </a:spcAft>
          </a:pPr>
          <a:r>
            <a:rPr lang="en-US" sz="2800">
              <a:latin typeface="Arial" panose="020B0604020202020204" pitchFamily="34" charset="0"/>
              <a:cs typeface="Arial" panose="020B0604020202020204" pitchFamily="34" charset="0"/>
            </a:rPr>
            <a:t>After emergency:</a:t>
          </a:r>
        </a:p>
      </dgm:t>
    </dgm:pt>
    <dgm:pt modelId="{A2B187E6-54D9-4276-A8BA-F8B0FC652EA2}" type="parTrans" cxnId="{EB6D31FC-72EE-411E-90A2-61FB349A730C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581A64B-C132-4CF7-ABA8-F6AF06C28F4E}" type="sibTrans" cxnId="{EB6D31FC-72EE-411E-90A2-61FB349A730C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89ECC30-EBB3-4F0F-820C-A3F126570187}">
      <dgm:prSet custT="1"/>
      <dgm:spPr/>
      <dgm:t>
        <a:bodyPr/>
        <a:lstStyle/>
        <a:p>
          <a:pPr>
            <a:spcAft>
              <a:spcPts val="1200"/>
            </a:spcAft>
          </a:pPr>
          <a:r>
            <a:rPr lang="en-US" sz="2800">
              <a:latin typeface="Arial" panose="020B0604020202020204" pitchFamily="34" charset="0"/>
              <a:cs typeface="Arial" panose="020B0604020202020204" pitchFamily="34" charset="0"/>
            </a:rPr>
            <a:t>Who may administer medication </a:t>
          </a:r>
        </a:p>
      </dgm:t>
    </dgm:pt>
    <dgm:pt modelId="{ACD9B882-C744-4BE9-ABD6-CF3C37E655F4}" type="parTrans" cxnId="{0301F7EE-6A44-4B94-8B12-200E0ADE83D4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515581F-BB45-4489-8F88-FEECE0448C1E}" type="sibTrans" cxnId="{0301F7EE-6A44-4B94-8B12-200E0ADE83D4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96F1174-7F84-4689-86BE-654FFCA13DE7}">
      <dgm:prSet custT="1"/>
      <dgm:spPr/>
      <dgm:t>
        <a:bodyPr/>
        <a:lstStyle/>
        <a:p>
          <a:pPr>
            <a:spcAft>
              <a:spcPct val="15000"/>
            </a:spcAft>
          </a:pPr>
          <a:r>
            <a:rPr lang="en-US" sz="2800">
              <a:latin typeface="Arial" panose="020B0604020202020204" pitchFamily="34" charset="0"/>
              <a:cs typeface="Arial" panose="020B0604020202020204" pitchFamily="34" charset="0"/>
            </a:rPr>
            <a:t>Where the medication is stored</a:t>
          </a:r>
        </a:p>
      </dgm:t>
    </dgm:pt>
    <dgm:pt modelId="{6ADFCC50-6E78-4B54-8A7F-0934D73182A7}" type="parTrans" cxnId="{654D67A1-8B0B-40B4-81E2-9BC16069EE7D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E0B0697-7BC9-4BCE-9241-69A14091EACD}" type="sibTrans" cxnId="{654D67A1-8B0B-40B4-81E2-9BC16069EE7D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BA38724-B25C-4575-ACC9-29E96C3445D6}">
      <dgm:prSet custT="1"/>
      <dgm:spPr/>
      <dgm:t>
        <a:bodyPr/>
        <a:lstStyle/>
        <a:p>
          <a:pPr>
            <a:spcAft>
              <a:spcPct val="15000"/>
            </a:spcAft>
          </a:pPr>
          <a:r>
            <a:rPr lang="en-US" sz="2800">
              <a:latin typeface="Arial" panose="020B0604020202020204" pitchFamily="34" charset="0"/>
              <a:cs typeface="Arial" panose="020B0604020202020204" pitchFamily="34" charset="0"/>
            </a:rPr>
            <a:t>Delay could be deadly</a:t>
          </a:r>
        </a:p>
      </dgm:t>
    </dgm:pt>
    <dgm:pt modelId="{19E53C14-7B9C-4DC3-A34D-B54C2AACC954}" type="parTrans" cxnId="{1A3D63D3-E372-4678-8C68-326F52DAB09F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DAA5760-3376-42AD-9AD8-B430C9C9FEB7}" type="sibTrans" cxnId="{1A3D63D3-E372-4678-8C68-326F52DAB09F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BD8E47A-39FF-4725-9E3D-EC67D858093B}">
      <dgm:prSet custT="1"/>
      <dgm:spPr/>
      <dgm:t>
        <a:bodyPr/>
        <a:lstStyle/>
        <a:p>
          <a:pPr>
            <a:spcAft>
              <a:spcPts val="1200"/>
            </a:spcAft>
          </a:pPr>
          <a:r>
            <a:rPr lang="en-US" sz="2800">
              <a:latin typeface="Arial" panose="020B0604020202020204" pitchFamily="34" charset="0"/>
              <a:cs typeface="Arial" panose="020B0604020202020204" pitchFamily="34" charset="0"/>
            </a:rPr>
            <a:t>What went well</a:t>
          </a:r>
        </a:p>
      </dgm:t>
    </dgm:pt>
    <dgm:pt modelId="{DD5DEF45-50C2-4756-BD79-9D7603C6237A}" type="parTrans" cxnId="{BD5C24EA-8F28-4C84-84C0-3CA9547D8451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B59B0CC-4D5A-4E26-8CE9-73586F43CFF5}" type="sibTrans" cxnId="{BD5C24EA-8F28-4C84-84C0-3CA9547D8451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8224332-1356-49E6-BCA5-7C146C7EA44B}">
      <dgm:prSet custT="1"/>
      <dgm:spPr/>
      <dgm:t>
        <a:bodyPr/>
        <a:lstStyle/>
        <a:p>
          <a:pPr>
            <a:spcAft>
              <a:spcPct val="15000"/>
            </a:spcAft>
          </a:pPr>
          <a:r>
            <a:rPr lang="en-US" sz="2800">
              <a:latin typeface="Arial" panose="020B0604020202020204" pitchFamily="34" charset="0"/>
              <a:cs typeface="Arial" panose="020B0604020202020204" pitchFamily="34" charset="0"/>
            </a:rPr>
            <a:t>What needs improvement</a:t>
          </a:r>
        </a:p>
      </dgm:t>
    </dgm:pt>
    <dgm:pt modelId="{F9A56AD7-51A2-42A1-BC32-26D698DB0BA3}" type="parTrans" cxnId="{E4FED1F7-B70E-48DB-848B-86B17A8D05DE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3AB86A2-24BD-4977-9E6F-8B6C116E7308}" type="sibTrans" cxnId="{E4FED1F7-B70E-48DB-848B-86B17A8D05DE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CAED365-3F40-4D8B-84C5-56A34F9663ED}" type="pres">
      <dgm:prSet presAssocID="{AC29EC10-5E30-40B3-96B3-9E41AD05D313}" presName="Name0" presStyleCnt="0">
        <dgm:presLayoutVars>
          <dgm:dir/>
          <dgm:animLvl val="lvl"/>
          <dgm:resizeHandles val="exact"/>
        </dgm:presLayoutVars>
      </dgm:prSet>
      <dgm:spPr/>
    </dgm:pt>
    <dgm:pt modelId="{53092402-FA83-40D7-B58F-8315DD565E83}" type="pres">
      <dgm:prSet presAssocID="{A3946423-D164-4E7E-97DB-2E58F60F7C00}" presName="composite" presStyleCnt="0"/>
      <dgm:spPr/>
    </dgm:pt>
    <dgm:pt modelId="{2FD4F41F-C4C7-4611-8D3C-E4D5BEEC1195}" type="pres">
      <dgm:prSet presAssocID="{A3946423-D164-4E7E-97DB-2E58F60F7C00}" presName="parTx" presStyleLbl="alignNode1" presStyleIdx="0" presStyleCnt="3" custScaleY="100000">
        <dgm:presLayoutVars>
          <dgm:chMax val="0"/>
          <dgm:chPref val="0"/>
          <dgm:bulletEnabled val="1"/>
        </dgm:presLayoutVars>
      </dgm:prSet>
      <dgm:spPr/>
    </dgm:pt>
    <dgm:pt modelId="{B1672733-D999-4FEB-8F4C-A4643D5817DD}" type="pres">
      <dgm:prSet presAssocID="{A3946423-D164-4E7E-97DB-2E58F60F7C00}" presName="desTx" presStyleLbl="alignAccFollowNode1" presStyleIdx="0" presStyleCnt="3">
        <dgm:presLayoutVars>
          <dgm:bulletEnabled val="1"/>
        </dgm:presLayoutVars>
      </dgm:prSet>
      <dgm:spPr/>
    </dgm:pt>
    <dgm:pt modelId="{52F20DDA-C9FD-49A2-A505-23A7612C7B25}" type="pres">
      <dgm:prSet presAssocID="{0258FC69-EFE9-4934-9677-F9D3C4EB595C}" presName="space" presStyleCnt="0"/>
      <dgm:spPr/>
    </dgm:pt>
    <dgm:pt modelId="{7979EF18-A799-4100-A614-C24C5DFB3E55}" type="pres">
      <dgm:prSet presAssocID="{469470A3-9B37-4253-AA94-100AACD8F57A}" presName="composite" presStyleCnt="0"/>
      <dgm:spPr/>
    </dgm:pt>
    <dgm:pt modelId="{FCE283D5-7100-4AD1-8355-01DEDB7FB612}" type="pres">
      <dgm:prSet presAssocID="{469470A3-9B37-4253-AA94-100AACD8F57A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992A9C86-485E-4AC8-B77A-600208202E0A}" type="pres">
      <dgm:prSet presAssocID="{469470A3-9B37-4253-AA94-100AACD8F57A}" presName="desTx" presStyleLbl="alignAccFollowNode1" presStyleIdx="1" presStyleCnt="3">
        <dgm:presLayoutVars>
          <dgm:bulletEnabled val="1"/>
        </dgm:presLayoutVars>
      </dgm:prSet>
      <dgm:spPr/>
    </dgm:pt>
    <dgm:pt modelId="{72FFB6E8-87FE-4EFC-A5D5-2936C7F3B749}" type="pres">
      <dgm:prSet presAssocID="{A66095E7-3089-46C8-A0AB-32FC8C9872BB}" presName="space" presStyleCnt="0"/>
      <dgm:spPr/>
    </dgm:pt>
    <dgm:pt modelId="{350FDF80-CF17-45BD-B1C6-22D2FC11A91D}" type="pres">
      <dgm:prSet presAssocID="{68DDE080-0C27-4D3F-8762-0290931FA041}" presName="composite" presStyleCnt="0"/>
      <dgm:spPr/>
    </dgm:pt>
    <dgm:pt modelId="{ABC5B821-C862-4379-B708-69E3E1A84913}" type="pres">
      <dgm:prSet presAssocID="{68DDE080-0C27-4D3F-8762-0290931FA041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A2148D2E-17DC-49B3-8904-7A7B191BFF60}" type="pres">
      <dgm:prSet presAssocID="{68DDE080-0C27-4D3F-8762-0290931FA041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91935A17-444C-4648-BA31-D83F04860C5D}" type="presOf" srcId="{789ECC30-EBB3-4F0F-820C-A3F126570187}" destId="{B1672733-D999-4FEB-8F4C-A4643D5817DD}" srcOrd="0" destOrd="1" presId="urn:microsoft.com/office/officeart/2005/8/layout/hList1"/>
    <dgm:cxn modelId="{6BBDEC24-FDEE-4E3F-9B26-3F5ABDF33DF1}" type="presOf" srcId="{A3946423-D164-4E7E-97DB-2E58F60F7C00}" destId="{2FD4F41F-C4C7-4611-8D3C-E4D5BEEC1195}" srcOrd="0" destOrd="0" presId="urn:microsoft.com/office/officeart/2005/8/layout/hList1"/>
    <dgm:cxn modelId="{C2E5CE45-E0C9-4F3F-88CD-E9155207E2CC}" type="presOf" srcId="{38224332-1356-49E6-BCA5-7C146C7EA44B}" destId="{A2148D2E-17DC-49B3-8904-7A7B191BFF60}" srcOrd="0" destOrd="2" presId="urn:microsoft.com/office/officeart/2005/8/layout/hList1"/>
    <dgm:cxn modelId="{8324C374-8ED2-4F89-904D-79B3908D61F4}" type="presOf" srcId="{3BD8E47A-39FF-4725-9E3D-EC67D858093B}" destId="{A2148D2E-17DC-49B3-8904-7A7B191BFF60}" srcOrd="0" destOrd="1" presId="urn:microsoft.com/office/officeart/2005/8/layout/hList1"/>
    <dgm:cxn modelId="{8761257C-6DA7-4329-8B9C-8A04D935E114}" type="presOf" srcId="{FBA38724-B25C-4575-ACC9-29E96C3445D6}" destId="{992A9C86-485E-4AC8-B77A-600208202E0A}" srcOrd="0" destOrd="1" presId="urn:microsoft.com/office/officeart/2005/8/layout/hList1"/>
    <dgm:cxn modelId="{BB73C77E-0709-46EA-A4F1-233D48054129}" srcId="{AC29EC10-5E30-40B3-96B3-9E41AD05D313}" destId="{68DDE080-0C27-4D3F-8762-0290931FA041}" srcOrd="2" destOrd="0" parTransId="{0A152C18-CECD-4601-8B91-2D1241F8E173}" sibTransId="{3D4C4409-7238-449F-B0C2-8DC374267B03}"/>
    <dgm:cxn modelId="{309F087F-5287-4896-BEF6-6DF9BF1D424F}" srcId="{AC29EC10-5E30-40B3-96B3-9E41AD05D313}" destId="{A3946423-D164-4E7E-97DB-2E58F60F7C00}" srcOrd="0" destOrd="0" parTransId="{B055D608-817C-4383-BD8D-8C1DBFAB8BB2}" sibTransId="{0258FC69-EFE9-4934-9677-F9D3C4EB595C}"/>
    <dgm:cxn modelId="{654D67A1-8B0B-40B4-81E2-9BC16069EE7D}" srcId="{A3946423-D164-4E7E-97DB-2E58F60F7C00}" destId="{496F1174-7F84-4689-86BE-654FFCA13DE7}" srcOrd="2" destOrd="0" parTransId="{6ADFCC50-6E78-4B54-8A7F-0934D73182A7}" sibTransId="{3E0B0697-7BC9-4BCE-9241-69A14091EACD}"/>
    <dgm:cxn modelId="{0A6682A2-E149-4C8B-B9B3-9AB166047487}" type="presOf" srcId="{A277F425-84EF-43F6-BC2C-8D698FFB6B09}" destId="{B1672733-D999-4FEB-8F4C-A4643D5817DD}" srcOrd="0" destOrd="0" presId="urn:microsoft.com/office/officeart/2005/8/layout/hList1"/>
    <dgm:cxn modelId="{13A3D9AA-37B6-4DD1-B5B7-6A2FA2195B34}" srcId="{A3946423-D164-4E7E-97DB-2E58F60F7C00}" destId="{A277F425-84EF-43F6-BC2C-8D698FFB6B09}" srcOrd="0" destOrd="0" parTransId="{2D0BED2E-BD28-4821-9420-CC06823F24C7}" sibTransId="{533BF49B-2254-45DD-8D71-3708D84AB696}"/>
    <dgm:cxn modelId="{848842C1-1301-4385-BF47-B7828656A859}" type="presOf" srcId="{496F1174-7F84-4689-86BE-654FFCA13DE7}" destId="{B1672733-D999-4FEB-8F4C-A4643D5817DD}" srcOrd="0" destOrd="2" presId="urn:microsoft.com/office/officeart/2005/8/layout/hList1"/>
    <dgm:cxn modelId="{DE0F8DCB-0BE0-4083-8747-B5900CC5DC6E}" type="presOf" srcId="{469470A3-9B37-4253-AA94-100AACD8F57A}" destId="{FCE283D5-7100-4AD1-8355-01DEDB7FB612}" srcOrd="0" destOrd="0" presId="urn:microsoft.com/office/officeart/2005/8/layout/hList1"/>
    <dgm:cxn modelId="{8801C9CE-C8E2-4AF8-8280-736F36C33258}" type="presOf" srcId="{68DDE080-0C27-4D3F-8762-0290931FA041}" destId="{ABC5B821-C862-4379-B708-69E3E1A84913}" srcOrd="0" destOrd="0" presId="urn:microsoft.com/office/officeart/2005/8/layout/hList1"/>
    <dgm:cxn modelId="{1A3D63D3-E372-4678-8C68-326F52DAB09F}" srcId="{469470A3-9B37-4253-AA94-100AACD8F57A}" destId="{FBA38724-B25C-4575-ACC9-29E96C3445D6}" srcOrd="1" destOrd="0" parTransId="{19E53C14-7B9C-4DC3-A34D-B54C2AACC954}" sibTransId="{5DAA5760-3376-42AD-9AD8-B430C9C9FEB7}"/>
    <dgm:cxn modelId="{7BB619DB-76B4-4DEA-8C20-15D5AAD784EA}" type="presOf" srcId="{AC29EC10-5E30-40B3-96B3-9E41AD05D313}" destId="{1CAED365-3F40-4D8B-84C5-56A34F9663ED}" srcOrd="0" destOrd="0" presId="urn:microsoft.com/office/officeart/2005/8/layout/hList1"/>
    <dgm:cxn modelId="{0B1430DE-C20F-443C-BDE1-10CEA42177CC}" srcId="{AC29EC10-5E30-40B3-96B3-9E41AD05D313}" destId="{469470A3-9B37-4253-AA94-100AACD8F57A}" srcOrd="1" destOrd="0" parTransId="{BBFD19E8-A8DB-4FB7-8CDB-EF307829100A}" sibTransId="{A66095E7-3089-46C8-A0AB-32FC8C9872BB}"/>
    <dgm:cxn modelId="{88EED4E0-A7F8-465A-8E2B-BA3B141755CD}" srcId="{469470A3-9B37-4253-AA94-100AACD8F57A}" destId="{9EAE7E5D-F790-4814-98FE-42B6A8726FAB}" srcOrd="0" destOrd="0" parTransId="{08D42251-D563-42C7-8BE3-AA8626B25B9D}" sibTransId="{5C6AC367-A1AF-4AD8-B1A9-9A4893EB3FCC}"/>
    <dgm:cxn modelId="{BD5C24EA-8F28-4C84-84C0-3CA9547D8451}" srcId="{F00F9978-5849-4D15-98DC-458AC70F9FAA}" destId="{3BD8E47A-39FF-4725-9E3D-EC67D858093B}" srcOrd="0" destOrd="0" parTransId="{DD5DEF45-50C2-4756-BD79-9D7603C6237A}" sibTransId="{3B59B0CC-4D5A-4E26-8CE9-73586F43CFF5}"/>
    <dgm:cxn modelId="{0301F7EE-6A44-4B94-8B12-200E0ADE83D4}" srcId="{A3946423-D164-4E7E-97DB-2E58F60F7C00}" destId="{789ECC30-EBB3-4F0F-820C-A3F126570187}" srcOrd="1" destOrd="0" parTransId="{ACD9B882-C744-4BE9-ABD6-CF3C37E655F4}" sibTransId="{7515581F-BB45-4489-8F88-FEECE0448C1E}"/>
    <dgm:cxn modelId="{CAC01FF5-6199-4ABB-8A15-00A6F3DFF952}" type="presOf" srcId="{9EAE7E5D-F790-4814-98FE-42B6A8726FAB}" destId="{992A9C86-485E-4AC8-B77A-600208202E0A}" srcOrd="0" destOrd="0" presId="urn:microsoft.com/office/officeart/2005/8/layout/hList1"/>
    <dgm:cxn modelId="{E4FED1F7-B70E-48DB-848B-86B17A8D05DE}" srcId="{F00F9978-5849-4D15-98DC-458AC70F9FAA}" destId="{38224332-1356-49E6-BCA5-7C146C7EA44B}" srcOrd="1" destOrd="0" parTransId="{F9A56AD7-51A2-42A1-BC32-26D698DB0BA3}" sibTransId="{13AB86A2-24BD-4977-9E6F-8B6C116E7308}"/>
    <dgm:cxn modelId="{278D50F9-8E8C-4112-BBF9-50E7CAC71507}" type="presOf" srcId="{F00F9978-5849-4D15-98DC-458AC70F9FAA}" destId="{A2148D2E-17DC-49B3-8904-7A7B191BFF60}" srcOrd="0" destOrd="0" presId="urn:microsoft.com/office/officeart/2005/8/layout/hList1"/>
    <dgm:cxn modelId="{EB6D31FC-72EE-411E-90A2-61FB349A730C}" srcId="{68DDE080-0C27-4D3F-8762-0290931FA041}" destId="{F00F9978-5849-4D15-98DC-458AC70F9FAA}" srcOrd="0" destOrd="0" parTransId="{A2B187E6-54D9-4276-A8BA-F8B0FC652EA2}" sibTransId="{B581A64B-C132-4CF7-ABA8-F6AF06C28F4E}"/>
    <dgm:cxn modelId="{E67BBCE5-CB0F-4448-9E0E-6DCCB7F6736D}" type="presParOf" srcId="{1CAED365-3F40-4D8B-84C5-56A34F9663ED}" destId="{53092402-FA83-40D7-B58F-8315DD565E83}" srcOrd="0" destOrd="0" presId="urn:microsoft.com/office/officeart/2005/8/layout/hList1"/>
    <dgm:cxn modelId="{631E3D54-173C-4315-9DA8-FAE917594940}" type="presParOf" srcId="{53092402-FA83-40D7-B58F-8315DD565E83}" destId="{2FD4F41F-C4C7-4611-8D3C-E4D5BEEC1195}" srcOrd="0" destOrd="0" presId="urn:microsoft.com/office/officeart/2005/8/layout/hList1"/>
    <dgm:cxn modelId="{918A7EC1-9B21-4455-A85D-4F575EE1E908}" type="presParOf" srcId="{53092402-FA83-40D7-B58F-8315DD565E83}" destId="{B1672733-D999-4FEB-8F4C-A4643D5817DD}" srcOrd="1" destOrd="0" presId="urn:microsoft.com/office/officeart/2005/8/layout/hList1"/>
    <dgm:cxn modelId="{A8CE4306-033C-429E-BA01-56CE01316A88}" type="presParOf" srcId="{1CAED365-3F40-4D8B-84C5-56A34F9663ED}" destId="{52F20DDA-C9FD-49A2-A505-23A7612C7B25}" srcOrd="1" destOrd="0" presId="urn:microsoft.com/office/officeart/2005/8/layout/hList1"/>
    <dgm:cxn modelId="{E67B87C0-1578-4300-B9FB-F9B79F3FDA10}" type="presParOf" srcId="{1CAED365-3F40-4D8B-84C5-56A34F9663ED}" destId="{7979EF18-A799-4100-A614-C24C5DFB3E55}" srcOrd="2" destOrd="0" presId="urn:microsoft.com/office/officeart/2005/8/layout/hList1"/>
    <dgm:cxn modelId="{577F0045-23C0-4BDE-A3B0-4BA4ED322DE6}" type="presParOf" srcId="{7979EF18-A799-4100-A614-C24C5DFB3E55}" destId="{FCE283D5-7100-4AD1-8355-01DEDB7FB612}" srcOrd="0" destOrd="0" presId="urn:microsoft.com/office/officeart/2005/8/layout/hList1"/>
    <dgm:cxn modelId="{B6704F6B-4F44-4396-B19E-DE0E8F5B3CEE}" type="presParOf" srcId="{7979EF18-A799-4100-A614-C24C5DFB3E55}" destId="{992A9C86-485E-4AC8-B77A-600208202E0A}" srcOrd="1" destOrd="0" presId="urn:microsoft.com/office/officeart/2005/8/layout/hList1"/>
    <dgm:cxn modelId="{F82B1C08-12CB-4B95-BBC6-15D54A30774B}" type="presParOf" srcId="{1CAED365-3F40-4D8B-84C5-56A34F9663ED}" destId="{72FFB6E8-87FE-4EFC-A5D5-2936C7F3B749}" srcOrd="3" destOrd="0" presId="urn:microsoft.com/office/officeart/2005/8/layout/hList1"/>
    <dgm:cxn modelId="{03F88F3E-A72B-41F3-9940-BBC5A0A2F3D2}" type="presParOf" srcId="{1CAED365-3F40-4D8B-84C5-56A34F9663ED}" destId="{350FDF80-CF17-45BD-B1C6-22D2FC11A91D}" srcOrd="4" destOrd="0" presId="urn:microsoft.com/office/officeart/2005/8/layout/hList1"/>
    <dgm:cxn modelId="{5D412A22-05A0-4732-9E52-93849B5F0AAD}" type="presParOf" srcId="{350FDF80-CF17-45BD-B1C6-22D2FC11A91D}" destId="{ABC5B821-C862-4379-B708-69E3E1A84913}" srcOrd="0" destOrd="0" presId="urn:microsoft.com/office/officeart/2005/8/layout/hList1"/>
    <dgm:cxn modelId="{4F080834-648A-485A-A599-46CA3BDB5BF6}" type="presParOf" srcId="{350FDF80-CF17-45BD-B1C6-22D2FC11A91D}" destId="{A2148D2E-17DC-49B3-8904-7A7B191BFF60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4DF023C-AA64-47AD-9FA8-4BC1672E2E86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0DBE11C-CE45-41B6-A035-751CF6EDF5D8}">
      <dgm:prSet phldrT="[Text]" custT="1"/>
      <dgm:spPr/>
      <dgm:t>
        <a:bodyPr/>
        <a:lstStyle/>
        <a:p>
          <a:r>
            <a:rPr lang="en-US" sz="5400">
              <a:solidFill>
                <a:schemeClr val="tx2">
                  <a:lumMod val="90000"/>
                  <a:lumOff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HACCP</a:t>
          </a:r>
        </a:p>
      </dgm:t>
    </dgm:pt>
    <dgm:pt modelId="{051BD17E-2BDB-4EA2-9745-B00BE318F372}" type="parTrans" cxnId="{EBF5B78B-2516-4499-8419-AD4A69BA5BAE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FD2AB30-8EFF-446E-8C98-E4037757979D}" type="sibTrans" cxnId="{EBF5B78B-2516-4499-8419-AD4A69BA5BAE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15EEC8E-40E8-4075-94C4-0852380AE2E4}">
      <dgm:prSet phldrT="[Text]"/>
      <dgm:spPr/>
      <dgm:t>
        <a:bodyPr/>
        <a:lstStyle/>
        <a:p>
          <a:r>
            <a:rPr lang="en-US">
              <a:latin typeface="Arial" panose="020B0604020202020204" pitchFamily="34" charset="0"/>
              <a:cs typeface="Arial" panose="020B0604020202020204" pitchFamily="34" charset="0"/>
            </a:rPr>
            <a:t>Control/prevent/minimize food safety hazards that may cause illness or injury</a:t>
          </a:r>
        </a:p>
      </dgm:t>
    </dgm:pt>
    <dgm:pt modelId="{7C2A05F0-717E-44B9-8F6B-F8B72E566491}" type="parTrans" cxnId="{B09B26EF-C106-4B37-A327-B2E573050F4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0687596-1032-4520-8845-202410C42C18}" type="sibTrans" cxnId="{B09B26EF-C106-4B37-A327-B2E573050F4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4038A03-7525-43ED-9592-5FE692C598BA}">
      <dgm:prSet phldrT="[Text]" custT="1"/>
      <dgm:spPr/>
      <dgm:t>
        <a:bodyPr/>
        <a:lstStyle/>
        <a:p>
          <a:r>
            <a:rPr lang="en-US" sz="5400">
              <a:solidFill>
                <a:schemeClr val="tx2">
                  <a:lumMod val="90000"/>
                  <a:lumOff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SOP</a:t>
          </a:r>
        </a:p>
      </dgm:t>
    </dgm:pt>
    <dgm:pt modelId="{C9BA9943-F337-4E8F-8CDA-C9AD64442111}" type="parTrans" cxnId="{AD494E7C-759C-4088-AB60-1CDF6AD8E89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F4AAB59-29E8-4752-9D8A-79A523674847}" type="sibTrans" cxnId="{AD494E7C-759C-4088-AB60-1CDF6AD8E89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95B7BCF-B93A-49A1-8F38-58CAE6EA2033}">
      <dgm:prSet phldrT="[Text]"/>
      <dgm:spPr/>
      <dgm:t>
        <a:bodyPr/>
        <a:lstStyle/>
        <a:p>
          <a:r>
            <a:rPr lang="en-US">
              <a:latin typeface="Arial" panose="020B0604020202020204" pitchFamily="34" charset="0"/>
              <a:cs typeface="Arial" panose="020B0604020202020204" pitchFamily="34" charset="0"/>
            </a:rPr>
            <a:t>Step-by-step instructions for following your school’s food safety practices</a:t>
          </a:r>
        </a:p>
      </dgm:t>
    </dgm:pt>
    <dgm:pt modelId="{7C8F213A-C907-4D17-B4A0-0EA5193E269F}" type="parTrans" cxnId="{D90C8181-1967-4E6C-B8FF-B4E8C3C5C6CC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CDD9E25-9F10-48B7-9BBF-75A612D29CC0}" type="sibTrans" cxnId="{D90C8181-1967-4E6C-B8FF-B4E8C3C5C6CC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57866AD-955C-4FBA-879F-330A1E0B62BB}" type="pres">
      <dgm:prSet presAssocID="{24DF023C-AA64-47AD-9FA8-4BC1672E2E86}" presName="Name0" presStyleCnt="0">
        <dgm:presLayoutVars>
          <dgm:dir/>
          <dgm:animLvl val="lvl"/>
          <dgm:resizeHandles val="exact"/>
        </dgm:presLayoutVars>
      </dgm:prSet>
      <dgm:spPr/>
    </dgm:pt>
    <dgm:pt modelId="{F6BCDE2A-D650-4B06-AD5F-BFF4BB24151E}" type="pres">
      <dgm:prSet presAssocID="{E0DBE11C-CE45-41B6-A035-751CF6EDF5D8}" presName="linNode" presStyleCnt="0"/>
      <dgm:spPr/>
    </dgm:pt>
    <dgm:pt modelId="{A89622DA-CA7B-4697-8D09-E21FF49E8257}" type="pres">
      <dgm:prSet presAssocID="{E0DBE11C-CE45-41B6-A035-751CF6EDF5D8}" presName="parentText" presStyleLbl="node1" presStyleIdx="0" presStyleCnt="2">
        <dgm:presLayoutVars>
          <dgm:chMax val="1"/>
          <dgm:bulletEnabled val="1"/>
        </dgm:presLayoutVars>
      </dgm:prSet>
      <dgm:spPr/>
    </dgm:pt>
    <dgm:pt modelId="{851C8CBF-B322-4F8F-8F9E-90DC46E5DD45}" type="pres">
      <dgm:prSet presAssocID="{E0DBE11C-CE45-41B6-A035-751CF6EDF5D8}" presName="descendantText" presStyleLbl="alignAccFollowNode1" presStyleIdx="0" presStyleCnt="2">
        <dgm:presLayoutVars>
          <dgm:bulletEnabled val="1"/>
        </dgm:presLayoutVars>
      </dgm:prSet>
      <dgm:spPr/>
    </dgm:pt>
    <dgm:pt modelId="{5436F9A1-1447-4B8C-AE7F-73F2E52298AE}" type="pres">
      <dgm:prSet presAssocID="{AFD2AB30-8EFF-446E-8C98-E4037757979D}" presName="sp" presStyleCnt="0"/>
      <dgm:spPr/>
    </dgm:pt>
    <dgm:pt modelId="{C501B112-2B31-4497-9DDD-FD7A104CA4D2}" type="pres">
      <dgm:prSet presAssocID="{94038A03-7525-43ED-9592-5FE692C598BA}" presName="linNode" presStyleCnt="0"/>
      <dgm:spPr/>
    </dgm:pt>
    <dgm:pt modelId="{6659C8A5-962E-4966-8F23-F01E3F1DD1DC}" type="pres">
      <dgm:prSet presAssocID="{94038A03-7525-43ED-9592-5FE692C598BA}" presName="parentText" presStyleLbl="node1" presStyleIdx="1" presStyleCnt="2">
        <dgm:presLayoutVars>
          <dgm:chMax val="1"/>
          <dgm:bulletEnabled val="1"/>
        </dgm:presLayoutVars>
      </dgm:prSet>
      <dgm:spPr/>
    </dgm:pt>
    <dgm:pt modelId="{9B2A4C37-1C57-4836-9ECB-EF9481901C03}" type="pres">
      <dgm:prSet presAssocID="{94038A03-7525-43ED-9592-5FE692C598BA}" presName="descendantText" presStyleLbl="alignAccFollowNode1" presStyleIdx="1" presStyleCnt="2">
        <dgm:presLayoutVars>
          <dgm:bulletEnabled val="1"/>
        </dgm:presLayoutVars>
      </dgm:prSet>
      <dgm:spPr/>
    </dgm:pt>
  </dgm:ptLst>
  <dgm:cxnLst>
    <dgm:cxn modelId="{0190D821-7F18-4AE1-BA79-64BC1295787C}" type="presOf" srcId="{D95B7BCF-B93A-49A1-8F38-58CAE6EA2033}" destId="{9B2A4C37-1C57-4836-9ECB-EF9481901C03}" srcOrd="0" destOrd="0" presId="urn:microsoft.com/office/officeart/2005/8/layout/vList5"/>
    <dgm:cxn modelId="{FECCB164-1640-45D8-BFC5-C0708D0096A4}" type="presOf" srcId="{E15EEC8E-40E8-4075-94C4-0852380AE2E4}" destId="{851C8CBF-B322-4F8F-8F9E-90DC46E5DD45}" srcOrd="0" destOrd="0" presId="urn:microsoft.com/office/officeart/2005/8/layout/vList5"/>
    <dgm:cxn modelId="{AD494E7C-759C-4088-AB60-1CDF6AD8E89A}" srcId="{24DF023C-AA64-47AD-9FA8-4BC1672E2E86}" destId="{94038A03-7525-43ED-9592-5FE692C598BA}" srcOrd="1" destOrd="0" parTransId="{C9BA9943-F337-4E8F-8CDA-C9AD64442111}" sibTransId="{FF4AAB59-29E8-4752-9D8A-79A523674847}"/>
    <dgm:cxn modelId="{D90C8181-1967-4E6C-B8FF-B4E8C3C5C6CC}" srcId="{94038A03-7525-43ED-9592-5FE692C598BA}" destId="{D95B7BCF-B93A-49A1-8F38-58CAE6EA2033}" srcOrd="0" destOrd="0" parTransId="{7C8F213A-C907-4D17-B4A0-0EA5193E269F}" sibTransId="{2CDD9E25-9F10-48B7-9BBF-75A612D29CC0}"/>
    <dgm:cxn modelId="{EBF5B78B-2516-4499-8419-AD4A69BA5BAE}" srcId="{24DF023C-AA64-47AD-9FA8-4BC1672E2E86}" destId="{E0DBE11C-CE45-41B6-A035-751CF6EDF5D8}" srcOrd="0" destOrd="0" parTransId="{051BD17E-2BDB-4EA2-9745-B00BE318F372}" sibTransId="{AFD2AB30-8EFF-446E-8C98-E4037757979D}"/>
    <dgm:cxn modelId="{512B2BA7-F5A9-4A5A-AF38-8AB204216F49}" type="presOf" srcId="{94038A03-7525-43ED-9592-5FE692C598BA}" destId="{6659C8A5-962E-4966-8F23-F01E3F1DD1DC}" srcOrd="0" destOrd="0" presId="urn:microsoft.com/office/officeart/2005/8/layout/vList5"/>
    <dgm:cxn modelId="{68A7AEE6-48BC-48D8-BF86-631802C8EF0F}" type="presOf" srcId="{E0DBE11C-CE45-41B6-A035-751CF6EDF5D8}" destId="{A89622DA-CA7B-4697-8D09-E21FF49E8257}" srcOrd="0" destOrd="0" presId="urn:microsoft.com/office/officeart/2005/8/layout/vList5"/>
    <dgm:cxn modelId="{B09B26EF-C106-4B37-A327-B2E573050F4A}" srcId="{E0DBE11C-CE45-41B6-A035-751CF6EDF5D8}" destId="{E15EEC8E-40E8-4075-94C4-0852380AE2E4}" srcOrd="0" destOrd="0" parTransId="{7C2A05F0-717E-44B9-8F6B-F8B72E566491}" sibTransId="{D0687596-1032-4520-8845-202410C42C18}"/>
    <dgm:cxn modelId="{FD017CFA-F2A3-40D3-9439-AB2ABBBEDE67}" type="presOf" srcId="{24DF023C-AA64-47AD-9FA8-4BC1672E2E86}" destId="{257866AD-955C-4FBA-879F-330A1E0B62BB}" srcOrd="0" destOrd="0" presId="urn:microsoft.com/office/officeart/2005/8/layout/vList5"/>
    <dgm:cxn modelId="{395132D1-DC40-418D-813B-F42350393542}" type="presParOf" srcId="{257866AD-955C-4FBA-879F-330A1E0B62BB}" destId="{F6BCDE2A-D650-4B06-AD5F-BFF4BB24151E}" srcOrd="0" destOrd="0" presId="urn:microsoft.com/office/officeart/2005/8/layout/vList5"/>
    <dgm:cxn modelId="{92903102-55B8-4631-8662-3B5EA346FD2A}" type="presParOf" srcId="{F6BCDE2A-D650-4B06-AD5F-BFF4BB24151E}" destId="{A89622DA-CA7B-4697-8D09-E21FF49E8257}" srcOrd="0" destOrd="0" presId="urn:microsoft.com/office/officeart/2005/8/layout/vList5"/>
    <dgm:cxn modelId="{D569641A-5473-4698-BD80-CB88B6F66AE4}" type="presParOf" srcId="{F6BCDE2A-D650-4B06-AD5F-BFF4BB24151E}" destId="{851C8CBF-B322-4F8F-8F9E-90DC46E5DD45}" srcOrd="1" destOrd="0" presId="urn:microsoft.com/office/officeart/2005/8/layout/vList5"/>
    <dgm:cxn modelId="{C4526A36-BFAF-42A4-9392-E99CABAE5A4D}" type="presParOf" srcId="{257866AD-955C-4FBA-879F-330A1E0B62BB}" destId="{5436F9A1-1447-4B8C-AE7F-73F2E52298AE}" srcOrd="1" destOrd="0" presId="urn:microsoft.com/office/officeart/2005/8/layout/vList5"/>
    <dgm:cxn modelId="{05D9428A-CE57-4CB7-8E89-832B0E52F195}" type="presParOf" srcId="{257866AD-955C-4FBA-879F-330A1E0B62BB}" destId="{C501B112-2B31-4497-9DDD-FD7A104CA4D2}" srcOrd="2" destOrd="0" presId="urn:microsoft.com/office/officeart/2005/8/layout/vList5"/>
    <dgm:cxn modelId="{C62F9ADE-64BD-4260-9CEF-47E2280259E7}" type="presParOf" srcId="{C501B112-2B31-4497-9DDD-FD7A104CA4D2}" destId="{6659C8A5-962E-4966-8F23-F01E3F1DD1DC}" srcOrd="0" destOrd="0" presId="urn:microsoft.com/office/officeart/2005/8/layout/vList5"/>
    <dgm:cxn modelId="{CECFA906-8B38-4CEF-905F-DDC8A5ACBC07}" type="presParOf" srcId="{C501B112-2B31-4497-9DDD-FD7A104CA4D2}" destId="{9B2A4C37-1C57-4836-9ECB-EF9481901C03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5DAD869-4BD3-4A12-8B0A-7B2A156AA5B7}" type="doc">
      <dgm:prSet loTypeId="urn:microsoft.com/office/officeart/2005/8/layout/radial6" loCatId="cycle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E53FEAB-E9C1-49D6-8020-851B86887980}">
      <dgm:prSet phldrT="[Text]"/>
      <dgm:spPr/>
      <dgm:t>
        <a:bodyPr/>
        <a:lstStyle/>
        <a:p>
          <a:r>
            <a:rPr 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Student’s Safety</a:t>
          </a:r>
        </a:p>
      </dgm:t>
    </dgm:pt>
    <dgm:pt modelId="{A190070B-81DC-4B7D-8BFC-B437BFA077A8}" type="parTrans" cxnId="{66F8CC5B-4228-4D5C-B371-78B5A4CD6A58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F295FC9-4E22-42E2-9AB5-9615EEF37828}" type="sibTrans" cxnId="{66F8CC5B-4228-4D5C-B371-78B5A4CD6A58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04AC390-1BAE-4C9A-9D0F-2C6FDA1C05AE}">
      <dgm:prSet phldrT="[Text]"/>
      <dgm:spPr/>
      <dgm:t>
        <a:bodyPr/>
        <a:lstStyle/>
        <a:p>
          <a:r>
            <a:rPr 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School Nutrition Director</a:t>
          </a:r>
        </a:p>
      </dgm:t>
    </dgm:pt>
    <dgm:pt modelId="{01436D05-0163-46FF-A859-A78461246F43}" type="parTrans" cxnId="{7E930867-4987-4E8C-9D1C-3277C5D18699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5543B6E-D557-49FB-833C-794472A86C63}" type="sibTrans" cxnId="{7E930867-4987-4E8C-9D1C-3277C5D18699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4642027-F8DB-4E59-8821-AA20F8CD2D98}">
      <dgm:prSet phldrT="[Text]"/>
      <dgm:spPr/>
      <dgm:t>
        <a:bodyPr/>
        <a:lstStyle/>
        <a:p>
          <a:r>
            <a:rPr 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School</a:t>
          </a:r>
        </a:p>
        <a:p>
          <a:r>
            <a:rPr 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Nurse</a:t>
          </a:r>
        </a:p>
      </dgm:t>
    </dgm:pt>
    <dgm:pt modelId="{F9D0D0F9-F241-4864-910D-CEC2DD3C315E}" type="parTrans" cxnId="{9C4105EE-8D47-49B2-8217-6F4911E14234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02C97CF-E741-4D9D-BD0E-1BFDC329F6B7}" type="sibTrans" cxnId="{9C4105EE-8D47-49B2-8217-6F4911E14234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8BC7782-BD0B-4451-9E9B-A829FCCD8138}">
      <dgm:prSet phldrT="[Text]"/>
      <dgm:spPr/>
      <dgm:t>
        <a:bodyPr/>
        <a:lstStyle/>
        <a:p>
          <a:r>
            <a:rPr 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School Nutrition Managers and Staff</a:t>
          </a:r>
        </a:p>
      </dgm:t>
    </dgm:pt>
    <dgm:pt modelId="{31FB1B79-8D40-402C-8A08-68EF3A0EB538}" type="parTrans" cxnId="{D866BE40-FE79-4A90-A24C-75A584BD6C8D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D41ECD6-EAFF-4BBA-B24E-DA3EC5E8B15C}" type="sibTrans" cxnId="{D866BE40-FE79-4A90-A24C-75A584BD6C8D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B0FC799-CFEF-45C3-888E-7CDB13D09281}" type="pres">
      <dgm:prSet presAssocID="{B5DAD869-4BD3-4A12-8B0A-7B2A156AA5B7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CC09770F-0939-4FD8-87AD-EDC6B75F6DCE}" type="pres">
      <dgm:prSet presAssocID="{FE53FEAB-E9C1-49D6-8020-851B86887980}" presName="centerShape" presStyleLbl="node0" presStyleIdx="0" presStyleCnt="1"/>
      <dgm:spPr/>
    </dgm:pt>
    <dgm:pt modelId="{9B0D941B-90D9-4256-BE22-06D96237C5F5}" type="pres">
      <dgm:prSet presAssocID="{404AC390-1BAE-4C9A-9D0F-2C6FDA1C05AE}" presName="node" presStyleLbl="node1" presStyleIdx="0" presStyleCnt="3" custScaleX="127328" custScaleY="128493">
        <dgm:presLayoutVars>
          <dgm:bulletEnabled val="1"/>
        </dgm:presLayoutVars>
      </dgm:prSet>
      <dgm:spPr/>
    </dgm:pt>
    <dgm:pt modelId="{D43935FF-E617-418C-B01C-21730E97C8A2}" type="pres">
      <dgm:prSet presAssocID="{404AC390-1BAE-4C9A-9D0F-2C6FDA1C05AE}" presName="dummy" presStyleCnt="0"/>
      <dgm:spPr/>
    </dgm:pt>
    <dgm:pt modelId="{F60C44C1-6734-411C-B322-0E576BA063B0}" type="pres">
      <dgm:prSet presAssocID="{65543B6E-D557-49FB-833C-794472A86C63}" presName="sibTrans" presStyleLbl="sibTrans2D1" presStyleIdx="0" presStyleCnt="3"/>
      <dgm:spPr/>
    </dgm:pt>
    <dgm:pt modelId="{4FE9C7B7-DA93-4EC0-A94A-C0D97903C84B}" type="pres">
      <dgm:prSet presAssocID="{14642027-F8DB-4E59-8821-AA20F8CD2D98}" presName="node" presStyleLbl="node1" presStyleIdx="1" presStyleCnt="3" custScaleX="127328" custScaleY="128493">
        <dgm:presLayoutVars>
          <dgm:bulletEnabled val="1"/>
        </dgm:presLayoutVars>
      </dgm:prSet>
      <dgm:spPr/>
    </dgm:pt>
    <dgm:pt modelId="{501D6D8D-9ABF-49EF-8EA4-147998DD4F92}" type="pres">
      <dgm:prSet presAssocID="{14642027-F8DB-4E59-8821-AA20F8CD2D98}" presName="dummy" presStyleCnt="0"/>
      <dgm:spPr/>
    </dgm:pt>
    <dgm:pt modelId="{C33B4AF2-2AB5-4523-A255-504128BE3A2C}" type="pres">
      <dgm:prSet presAssocID="{102C97CF-E741-4D9D-BD0E-1BFDC329F6B7}" presName="sibTrans" presStyleLbl="sibTrans2D1" presStyleIdx="1" presStyleCnt="3"/>
      <dgm:spPr/>
    </dgm:pt>
    <dgm:pt modelId="{8084FAA5-D432-4C2C-90CB-29AB239C4E12}" type="pres">
      <dgm:prSet presAssocID="{58BC7782-BD0B-4451-9E9B-A829FCCD8138}" presName="node" presStyleLbl="node1" presStyleIdx="2" presStyleCnt="3" custScaleX="127328" custScaleY="128493">
        <dgm:presLayoutVars>
          <dgm:bulletEnabled val="1"/>
        </dgm:presLayoutVars>
      </dgm:prSet>
      <dgm:spPr/>
    </dgm:pt>
    <dgm:pt modelId="{2952B3F7-0566-454D-82CC-363938D086B5}" type="pres">
      <dgm:prSet presAssocID="{58BC7782-BD0B-4451-9E9B-A829FCCD8138}" presName="dummy" presStyleCnt="0"/>
      <dgm:spPr/>
    </dgm:pt>
    <dgm:pt modelId="{BB2F7060-F12E-4A82-BA42-1764E82D1BD5}" type="pres">
      <dgm:prSet presAssocID="{7D41ECD6-EAFF-4BBA-B24E-DA3EC5E8B15C}" presName="sibTrans" presStyleLbl="sibTrans2D1" presStyleIdx="2" presStyleCnt="3"/>
      <dgm:spPr/>
    </dgm:pt>
  </dgm:ptLst>
  <dgm:cxnLst>
    <dgm:cxn modelId="{D866BE40-FE79-4A90-A24C-75A584BD6C8D}" srcId="{FE53FEAB-E9C1-49D6-8020-851B86887980}" destId="{58BC7782-BD0B-4451-9E9B-A829FCCD8138}" srcOrd="2" destOrd="0" parTransId="{31FB1B79-8D40-402C-8A08-68EF3A0EB538}" sibTransId="{7D41ECD6-EAFF-4BBA-B24E-DA3EC5E8B15C}"/>
    <dgm:cxn modelId="{66F8CC5B-4228-4D5C-B371-78B5A4CD6A58}" srcId="{B5DAD869-4BD3-4A12-8B0A-7B2A156AA5B7}" destId="{FE53FEAB-E9C1-49D6-8020-851B86887980}" srcOrd="0" destOrd="0" parTransId="{A190070B-81DC-4B7D-8BFC-B437BFA077A8}" sibTransId="{DF295FC9-4E22-42E2-9AB5-9615EEF37828}"/>
    <dgm:cxn modelId="{FCB17861-F959-4B4C-BC50-B1C13F9322C4}" type="presOf" srcId="{65543B6E-D557-49FB-833C-794472A86C63}" destId="{F60C44C1-6734-411C-B322-0E576BA063B0}" srcOrd="0" destOrd="0" presId="urn:microsoft.com/office/officeart/2005/8/layout/radial6"/>
    <dgm:cxn modelId="{CD6D8163-CD27-4896-86F1-2F4E859FB8D6}" type="presOf" srcId="{102C97CF-E741-4D9D-BD0E-1BFDC329F6B7}" destId="{C33B4AF2-2AB5-4523-A255-504128BE3A2C}" srcOrd="0" destOrd="0" presId="urn:microsoft.com/office/officeart/2005/8/layout/radial6"/>
    <dgm:cxn modelId="{7E930867-4987-4E8C-9D1C-3277C5D18699}" srcId="{FE53FEAB-E9C1-49D6-8020-851B86887980}" destId="{404AC390-1BAE-4C9A-9D0F-2C6FDA1C05AE}" srcOrd="0" destOrd="0" parTransId="{01436D05-0163-46FF-A859-A78461246F43}" sibTransId="{65543B6E-D557-49FB-833C-794472A86C63}"/>
    <dgm:cxn modelId="{AF1E456A-9DE4-4010-8679-A70C3C80EB0C}" type="presOf" srcId="{B5DAD869-4BD3-4A12-8B0A-7B2A156AA5B7}" destId="{BB0FC799-CFEF-45C3-888E-7CDB13D09281}" srcOrd="0" destOrd="0" presId="urn:microsoft.com/office/officeart/2005/8/layout/radial6"/>
    <dgm:cxn modelId="{EA149A6D-935F-491A-B0AC-774FB396CEE3}" type="presOf" srcId="{58BC7782-BD0B-4451-9E9B-A829FCCD8138}" destId="{8084FAA5-D432-4C2C-90CB-29AB239C4E12}" srcOrd="0" destOrd="0" presId="urn:microsoft.com/office/officeart/2005/8/layout/radial6"/>
    <dgm:cxn modelId="{6521D158-DE05-4DBD-B895-35305692DA32}" type="presOf" srcId="{404AC390-1BAE-4C9A-9D0F-2C6FDA1C05AE}" destId="{9B0D941B-90D9-4256-BE22-06D96237C5F5}" srcOrd="0" destOrd="0" presId="urn:microsoft.com/office/officeart/2005/8/layout/radial6"/>
    <dgm:cxn modelId="{1FC54C7C-F412-42B0-9A0F-47A195F15AFE}" type="presOf" srcId="{7D41ECD6-EAFF-4BBA-B24E-DA3EC5E8B15C}" destId="{BB2F7060-F12E-4A82-BA42-1764E82D1BD5}" srcOrd="0" destOrd="0" presId="urn:microsoft.com/office/officeart/2005/8/layout/radial6"/>
    <dgm:cxn modelId="{738DE4D1-C789-4564-A386-97915D715671}" type="presOf" srcId="{14642027-F8DB-4E59-8821-AA20F8CD2D98}" destId="{4FE9C7B7-DA93-4EC0-A94A-C0D97903C84B}" srcOrd="0" destOrd="0" presId="urn:microsoft.com/office/officeart/2005/8/layout/radial6"/>
    <dgm:cxn modelId="{62BD25D7-EC49-433D-9830-FA693EC7890B}" type="presOf" srcId="{FE53FEAB-E9C1-49D6-8020-851B86887980}" destId="{CC09770F-0939-4FD8-87AD-EDC6B75F6DCE}" srcOrd="0" destOrd="0" presId="urn:microsoft.com/office/officeart/2005/8/layout/radial6"/>
    <dgm:cxn modelId="{9C4105EE-8D47-49B2-8217-6F4911E14234}" srcId="{FE53FEAB-E9C1-49D6-8020-851B86887980}" destId="{14642027-F8DB-4E59-8821-AA20F8CD2D98}" srcOrd="1" destOrd="0" parTransId="{F9D0D0F9-F241-4864-910D-CEC2DD3C315E}" sibTransId="{102C97CF-E741-4D9D-BD0E-1BFDC329F6B7}"/>
    <dgm:cxn modelId="{A0AA0B82-3E40-4748-BED3-86A7A8919370}" type="presParOf" srcId="{BB0FC799-CFEF-45C3-888E-7CDB13D09281}" destId="{CC09770F-0939-4FD8-87AD-EDC6B75F6DCE}" srcOrd="0" destOrd="0" presId="urn:microsoft.com/office/officeart/2005/8/layout/radial6"/>
    <dgm:cxn modelId="{493A8488-DEB3-4A64-AC41-F6903C65ADB5}" type="presParOf" srcId="{BB0FC799-CFEF-45C3-888E-7CDB13D09281}" destId="{9B0D941B-90D9-4256-BE22-06D96237C5F5}" srcOrd="1" destOrd="0" presId="urn:microsoft.com/office/officeart/2005/8/layout/radial6"/>
    <dgm:cxn modelId="{C0790351-265C-44ED-9290-10772887B599}" type="presParOf" srcId="{BB0FC799-CFEF-45C3-888E-7CDB13D09281}" destId="{D43935FF-E617-418C-B01C-21730E97C8A2}" srcOrd="2" destOrd="0" presId="urn:microsoft.com/office/officeart/2005/8/layout/radial6"/>
    <dgm:cxn modelId="{E03A8003-39CB-4BB5-A310-9A25FCDB9235}" type="presParOf" srcId="{BB0FC799-CFEF-45C3-888E-7CDB13D09281}" destId="{F60C44C1-6734-411C-B322-0E576BA063B0}" srcOrd="3" destOrd="0" presId="urn:microsoft.com/office/officeart/2005/8/layout/radial6"/>
    <dgm:cxn modelId="{3AA261DE-814A-4958-A97C-B4F90547FDB2}" type="presParOf" srcId="{BB0FC799-CFEF-45C3-888E-7CDB13D09281}" destId="{4FE9C7B7-DA93-4EC0-A94A-C0D97903C84B}" srcOrd="4" destOrd="0" presId="urn:microsoft.com/office/officeart/2005/8/layout/radial6"/>
    <dgm:cxn modelId="{21526279-704E-45CC-A7B5-2FEEF4827FAE}" type="presParOf" srcId="{BB0FC799-CFEF-45C3-888E-7CDB13D09281}" destId="{501D6D8D-9ABF-49EF-8EA4-147998DD4F92}" srcOrd="5" destOrd="0" presId="urn:microsoft.com/office/officeart/2005/8/layout/radial6"/>
    <dgm:cxn modelId="{43B5422B-80C9-49AE-BB01-F3EA5D4828CF}" type="presParOf" srcId="{BB0FC799-CFEF-45C3-888E-7CDB13D09281}" destId="{C33B4AF2-2AB5-4523-A255-504128BE3A2C}" srcOrd="6" destOrd="0" presId="urn:microsoft.com/office/officeart/2005/8/layout/radial6"/>
    <dgm:cxn modelId="{D6625214-DB6F-42D1-85EA-45D617287AC8}" type="presParOf" srcId="{BB0FC799-CFEF-45C3-888E-7CDB13D09281}" destId="{8084FAA5-D432-4C2C-90CB-29AB239C4E12}" srcOrd="7" destOrd="0" presId="urn:microsoft.com/office/officeart/2005/8/layout/radial6"/>
    <dgm:cxn modelId="{B38EF228-7CDA-4958-9A7D-E67FE6959ACB}" type="presParOf" srcId="{BB0FC799-CFEF-45C3-888E-7CDB13D09281}" destId="{2952B3F7-0566-454D-82CC-363938D086B5}" srcOrd="8" destOrd="0" presId="urn:microsoft.com/office/officeart/2005/8/layout/radial6"/>
    <dgm:cxn modelId="{0D2AD9DD-69F8-45FD-A178-15BD55DF3A9A}" type="presParOf" srcId="{BB0FC799-CFEF-45C3-888E-7CDB13D09281}" destId="{BB2F7060-F12E-4A82-BA42-1764E82D1BD5}" srcOrd="9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D4F41F-C4C7-4611-8D3C-E4D5BEEC1195}">
      <dsp:nvSpPr>
        <dsp:cNvPr id="0" name=""/>
        <dsp:cNvSpPr/>
      </dsp:nvSpPr>
      <dsp:spPr>
        <a:xfrm>
          <a:off x="3429" y="10394"/>
          <a:ext cx="3343275" cy="7776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130048" rIns="227584" bIns="130048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rPr>
            <a:t>Recognize</a:t>
          </a:r>
          <a:endParaRPr lang="en-US" sz="3200" b="1" kern="120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429" y="10394"/>
        <a:ext cx="3343275" cy="777600"/>
      </dsp:txXfrm>
    </dsp:sp>
    <dsp:sp modelId="{B1672733-D999-4FEB-8F4C-A4643D5817DD}">
      <dsp:nvSpPr>
        <dsp:cNvPr id="0" name=""/>
        <dsp:cNvSpPr/>
      </dsp:nvSpPr>
      <dsp:spPr>
        <a:xfrm>
          <a:off x="3429" y="787994"/>
          <a:ext cx="3343275" cy="400220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99136" bIns="224028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ts val="1200"/>
            </a:spcAft>
            <a:buChar char="•"/>
          </a:pPr>
          <a:r>
            <a:rPr lang="en-US" sz="2800" kern="1200">
              <a:latin typeface="Arial" panose="020B0604020202020204" pitchFamily="34" charset="0"/>
              <a:cs typeface="Arial" panose="020B0604020202020204" pitchFamily="34" charset="0"/>
            </a:rPr>
            <a:t>What are allergic reaction symptoms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ts val="1200"/>
            </a:spcAft>
            <a:buChar char="•"/>
          </a:pPr>
          <a:r>
            <a:rPr lang="en-US" sz="2800" kern="1200">
              <a:latin typeface="Arial" panose="020B0604020202020204" pitchFamily="34" charset="0"/>
              <a:cs typeface="Arial" panose="020B0604020202020204" pitchFamily="34" charset="0"/>
            </a:rPr>
            <a:t>Who may administer medication 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>
              <a:latin typeface="Arial" panose="020B0604020202020204" pitchFamily="34" charset="0"/>
              <a:cs typeface="Arial" panose="020B0604020202020204" pitchFamily="34" charset="0"/>
            </a:rPr>
            <a:t>Where the medication is stored</a:t>
          </a:r>
        </a:p>
      </dsp:txBody>
      <dsp:txXfrm>
        <a:off x="3429" y="787994"/>
        <a:ext cx="3343275" cy="4002209"/>
      </dsp:txXfrm>
    </dsp:sp>
    <dsp:sp modelId="{FCE283D5-7100-4AD1-8355-01DEDB7FB612}">
      <dsp:nvSpPr>
        <dsp:cNvPr id="0" name=""/>
        <dsp:cNvSpPr/>
      </dsp:nvSpPr>
      <dsp:spPr>
        <a:xfrm>
          <a:off x="3814762" y="10394"/>
          <a:ext cx="3343274" cy="7776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130048" rIns="227584" bIns="130048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rPr>
            <a:t>React</a:t>
          </a:r>
          <a:endParaRPr lang="en-US" sz="3200" b="1" kern="120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814762" y="10394"/>
        <a:ext cx="3343274" cy="777600"/>
      </dsp:txXfrm>
    </dsp:sp>
    <dsp:sp modelId="{992A9C86-485E-4AC8-B77A-600208202E0A}">
      <dsp:nvSpPr>
        <dsp:cNvPr id="0" name=""/>
        <dsp:cNvSpPr/>
      </dsp:nvSpPr>
      <dsp:spPr>
        <a:xfrm>
          <a:off x="3814762" y="787994"/>
          <a:ext cx="3343274" cy="400220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99136" bIns="224028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ts val="1200"/>
            </a:spcAft>
            <a:buChar char="•"/>
          </a:pPr>
          <a:r>
            <a:rPr lang="en-US" sz="2800" kern="1200">
              <a:latin typeface="Arial" panose="020B0604020202020204" pitchFamily="34" charset="0"/>
              <a:cs typeface="Arial" panose="020B0604020202020204" pitchFamily="34" charset="0"/>
            </a:rPr>
            <a:t>Quickly administer medication or call 911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>
              <a:latin typeface="Arial" panose="020B0604020202020204" pitchFamily="34" charset="0"/>
              <a:cs typeface="Arial" panose="020B0604020202020204" pitchFamily="34" charset="0"/>
            </a:rPr>
            <a:t>Delay could be deadly</a:t>
          </a:r>
        </a:p>
      </dsp:txBody>
      <dsp:txXfrm>
        <a:off x="3814762" y="787994"/>
        <a:ext cx="3343274" cy="4002209"/>
      </dsp:txXfrm>
    </dsp:sp>
    <dsp:sp modelId="{ABC5B821-C862-4379-B708-69E3E1A84913}">
      <dsp:nvSpPr>
        <dsp:cNvPr id="0" name=""/>
        <dsp:cNvSpPr/>
      </dsp:nvSpPr>
      <dsp:spPr>
        <a:xfrm>
          <a:off x="7626096" y="10394"/>
          <a:ext cx="3343274" cy="7776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130048" rIns="227584" bIns="130048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rPr>
            <a:t>Review</a:t>
          </a:r>
          <a:endParaRPr lang="en-US" sz="3200" b="1" kern="1200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626096" y="10394"/>
        <a:ext cx="3343274" cy="777600"/>
      </dsp:txXfrm>
    </dsp:sp>
    <dsp:sp modelId="{A2148D2E-17DC-49B3-8904-7A7B191BFF60}">
      <dsp:nvSpPr>
        <dsp:cNvPr id="0" name=""/>
        <dsp:cNvSpPr/>
      </dsp:nvSpPr>
      <dsp:spPr>
        <a:xfrm>
          <a:off x="7626096" y="787994"/>
          <a:ext cx="3343274" cy="400220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99136" bIns="224028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>
              <a:latin typeface="Arial" panose="020B0604020202020204" pitchFamily="34" charset="0"/>
              <a:cs typeface="Arial" panose="020B0604020202020204" pitchFamily="34" charset="0"/>
            </a:rPr>
            <a:t>After emergency:</a:t>
          </a:r>
        </a:p>
        <a:p>
          <a:pPr marL="571500" lvl="2" indent="-285750" algn="l" defTabSz="1244600">
            <a:lnSpc>
              <a:spcPct val="90000"/>
            </a:lnSpc>
            <a:spcBef>
              <a:spcPct val="0"/>
            </a:spcBef>
            <a:spcAft>
              <a:spcPts val="1200"/>
            </a:spcAft>
            <a:buChar char="•"/>
          </a:pPr>
          <a:r>
            <a:rPr lang="en-US" sz="2800" kern="1200">
              <a:latin typeface="Arial" panose="020B0604020202020204" pitchFamily="34" charset="0"/>
              <a:cs typeface="Arial" panose="020B0604020202020204" pitchFamily="34" charset="0"/>
            </a:rPr>
            <a:t>What went well</a:t>
          </a:r>
        </a:p>
        <a:p>
          <a:pPr marL="571500" lvl="2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>
              <a:latin typeface="Arial" panose="020B0604020202020204" pitchFamily="34" charset="0"/>
              <a:cs typeface="Arial" panose="020B0604020202020204" pitchFamily="34" charset="0"/>
            </a:rPr>
            <a:t>What needs improvement</a:t>
          </a:r>
        </a:p>
      </dsp:txBody>
      <dsp:txXfrm>
        <a:off x="7626096" y="787994"/>
        <a:ext cx="3343274" cy="400220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1C8CBF-B322-4F8F-8F9E-90DC46E5DD45}">
      <dsp:nvSpPr>
        <dsp:cNvPr id="0" name=""/>
        <dsp:cNvSpPr/>
      </dsp:nvSpPr>
      <dsp:spPr>
        <a:xfrm rot="5400000">
          <a:off x="5978259" y="-2303374"/>
          <a:ext cx="1308377" cy="624230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>
              <a:latin typeface="Arial" panose="020B0604020202020204" pitchFamily="34" charset="0"/>
              <a:cs typeface="Arial" panose="020B0604020202020204" pitchFamily="34" charset="0"/>
            </a:rPr>
            <a:t>Control/prevent/minimize food safety hazards that may cause illness or injury</a:t>
          </a:r>
        </a:p>
      </dsp:txBody>
      <dsp:txXfrm rot="-5400000">
        <a:off x="3511296" y="227459"/>
        <a:ext cx="6178434" cy="1180637"/>
      </dsp:txXfrm>
    </dsp:sp>
    <dsp:sp modelId="{A89622DA-CA7B-4697-8D09-E21FF49E8257}">
      <dsp:nvSpPr>
        <dsp:cNvPr id="0" name=""/>
        <dsp:cNvSpPr/>
      </dsp:nvSpPr>
      <dsp:spPr>
        <a:xfrm>
          <a:off x="0" y="40"/>
          <a:ext cx="3511296" cy="163547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5740" tIns="102870" rIns="205740" bIns="102870" numCol="1" spcCol="1270" anchor="ctr" anchorCtr="0">
          <a:noAutofit/>
        </a:bodyPr>
        <a:lstStyle/>
        <a:p>
          <a:pPr marL="0" lvl="0" indent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400" kern="1200">
              <a:solidFill>
                <a:schemeClr val="tx2">
                  <a:lumMod val="90000"/>
                  <a:lumOff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HACCP</a:t>
          </a:r>
        </a:p>
      </dsp:txBody>
      <dsp:txXfrm>
        <a:off x="79837" y="79877"/>
        <a:ext cx="3351622" cy="1475798"/>
      </dsp:txXfrm>
    </dsp:sp>
    <dsp:sp modelId="{9B2A4C37-1C57-4836-9ECB-EF9481901C03}">
      <dsp:nvSpPr>
        <dsp:cNvPr id="0" name=""/>
        <dsp:cNvSpPr/>
      </dsp:nvSpPr>
      <dsp:spPr>
        <a:xfrm rot="5400000">
          <a:off x="5978259" y="-586129"/>
          <a:ext cx="1308377" cy="624230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>
              <a:latin typeface="Arial" panose="020B0604020202020204" pitchFamily="34" charset="0"/>
              <a:cs typeface="Arial" panose="020B0604020202020204" pitchFamily="34" charset="0"/>
            </a:rPr>
            <a:t>Step-by-step instructions for following your school’s food safety practices</a:t>
          </a:r>
        </a:p>
      </dsp:txBody>
      <dsp:txXfrm rot="-5400000">
        <a:off x="3511296" y="1944704"/>
        <a:ext cx="6178434" cy="1180637"/>
      </dsp:txXfrm>
    </dsp:sp>
    <dsp:sp modelId="{6659C8A5-962E-4966-8F23-F01E3F1DD1DC}">
      <dsp:nvSpPr>
        <dsp:cNvPr id="0" name=""/>
        <dsp:cNvSpPr/>
      </dsp:nvSpPr>
      <dsp:spPr>
        <a:xfrm>
          <a:off x="0" y="1717286"/>
          <a:ext cx="3511296" cy="163547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5740" tIns="102870" rIns="205740" bIns="102870" numCol="1" spcCol="1270" anchor="ctr" anchorCtr="0">
          <a:noAutofit/>
        </a:bodyPr>
        <a:lstStyle/>
        <a:p>
          <a:pPr marL="0" lvl="0" indent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400" kern="1200">
              <a:solidFill>
                <a:schemeClr val="tx2">
                  <a:lumMod val="90000"/>
                  <a:lumOff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SOP</a:t>
          </a:r>
        </a:p>
      </dsp:txBody>
      <dsp:txXfrm>
        <a:off x="79837" y="1797123"/>
        <a:ext cx="3351622" cy="147579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2F7060-F12E-4A82-BA42-1764E82D1BD5}">
      <dsp:nvSpPr>
        <dsp:cNvPr id="0" name=""/>
        <dsp:cNvSpPr/>
      </dsp:nvSpPr>
      <dsp:spPr>
        <a:xfrm>
          <a:off x="1811074" y="768672"/>
          <a:ext cx="4452935" cy="4452935"/>
        </a:xfrm>
        <a:prstGeom prst="blockArc">
          <a:avLst>
            <a:gd name="adj1" fmla="val 9000000"/>
            <a:gd name="adj2" fmla="val 16200000"/>
            <a:gd name="adj3" fmla="val 4641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44450" dist="50800" dir="5400000" sx="96000" rotWithShape="0">
            <a:srgbClr val="000000">
              <a:alpha val="34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 contourW="15875" prstMaterial="metal">
          <a:bevelT w="101600" h="25400" prst="softRound"/>
          <a:contourClr>
            <a:schemeClr val="accent1">
              <a:tint val="60000"/>
              <a:hueOff val="0"/>
              <a:satOff val="0"/>
              <a:lumOff val="0"/>
              <a:alphaOff val="0"/>
              <a:shade val="3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C33B4AF2-2AB5-4523-A255-504128BE3A2C}">
      <dsp:nvSpPr>
        <dsp:cNvPr id="0" name=""/>
        <dsp:cNvSpPr/>
      </dsp:nvSpPr>
      <dsp:spPr>
        <a:xfrm>
          <a:off x="1811074" y="768672"/>
          <a:ext cx="4452935" cy="4452935"/>
        </a:xfrm>
        <a:prstGeom prst="blockArc">
          <a:avLst>
            <a:gd name="adj1" fmla="val 1800000"/>
            <a:gd name="adj2" fmla="val 9000000"/>
            <a:gd name="adj3" fmla="val 4641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44450" dist="50800" dir="5400000" sx="96000" rotWithShape="0">
            <a:srgbClr val="000000">
              <a:alpha val="34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 contourW="15875" prstMaterial="metal">
          <a:bevelT w="101600" h="25400" prst="softRound"/>
          <a:contourClr>
            <a:schemeClr val="accent1">
              <a:tint val="60000"/>
              <a:hueOff val="0"/>
              <a:satOff val="0"/>
              <a:lumOff val="0"/>
              <a:alphaOff val="0"/>
              <a:shade val="3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60C44C1-6734-411C-B322-0E576BA063B0}">
      <dsp:nvSpPr>
        <dsp:cNvPr id="0" name=""/>
        <dsp:cNvSpPr/>
      </dsp:nvSpPr>
      <dsp:spPr>
        <a:xfrm>
          <a:off x="1811074" y="768672"/>
          <a:ext cx="4452935" cy="4452935"/>
        </a:xfrm>
        <a:prstGeom prst="blockArc">
          <a:avLst>
            <a:gd name="adj1" fmla="val 16200000"/>
            <a:gd name="adj2" fmla="val 1800000"/>
            <a:gd name="adj3" fmla="val 4641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44450" dist="50800" dir="5400000" sx="96000" rotWithShape="0">
            <a:srgbClr val="000000">
              <a:alpha val="34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 contourW="15875" prstMaterial="metal">
          <a:bevelT w="101600" h="25400" prst="softRound"/>
          <a:contourClr>
            <a:schemeClr val="accent1">
              <a:tint val="60000"/>
              <a:hueOff val="0"/>
              <a:satOff val="0"/>
              <a:lumOff val="0"/>
              <a:alphaOff val="0"/>
              <a:shade val="3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CC09770F-0939-4FD8-87AD-EDC6B75F6DCE}">
      <dsp:nvSpPr>
        <dsp:cNvPr id="0" name=""/>
        <dsp:cNvSpPr/>
      </dsp:nvSpPr>
      <dsp:spPr>
        <a:xfrm>
          <a:off x="3012384" y="1969982"/>
          <a:ext cx="2050314" cy="2050314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44450" dist="50800" dir="5400000" sx="96000" rotWithShape="0">
            <a:srgbClr val="000000">
              <a:alpha val="34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 contourW="15875" prstMaterial="metal">
          <a:bevelT w="101600" h="25400" prst="softRound"/>
          <a:contourClr>
            <a:schemeClr val="accent1">
              <a:hueOff val="0"/>
              <a:satOff val="0"/>
              <a:lumOff val="0"/>
              <a:alphaOff val="0"/>
              <a:shade val="3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Student’s Safety</a:t>
          </a:r>
        </a:p>
      </dsp:txBody>
      <dsp:txXfrm>
        <a:off x="3312646" y="2270244"/>
        <a:ext cx="1449790" cy="1449790"/>
      </dsp:txXfrm>
    </dsp:sp>
    <dsp:sp modelId="{9B0D941B-90D9-4256-BE22-06D96237C5F5}">
      <dsp:nvSpPr>
        <dsp:cNvPr id="0" name=""/>
        <dsp:cNvSpPr/>
      </dsp:nvSpPr>
      <dsp:spPr>
        <a:xfrm>
          <a:off x="3123823" y="-101738"/>
          <a:ext cx="1827436" cy="184415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44450" dist="50800" dir="5400000" sx="96000" rotWithShape="0">
            <a:srgbClr val="000000">
              <a:alpha val="34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 contourW="15875" prstMaterial="metal">
          <a:bevelT w="101600" h="25400" prst="softRound"/>
          <a:contourClr>
            <a:schemeClr val="accent1">
              <a:hueOff val="0"/>
              <a:satOff val="0"/>
              <a:lumOff val="0"/>
              <a:alphaOff val="0"/>
              <a:shade val="3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School Nutrition Director</a:t>
          </a:r>
        </a:p>
      </dsp:txBody>
      <dsp:txXfrm>
        <a:off x="3391445" y="168333"/>
        <a:ext cx="1292192" cy="1304015"/>
      </dsp:txXfrm>
    </dsp:sp>
    <dsp:sp modelId="{4FE9C7B7-DA93-4EC0-A94A-C0D97903C84B}">
      <dsp:nvSpPr>
        <dsp:cNvPr id="0" name=""/>
        <dsp:cNvSpPr/>
      </dsp:nvSpPr>
      <dsp:spPr>
        <a:xfrm>
          <a:off x="5007255" y="3160461"/>
          <a:ext cx="1827436" cy="184415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44450" dist="50800" dir="5400000" sx="96000" rotWithShape="0">
            <a:srgbClr val="000000">
              <a:alpha val="34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 contourW="15875" prstMaterial="metal">
          <a:bevelT w="101600" h="25400" prst="softRound"/>
          <a:contourClr>
            <a:schemeClr val="accent1">
              <a:hueOff val="0"/>
              <a:satOff val="0"/>
              <a:lumOff val="0"/>
              <a:alphaOff val="0"/>
              <a:shade val="3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School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Nurse</a:t>
          </a:r>
        </a:p>
      </dsp:txBody>
      <dsp:txXfrm>
        <a:off x="5274877" y="3430532"/>
        <a:ext cx="1292192" cy="1304015"/>
      </dsp:txXfrm>
    </dsp:sp>
    <dsp:sp modelId="{8084FAA5-D432-4C2C-90CB-29AB239C4E12}">
      <dsp:nvSpPr>
        <dsp:cNvPr id="0" name=""/>
        <dsp:cNvSpPr/>
      </dsp:nvSpPr>
      <dsp:spPr>
        <a:xfrm>
          <a:off x="1240391" y="3160461"/>
          <a:ext cx="1827436" cy="184415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44450" dist="50800" dir="5400000" sx="96000" rotWithShape="0">
            <a:srgbClr val="000000">
              <a:alpha val="34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 contourW="15875" prstMaterial="metal">
          <a:bevelT w="101600" h="25400" prst="softRound"/>
          <a:contourClr>
            <a:schemeClr val="accent1">
              <a:hueOff val="0"/>
              <a:satOff val="0"/>
              <a:lumOff val="0"/>
              <a:alphaOff val="0"/>
              <a:shade val="3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School Nutrition Managers and Staff</a:t>
          </a:r>
        </a:p>
      </dsp:txBody>
      <dsp:txXfrm>
        <a:off x="1508013" y="3430532"/>
        <a:ext cx="1292192" cy="13040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11488" cy="463550"/>
          </a:xfrm>
          <a:prstGeom prst="rect">
            <a:avLst/>
          </a:prstGeom>
        </p:spPr>
        <p:txBody>
          <a:bodyPr vert="horz" lIns="91436" tIns="45718" rIns="91436" bIns="4571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7001" y="0"/>
            <a:ext cx="3011488" cy="463550"/>
          </a:xfrm>
          <a:prstGeom prst="rect">
            <a:avLst/>
          </a:prstGeom>
        </p:spPr>
        <p:txBody>
          <a:bodyPr vert="horz" lIns="91436" tIns="45718" rIns="91436" bIns="45718" rtlCol="0"/>
          <a:lstStyle>
            <a:lvl1pPr algn="r">
              <a:defRPr sz="1200"/>
            </a:lvl1pPr>
          </a:lstStyle>
          <a:p>
            <a:fld id="{3F7CE954-1CF5-440C-963B-C27FC176BBC4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772526"/>
            <a:ext cx="3011488" cy="463550"/>
          </a:xfrm>
          <a:prstGeom prst="rect">
            <a:avLst/>
          </a:prstGeom>
        </p:spPr>
        <p:txBody>
          <a:bodyPr vert="horz" lIns="91436" tIns="45718" rIns="91436" bIns="4571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3839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11699" cy="461804"/>
          </a:xfrm>
          <a:prstGeom prst="rect">
            <a:avLst/>
          </a:prstGeom>
        </p:spPr>
        <p:txBody>
          <a:bodyPr vert="horz" lIns="92487" tIns="46244" rIns="92487" bIns="4624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9" y="0"/>
            <a:ext cx="3011699" cy="461804"/>
          </a:xfrm>
          <a:prstGeom prst="rect">
            <a:avLst/>
          </a:prstGeom>
        </p:spPr>
        <p:txBody>
          <a:bodyPr vert="horz" lIns="92487" tIns="46244" rIns="92487" bIns="46244" rtlCol="0"/>
          <a:lstStyle>
            <a:lvl1pPr algn="r">
              <a:defRPr sz="1200"/>
            </a:lvl1pPr>
          </a:lstStyle>
          <a:p>
            <a:fld id="{068FBA4C-1263-4539-9230-3DFB2B6D1280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96875" y="692150"/>
            <a:ext cx="61563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87" tIns="46244" rIns="92487" bIns="4624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vert="horz" lIns="92487" tIns="46244" rIns="92487" bIns="4624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772668"/>
            <a:ext cx="3011699" cy="461804"/>
          </a:xfrm>
          <a:prstGeom prst="rect">
            <a:avLst/>
          </a:prstGeom>
        </p:spPr>
        <p:txBody>
          <a:bodyPr vert="horz" lIns="92487" tIns="46244" rIns="92487" bIns="4624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9" y="8772668"/>
            <a:ext cx="3011699" cy="461804"/>
          </a:xfrm>
          <a:prstGeom prst="rect">
            <a:avLst/>
          </a:prstGeom>
        </p:spPr>
        <p:txBody>
          <a:bodyPr vert="horz" lIns="92487" tIns="46244" rIns="92487" bIns="46244" rtlCol="0" anchor="b"/>
          <a:lstStyle>
            <a:lvl1pPr algn="r">
              <a:defRPr sz="1200"/>
            </a:lvl1pPr>
          </a:lstStyle>
          <a:p>
            <a:fld id="{7EC8CA5E-778F-4D9E-881B-A5782C6738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4446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theicn.org/resources/518/food-allergies-for-school-nutrition-managers-and-staff/111729/caitlin-remembered-video.mp4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6875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06/23/2025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C8CA5E-778F-4D9E-881B-A5782C67382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3425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6875" y="692150"/>
            <a:ext cx="6156325" cy="3463925"/>
          </a:xfrm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8899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96875" y="692150"/>
            <a:ext cx="6156325" cy="3463925"/>
          </a:xfrm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22F48F9-BDC5-4FB4-95BB-741B52B2A9BA}" type="slidenum">
              <a:rPr lang="en-US" smtClean="0">
                <a:latin typeface="Arial" pitchFamily="34" charset="0"/>
              </a:rPr>
              <a:pPr>
                <a:defRPr/>
              </a:pPr>
              <a:t>3</a:t>
            </a:fld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59489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96875" y="692150"/>
            <a:ext cx="6156325" cy="3463925"/>
          </a:xfrm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22F48F9-BDC5-4FB4-95BB-741B52B2A9BA}" type="slidenum">
              <a:rPr lang="en-US" smtClean="0">
                <a:latin typeface="Arial" pitchFamily="34" charset="0"/>
              </a:rPr>
              <a:pPr>
                <a:defRPr/>
              </a:pPr>
              <a:t>5</a:t>
            </a:fld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95154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96875" y="692150"/>
            <a:ext cx="6156325" cy="3463925"/>
          </a:xfrm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22F48F9-BDC5-4FB4-95BB-741B52B2A9BA}" type="slidenum">
              <a:rPr lang="en-US" smtClean="0">
                <a:latin typeface="Arial" pitchFamily="34" charset="0"/>
              </a:rPr>
              <a:pPr>
                <a:defRPr/>
              </a:pPr>
              <a:t>6</a:t>
            </a:fld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94788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96875" y="692150"/>
            <a:ext cx="6156325" cy="3463925"/>
          </a:xfrm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u="sng">
              <a:solidFill>
                <a:srgbClr val="FFFF00"/>
              </a:solidFill>
            </a:endParaRPr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3B4BBA3-FF1D-46E5-BDB3-C0FAE3DF8899}" type="slidenum">
              <a:rPr lang="en-US" smtClean="0">
                <a:latin typeface="Arial" pitchFamily="34" charset="0"/>
              </a:rPr>
              <a:pPr>
                <a:defRPr/>
              </a:pPr>
              <a:t>7</a:t>
            </a:fld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21914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96875" y="692150"/>
            <a:ext cx="6156325" cy="3463925"/>
          </a:xfrm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22F48F9-BDC5-4FB4-95BB-741B52B2A9BA}" type="slidenum">
              <a:rPr lang="en-US" smtClean="0">
                <a:latin typeface="Arial" pitchFamily="34" charset="0"/>
              </a:rPr>
              <a:pPr>
                <a:defRPr/>
              </a:pPr>
              <a:t>8</a:t>
            </a:fld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11686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6875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</a:t>
            </a:r>
            <a:r>
              <a:rPr lang="en-US" baseline="0"/>
              <a:t> Caitlin Remembered video is not embedded into this slide deck due to it making the file too large to download. To get the video, go to www.theicn.org/foodsafety and download the </a:t>
            </a:r>
            <a:r>
              <a:rPr lang="en-US">
                <a:hlinkClick r:id="rId3" tooltip="Caitlin Remembered Video"/>
              </a:rPr>
              <a:t>Caitlin Remembered Video</a:t>
            </a:r>
            <a:r>
              <a:rPr lang="en-US"/>
              <a:t>. To embed it,</a:t>
            </a:r>
            <a:r>
              <a:rPr lang="en-US" baseline="0"/>
              <a:t> save the downloaded video to your computer. Then, go to the </a:t>
            </a:r>
            <a:r>
              <a:rPr lang="en-US" b="1" baseline="0"/>
              <a:t>Insert</a:t>
            </a:r>
            <a:r>
              <a:rPr lang="en-US" baseline="0"/>
              <a:t> tab, chose </a:t>
            </a:r>
            <a:r>
              <a:rPr lang="en-US" b="1" baseline="0"/>
              <a:t>Video, </a:t>
            </a:r>
            <a:r>
              <a:rPr lang="en-US" b="0" baseline="0"/>
              <a:t>and then </a:t>
            </a:r>
            <a:r>
              <a:rPr lang="en-US" b="1" baseline="0"/>
              <a:t>Video on my PC</a:t>
            </a:r>
            <a:r>
              <a:rPr lang="en-US" b="0" baseline="0"/>
              <a:t>. Choose the video from your files and embed.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075B6-5EB2-4766-A41D-0BE418B968F3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2292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6875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i="1"/>
              <a:t> 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075B6-5EB2-4766-A41D-0BE418B968F3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4300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96875" y="692150"/>
            <a:ext cx="6156325" cy="346392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884732">
              <a:spcBef>
                <a:spcPct val="0"/>
              </a:spcBef>
            </a:pPr>
            <a:endParaRPr lang="en-US"/>
          </a:p>
        </p:txBody>
      </p:sp>
      <p:sp>
        <p:nvSpPr>
          <p:cNvPr id="2253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05EF0709-D1C7-46CC-B631-9105882A6645}" type="slidenum">
              <a:rPr lang="en-US" smtClean="0">
                <a:latin typeface="Times New Roman" pitchFamily="18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US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35547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*Animated Slide*</a:t>
            </a:r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BDF500-FE05-4D50-AB42-37EDEB80A66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1950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BDF500-FE05-4D50-AB42-37EDEB80A66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9360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96875" y="692150"/>
            <a:ext cx="6156325" cy="346392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6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936009" y="3393369"/>
            <a:ext cx="7488062" cy="3158847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30723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92D498D-2271-475A-9BC4-1D7732354BC2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8251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6875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0407">
              <a:defRPr/>
            </a:pPr>
            <a:r>
              <a:rPr lang="en-US"/>
              <a:t>Trade names for this device include </a:t>
            </a:r>
            <a:r>
              <a:rPr lang="en-US" b="1"/>
              <a:t>EpiPen</a:t>
            </a:r>
            <a:r>
              <a:rPr lang="en-US"/>
              <a:t>®, </a:t>
            </a:r>
            <a:r>
              <a:rPr lang="en-US" b="1"/>
              <a:t>Adrenaclick</a:t>
            </a:r>
            <a:r>
              <a:rPr lang="en-US"/>
              <a:t>®, and </a:t>
            </a:r>
            <a:r>
              <a:rPr lang="en-US" b="1"/>
              <a:t>Auvi-Q</a:t>
            </a:r>
            <a:r>
              <a:rPr lang="en-US"/>
              <a:t>® (</a:t>
            </a:r>
            <a:r>
              <a:rPr lang="en-US" b="1"/>
              <a:t>Allerject</a:t>
            </a:r>
            <a:r>
              <a:rPr lang="en-US"/>
              <a:t>® in Canada).  </a:t>
            </a:r>
            <a:r>
              <a:rPr lang="en-US" b="1"/>
              <a:t>DEMONSTRATION</a:t>
            </a:r>
          </a:p>
          <a:p>
            <a:pPr defTabSz="910407"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075B6-5EB2-4766-A41D-0BE418B968F3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0404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6875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C8CA5E-778F-4D9E-881B-A5782C673826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8343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6875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*Animated slide*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075B6-5EB2-4766-A41D-0BE418B968F3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4335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C8CA5E-778F-4D9E-881B-A5782C673826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26515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6875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09247">
              <a:buClr>
                <a:schemeClr val="tx2"/>
              </a:buCl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075B6-5EB2-4766-A41D-0BE418B968F3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25475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C8CA5E-778F-4D9E-881B-A5782C673826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18612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C8CA5E-778F-4D9E-881B-A5782C673826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48444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4A9E15-3313-46CC-A08E-2C9AD5281CFA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55236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6875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24872" eaLnBrk="0" fontAlgn="base" hangingPunct="0">
              <a:spcBef>
                <a:spcPct val="30000"/>
              </a:spcBef>
              <a:spcAft>
                <a:spcPct val="0"/>
              </a:spcAft>
              <a:defRPr/>
            </a:pPr>
            <a:r>
              <a:rPr lang="en-US"/>
              <a:t>* </a:t>
            </a:r>
            <a:r>
              <a:rPr lang="en-US">
                <a:latin typeface="Arial" charset="0"/>
              </a:rPr>
              <a:t>Be aware that oysters, mussels, and clams do </a:t>
            </a:r>
            <a:r>
              <a:rPr lang="en-US" b="1">
                <a:latin typeface="Arial" charset="0"/>
              </a:rPr>
              <a:t>not </a:t>
            </a:r>
            <a:r>
              <a:rPr lang="en-US">
                <a:latin typeface="Arial" charset="0"/>
              </a:rPr>
              <a:t>fall under crustacean shellfish. Consideration must be taken with allergies related to them as they are not listed as one of the nine</a:t>
            </a:r>
            <a:r>
              <a:rPr lang="en-US" baseline="0">
                <a:latin typeface="Arial" charset="0"/>
              </a:rPr>
              <a:t> major </a:t>
            </a:r>
            <a:r>
              <a:rPr lang="en-US">
                <a:latin typeface="Arial" charset="0"/>
              </a:rPr>
              <a:t>allergens.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075B6-5EB2-4766-A41D-0BE418B968F3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00110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96875" y="692150"/>
            <a:ext cx="6156325" cy="346392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26627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D567263-CEA5-48F0-93CD-B3C5B55FB2AF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01264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96875" y="692150"/>
            <a:ext cx="6156325" cy="346392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884732">
              <a:spcBef>
                <a:spcPct val="0"/>
              </a:spcBef>
            </a:pPr>
            <a:endParaRPr lang="en-US"/>
          </a:p>
        </p:txBody>
      </p:sp>
      <p:sp>
        <p:nvSpPr>
          <p:cNvPr id="2253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05EF0709-D1C7-46CC-B631-9105882A6645}" type="slidenum">
              <a:rPr lang="en-US" smtClean="0">
                <a:latin typeface="Times New Roman" pitchFamily="18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29</a:t>
            </a:fld>
            <a:endParaRPr lang="en-US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354375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6875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075B6-5EB2-4766-A41D-0BE418B968F3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62173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C8CA5E-778F-4D9E-881B-A5782C673826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08747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96875" y="692150"/>
            <a:ext cx="6156325" cy="3463925"/>
          </a:xfrm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b="1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22F48F9-BDC5-4FB4-95BB-741B52B2A9BA}" type="slidenum">
              <a:rPr lang="en-US" smtClean="0">
                <a:latin typeface="Arial" pitchFamily="34" charset="0"/>
              </a:rPr>
              <a:pPr>
                <a:defRPr/>
              </a:pPr>
              <a:t>32</a:t>
            </a:fld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274441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6875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075B6-5EB2-4766-A41D-0BE418B968F3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82442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6875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075B6-5EB2-4766-A41D-0BE418B968F3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38670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*Animated Slide*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4A9E15-3313-46CC-A08E-2C9AD5281CFA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2609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*Animated Slide*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4A9E15-3313-46CC-A08E-2C9AD5281CFA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81807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4A9E15-3313-46CC-A08E-2C9AD5281CFA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63346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6875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075B6-5EB2-4766-A41D-0BE418B968F3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13120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6875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Subscribe to food allergy recall notices, and a have system to take action if you serve a product being recalled.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075B6-5EB2-4766-A41D-0BE418B968F3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07939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6875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405"/>
              </a:spcBef>
            </a:pPr>
            <a:r>
              <a:rPr lang="en-US" sz="3000"/>
              <a:t>Remove</a:t>
            </a:r>
            <a:r>
              <a:rPr lang="en-US" sz="3000" baseline="0"/>
              <a:t> borders</a:t>
            </a:r>
            <a:endParaRPr lang="en-US" sz="3000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075B6-5EB2-4766-A41D-0BE418B968F3}" type="slidenum">
              <a:rPr lang="en-US" smtClean="0"/>
              <a:pPr>
                <a:defRPr/>
              </a:pPr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97836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6875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C8CA5E-778F-4D9E-881B-A5782C673826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27476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6875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Reading food label pictures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075B6-5EB2-4766-A41D-0BE418B968F3}" type="slidenum">
              <a:rPr lang="en-US" smtClean="0"/>
              <a:pPr>
                <a:defRPr/>
              </a:pPr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78534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C8CA5E-778F-4D9E-881B-A5782C673826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32001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4A9E15-3313-46CC-A08E-2C9AD5281CFA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94135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6875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Add picture of a group discussion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C8CA5E-778F-4D9E-881B-A5782C673826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86612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96875" y="692150"/>
            <a:ext cx="6156325" cy="3463925"/>
          </a:xfrm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22F48F9-BDC5-4FB4-95BB-741B52B2A9BA}" type="slidenum">
              <a:rPr lang="en-US" smtClean="0">
                <a:latin typeface="Arial" pitchFamily="34" charset="0"/>
              </a:rPr>
              <a:pPr>
                <a:defRPr/>
              </a:pPr>
              <a:t>57</a:t>
            </a:fld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121554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6875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075B6-5EB2-4766-A41D-0BE418B968F3}" type="slidenum">
              <a:rPr lang="en-US" smtClean="0"/>
              <a:pPr>
                <a:defRPr/>
              </a:pPr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77878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6875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075B6-5EB2-4766-A41D-0BE418B968F3}" type="slidenum">
              <a:rPr lang="en-US" smtClean="0"/>
              <a:pPr>
                <a:defRPr/>
              </a:pPr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58310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BDF500-FE05-4D50-AB42-37EDEB80A66C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66754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BDF500-FE05-4D50-AB42-37EDEB80A66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184763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BDF500-FE05-4D50-AB42-37EDEB80A66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67288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Cross-Contamination: Person</a:t>
            </a:r>
            <a:r>
              <a:rPr lang="en-US" baseline="0" dirty="0"/>
              <a:t> is tasting the food with the serving spoon over </a:t>
            </a:r>
            <a:r>
              <a:rPr lang="en-US" dirty="0"/>
              <a:t>a </a:t>
            </a:r>
            <a:r>
              <a:rPr lang="en-US" baseline="0" dirty="0"/>
              <a:t>pan of food.</a:t>
            </a:r>
            <a:r>
              <a:rPr lang="en-US" dirty="0"/>
              <a:t>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BDF500-FE05-4D50-AB42-37EDEB80A66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2076775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Cross-Contact and Cross-Contamination: Cross-contact with</a:t>
            </a:r>
            <a:r>
              <a:rPr lang="en-US" baseline="0"/>
              <a:t> the flour on the dirty apron allowing for wheat allergens to transfer. Cross-contamination as the spaghetti sauce and flour on the dirty apron can grow and transfer microorganisms.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BDF500-FE05-4D50-AB42-37EDEB80A66C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025128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6875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075B6-5EB2-4766-A41D-0BE418B968F3}" type="slidenum">
              <a:rPr lang="en-US" smtClean="0"/>
              <a:pPr>
                <a:defRPr/>
              </a:pPr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2241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6875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075B6-5EB2-4766-A41D-0BE418B968F3}" type="slidenum">
              <a:rPr lang="en-US" smtClean="0"/>
              <a:pPr>
                <a:defRPr/>
              </a:pPr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048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6875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075B6-5EB2-4766-A41D-0BE418B968F3}" type="slidenum">
              <a:rPr lang="en-US" smtClean="0"/>
              <a:pPr>
                <a:defRPr/>
              </a:pPr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844838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6875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075B6-5EB2-4766-A41D-0BE418B968F3}" type="slidenum">
              <a:rPr lang="en-US" smtClean="0"/>
              <a:pPr>
                <a:defRPr/>
              </a:pPr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108488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  <p:sp>
        <p:nvSpPr>
          <p:cNvPr id="4096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6875" y="692150"/>
            <a:ext cx="6156325" cy="3463925"/>
          </a:xfrm>
          <a:ln cap="flat"/>
        </p:spPr>
      </p:sp>
    </p:spTree>
    <p:extLst>
      <p:ext uri="{BB962C8B-B14F-4D97-AF65-F5344CB8AC3E}">
        <p14:creationId xmlns:p14="http://schemas.microsoft.com/office/powerpoint/2010/main" val="1271417292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6875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i="1"/>
              <a:t> 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075B6-5EB2-4766-A41D-0BE418B968F3}" type="slidenum">
              <a:rPr lang="en-US" smtClean="0"/>
              <a:pPr>
                <a:defRPr/>
              </a:pPr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88248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6875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Add picture of a group discussion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C8CA5E-778F-4D9E-881B-A5782C673826}" type="slidenum">
              <a:rPr lang="en-US" smtClean="0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842128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6875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075B6-5EB2-4766-A41D-0BE418B968F3}" type="slidenum">
              <a:rPr lang="en-US" smtClean="0"/>
              <a:pPr>
                <a:defRPr/>
              </a:pPr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620092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6875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075B6-5EB2-4766-A41D-0BE418B968F3}" type="slidenum">
              <a:rPr lang="en-US" smtClean="0"/>
              <a:pPr>
                <a:defRPr/>
              </a:pPr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527646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6875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075B6-5EB2-4766-A41D-0BE418B968F3}" type="slidenum">
              <a:rPr lang="en-US" smtClean="0"/>
              <a:pPr>
                <a:defRPr/>
              </a:pPr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42719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6875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gavel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075B6-5EB2-4766-A41D-0BE418B968F3}" type="slidenum">
              <a:rPr lang="en-US" smtClean="0"/>
              <a:pPr>
                <a:defRPr/>
              </a:pPr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543534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4A9E15-3313-46CC-A08E-2C9AD5281CF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5293944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6875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Remove border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075B6-5EB2-4766-A41D-0BE418B968F3}" type="slidenum">
              <a:rPr lang="en-US" smtClean="0"/>
              <a:pPr>
                <a:defRPr/>
              </a:pPr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722049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96875" y="692150"/>
            <a:ext cx="6156325" cy="3463925"/>
          </a:xfrm>
          <a:ln/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49156" name="Slide Number Placeholder 3"/>
          <p:cNvSpPr txBox="1">
            <a:spLocks noGrp="1"/>
          </p:cNvSpPr>
          <p:nvPr/>
        </p:nvSpPr>
        <p:spPr bwMode="auto">
          <a:xfrm>
            <a:off x="5303201" y="6668821"/>
            <a:ext cx="4056882" cy="351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517" tIns="46759" rIns="93517" bIns="46759" anchor="b"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r"/>
            <a:fld id="{DD2C57FC-4A05-435D-BA9C-AB8F149E4DE3}" type="slidenum">
              <a:rPr lang="en-US" altLang="en-US" sz="1200"/>
              <a:pPr algn="r"/>
              <a:t>80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344399274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4A9E15-3313-46CC-A08E-2C9AD5281CFA}" type="slidenum">
              <a:rPr lang="en-US" smtClean="0"/>
              <a:t>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46769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4A9E15-3313-46CC-A08E-2C9AD5281CFA}" type="slidenum">
              <a:rPr lang="en-US" smtClean="0"/>
              <a:t>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158759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6875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075B6-5EB2-4766-A41D-0BE418B968F3}" type="slidenum">
              <a:rPr lang="en-US" smtClean="0"/>
              <a:pPr>
                <a:defRPr/>
              </a:pPr>
              <a:t>85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480612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6875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075B6-5EB2-4766-A41D-0BE418B968F3}" type="slidenum">
              <a:rPr lang="en-US" smtClean="0"/>
              <a:pPr>
                <a:defRPr/>
              </a:pPr>
              <a:t>87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6918315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6875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075B6-5EB2-4766-A41D-0BE418B968F3}" type="slidenum">
              <a:rPr lang="en-US" smtClean="0"/>
              <a:pPr>
                <a:defRPr/>
              </a:pPr>
              <a:t>88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783555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6875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C8CA5E-778F-4D9E-881B-A5782C673826}" type="slidenum">
              <a:rPr lang="en-US" smtClean="0"/>
              <a:t>89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693534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96875" y="692150"/>
            <a:ext cx="6156325" cy="3463925"/>
          </a:xfrm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u="sng">
              <a:solidFill>
                <a:srgbClr val="FFFF00"/>
              </a:solidFill>
            </a:endParaRPr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3B4BBA3-FF1D-46E5-BDB3-C0FAE3DF8899}" type="slidenum">
              <a:rPr lang="en-US" smtClean="0">
                <a:latin typeface="Arial" pitchFamily="34" charset="0"/>
              </a:rPr>
              <a:pPr>
                <a:defRPr/>
              </a:pPr>
              <a:t>91</a:t>
            </a:fld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696374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96875" y="692150"/>
            <a:ext cx="6156325" cy="3463925"/>
          </a:xfrm>
          <a:ln/>
        </p:spPr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84996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02D51DA-913F-4120-9526-B9FB6A5F788D}" type="slidenum">
              <a:rPr lang="en-US" smtClean="0">
                <a:latin typeface="Arial" pitchFamily="34" charset="0"/>
              </a:rPr>
              <a:pPr>
                <a:defRPr/>
              </a:pPr>
              <a:t>92</a:t>
            </a:fld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89449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6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6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6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6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6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739138" y="864992"/>
            <a:ext cx="10452863" cy="3352800"/>
          </a:xfrm>
          <a:prstGeom prst="rect">
            <a:avLst/>
          </a:prstGeom>
          <a:solidFill>
            <a:srgbClr val="00AB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44800" y="1447800"/>
            <a:ext cx="8331200" cy="2566705"/>
          </a:xfrm>
        </p:spPr>
        <p:txBody>
          <a:bodyPr>
            <a:normAutofit/>
          </a:bodyPr>
          <a:lstStyle>
            <a:lvl1pPr>
              <a:defRPr sz="3600" b="0" cap="none" spc="0">
                <a:ln w="0"/>
                <a:solidFill>
                  <a:srgbClr val="002060"/>
                </a:solidFill>
                <a:effectLst>
                  <a:innerShdw blurRad="63500" dist="50800" dir="13500000">
                    <a:srgbClr val="4C216D"/>
                  </a:innerShdw>
                </a:effectLs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311154" y="4421081"/>
            <a:ext cx="4413071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0" name="Rectangle 49"/>
          <p:cNvSpPr/>
          <p:nvPr/>
        </p:nvSpPr>
        <p:spPr>
          <a:xfrm>
            <a:off x="6201185" y="6088284"/>
            <a:ext cx="4673600" cy="81740"/>
          </a:xfrm>
          <a:prstGeom prst="rect">
            <a:avLst/>
          </a:prstGeom>
          <a:solidFill>
            <a:srgbClr val="9BC9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27" name="Picture 2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4956" y="7815"/>
            <a:ext cx="964986" cy="6840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684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3149600" y="864992"/>
            <a:ext cx="9042400" cy="3352800"/>
          </a:xfrm>
          <a:prstGeom prst="rect">
            <a:avLst/>
          </a:prstGeom>
          <a:solidFill>
            <a:srgbClr val="00AB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60800" y="1447801"/>
            <a:ext cx="8331200" cy="2566705"/>
          </a:xfrm>
        </p:spPr>
        <p:txBody>
          <a:bodyPr>
            <a:normAutofit/>
          </a:bodyPr>
          <a:lstStyle>
            <a:lvl1pPr>
              <a:defRPr sz="3600" b="0" cap="none" spc="0">
                <a:ln w="0"/>
                <a:solidFill>
                  <a:srgbClr val="002060"/>
                </a:solidFill>
                <a:effectLst>
                  <a:innerShdw blurRad="63500" dist="50800" dir="13500000">
                    <a:srgbClr val="4C216D"/>
                  </a:inn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311154" y="4421081"/>
            <a:ext cx="4413071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0" name="Rectangle 49"/>
          <p:cNvSpPr/>
          <p:nvPr/>
        </p:nvSpPr>
        <p:spPr>
          <a:xfrm>
            <a:off x="6201185" y="6088284"/>
            <a:ext cx="4673600" cy="81740"/>
          </a:xfrm>
          <a:prstGeom prst="rect">
            <a:avLst/>
          </a:prstGeom>
          <a:solidFill>
            <a:srgbClr val="00AB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785582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solidFill>
          <a:srgbClr val="00AB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533400"/>
            <a:ext cx="10566400" cy="1143000"/>
          </a:xfrm>
        </p:spPr>
        <p:txBody>
          <a:bodyPr anchor="ctr"/>
          <a:lstStyle>
            <a:lvl1pPr algn="l">
              <a:defRPr>
                <a:solidFill>
                  <a:srgbClr val="00206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2"/>
          <p:cNvSpPr>
            <a:spLocks noGrp="1"/>
          </p:cNvSpPr>
          <p:nvPr>
            <p:ph idx="1"/>
          </p:nvPr>
        </p:nvSpPr>
        <p:spPr>
          <a:xfrm>
            <a:off x="835378" y="1752600"/>
            <a:ext cx="10543823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518278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bg>
      <p:bgPr>
        <a:solidFill>
          <a:srgbClr val="00AB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 Placeholder 2"/>
          <p:cNvSpPr>
            <a:spLocks noGrp="1"/>
          </p:cNvSpPr>
          <p:nvPr>
            <p:ph idx="1"/>
          </p:nvPr>
        </p:nvSpPr>
        <p:spPr>
          <a:xfrm>
            <a:off x="835378" y="1752600"/>
            <a:ext cx="10543823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308118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CC8FE21-4B79-46A0-A2D5-AA64AFC61971}"/>
              </a:ext>
            </a:extLst>
          </p:cNvPr>
          <p:cNvSpPr/>
          <p:nvPr userDrawn="1"/>
        </p:nvSpPr>
        <p:spPr>
          <a:xfrm>
            <a:off x="0" y="5532437"/>
            <a:ext cx="12192000" cy="1325563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9641" y="458919"/>
            <a:ext cx="9971159" cy="1325563"/>
          </a:xfrm>
        </p:spPr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en-US"/>
              <a:t>CONTENT SLIDE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18B931-E896-4471-A71A-819D3B6829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9641" y="3133484"/>
            <a:ext cx="10515600" cy="242792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600" i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 i="1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None/>
              <a:defRPr sz="1600" i="1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None/>
              <a:defRPr sz="1400" i="1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None/>
              <a:defRPr sz="1400" i="1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E1783-EEF8-44D1-A300-8D20A32BB2D3}" type="datetime1">
              <a:rPr lang="en-US" smtClean="0"/>
              <a:t>6/23/2025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687289" y="0"/>
            <a:ext cx="72000" cy="127101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4D4EAA8-8E55-45C3-BD00-531D549BB77D}"/>
              </a:ext>
            </a:extLst>
          </p:cNvPr>
          <p:cNvCxnSpPr/>
          <p:nvPr userDrawn="1"/>
        </p:nvCxnSpPr>
        <p:spPr>
          <a:xfrm>
            <a:off x="1068863" y="1528464"/>
            <a:ext cx="630936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ubtitle 2">
            <a:extLst>
              <a:ext uri="{FF2B5EF4-FFF2-40B4-BE49-F238E27FC236}">
                <a16:creationId xmlns:a16="http://schemas.microsoft.com/office/drawing/2014/main" id="{126D1C29-9D03-4CB6-B17E-D7DC93295F21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929641" y="1669110"/>
            <a:ext cx="9971158" cy="692595"/>
          </a:xfrm>
        </p:spPr>
        <p:txBody>
          <a:bodyPr>
            <a:normAutofit/>
          </a:bodyPr>
          <a:lstStyle>
            <a:lvl1pPr marL="0" indent="0" algn="l">
              <a:buNone/>
              <a:defRPr sz="2500" b="1" i="0">
                <a:solidFill>
                  <a:srgbClr val="00206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Slide Subtitle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B2A467A-5EC5-4E43-861E-F15D1E487F6D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DC761-E078-4116-B4FD-B0C88CDEB3DB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1527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icture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0ED1F5F9-2E42-493E-906D-AA9F7D5F0880}"/>
              </a:ext>
            </a:extLst>
          </p:cNvPr>
          <p:cNvSpPr/>
          <p:nvPr userDrawn="1"/>
        </p:nvSpPr>
        <p:spPr>
          <a:xfrm>
            <a:off x="0" y="5532437"/>
            <a:ext cx="12192000" cy="1325563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EF872A-3B4F-4F8E-9C76-EEF7A4FEA4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647703"/>
            <a:ext cx="6291150" cy="1328497"/>
          </a:xfrm>
        </p:spPr>
        <p:txBody>
          <a:bodyPr anchor="b">
            <a:noAutofit/>
          </a:bodyPr>
          <a:lstStyle>
            <a:lvl1pPr>
              <a:defRPr sz="4000">
                <a:solidFill>
                  <a:srgbClr val="002060"/>
                </a:solidFill>
              </a:defRPr>
            </a:lvl1pPr>
          </a:lstStyle>
          <a:p>
            <a:r>
              <a:rPr lang="en-US"/>
              <a:t>PICTURE WITH</a:t>
            </a:r>
            <a:br>
              <a:rPr lang="en-US"/>
            </a:br>
            <a:r>
              <a:rPr lang="en-US"/>
              <a:t>CAPTION SLIDE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625F378-E3B6-430E-A0C8-CEF68EC348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2950934"/>
            <a:ext cx="12192000" cy="2581498"/>
          </a:xfrm>
          <a:solidFill>
            <a:schemeClr val="bg1">
              <a:alpha val="35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09A766-AE6E-4EE0-BBA9-267550F466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28800" y="2216910"/>
            <a:ext cx="6291150" cy="654726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3FA4ED-DF34-437A-A3DD-C590456AE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EC1E2-BCC4-44B2-A3D7-036C18CBFA1C}" type="datetime1">
              <a:rPr lang="en-US" smtClean="0"/>
              <a:t>6/23/2025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BE8EAD-D127-4320-BE56-300A24125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BD6BD1-5229-4162-9050-A799C112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41F678A-2BA4-4866-BA2B-804BAFA272E6}"/>
              </a:ext>
            </a:extLst>
          </p:cNvPr>
          <p:cNvSpPr/>
          <p:nvPr userDrawn="1"/>
        </p:nvSpPr>
        <p:spPr>
          <a:xfrm>
            <a:off x="687289" y="0"/>
            <a:ext cx="71723" cy="18132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37F503C-8741-4170-AB97-2F028D895E60}"/>
              </a:ext>
            </a:extLst>
          </p:cNvPr>
          <p:cNvCxnSpPr/>
          <p:nvPr userDrawn="1"/>
        </p:nvCxnSpPr>
        <p:spPr>
          <a:xfrm>
            <a:off x="1068863" y="2102969"/>
            <a:ext cx="630936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A339F42-187E-423E-888A-A223C1B2E02E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3156C8BB-DCB4-4A6F-9463-81442ECFAE6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46941A3-2F65-4CFA-8EEF-AB50FBB6660E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8707FDA-D4BE-43FA-91CD-CBA55EB8CA17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31128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533400"/>
            <a:ext cx="10566400" cy="1143000"/>
          </a:xfrm>
        </p:spPr>
        <p:txBody>
          <a:bodyPr anchor="ctr"/>
          <a:lstStyle>
            <a:lvl1pPr algn="l">
              <a:defRPr>
                <a:solidFill>
                  <a:srgbClr val="00206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2"/>
          <p:cNvSpPr>
            <a:spLocks noGrp="1"/>
          </p:cNvSpPr>
          <p:nvPr>
            <p:ph idx="1"/>
          </p:nvPr>
        </p:nvSpPr>
        <p:spPr>
          <a:xfrm>
            <a:off x="835378" y="1752600"/>
            <a:ext cx="10543823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292042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0A30FC14-A5B3-4B00-8DE8-B6E28CF32743}"/>
              </a:ext>
            </a:extLst>
          </p:cNvPr>
          <p:cNvSpPr/>
          <p:nvPr userDrawn="1"/>
        </p:nvSpPr>
        <p:spPr>
          <a:xfrm>
            <a:off x="0" y="6389318"/>
            <a:ext cx="12192000" cy="468682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195AFA-7DE7-4BBC-AE6C-B5FAE8A371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724195"/>
            <a:ext cx="10515600" cy="1325563"/>
          </a:xfrm>
        </p:spPr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en-US"/>
              <a:t>TWO CONTENT</a:t>
            </a:r>
            <a:br>
              <a:rPr lang="en-US"/>
            </a:br>
            <a:r>
              <a:rPr lang="en-US"/>
              <a:t>SLIDE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8AFDAC-3A23-4F5B-B2BE-CDF8D1AFCF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8800" y="2272009"/>
            <a:ext cx="5157787" cy="823912"/>
          </a:xfrm>
        </p:spPr>
        <p:txBody>
          <a:bodyPr anchor="b"/>
          <a:lstStyle>
            <a:lvl1pPr marL="0" indent="0">
              <a:buNone/>
              <a:defRPr lang="en-US" sz="2500" b="1" i="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BD9244-253B-4F61-9F15-81C783E03B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8800" y="3386142"/>
            <a:ext cx="5157787" cy="2015247"/>
          </a:xfrm>
        </p:spPr>
        <p:txBody>
          <a:bodyPr>
            <a:norm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BA65450-4B24-4A6B-9987-1F3CF67B41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84744" y="2272009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D9DAC08-B52B-4DCC-9D22-E4E54E71163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84744" y="3386142"/>
            <a:ext cx="5183188" cy="2015247"/>
          </a:xfrm>
        </p:spPr>
        <p:txBody>
          <a:bodyPr>
            <a:normAutofit/>
          </a:bodyPr>
          <a:lstStyle>
            <a:lvl1pPr marL="180000" indent="-180000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228600" lvl="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</a:pPr>
            <a:r>
              <a:rPr lang="en-US"/>
              <a:t>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53D5824-9ACF-4E5F-AC80-9ACD7B67F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2F28EAD-9FFC-4EDD-96C6-CDAF179BA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D156D5-5DCA-446B-8C31-2251F7ECE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54CE474-0060-44FE-B47E-DA6AF06C369C}"/>
              </a:ext>
            </a:extLst>
          </p:cNvPr>
          <p:cNvSpPr/>
          <p:nvPr userDrawn="1"/>
        </p:nvSpPr>
        <p:spPr>
          <a:xfrm>
            <a:off x="687289" y="0"/>
            <a:ext cx="72000" cy="182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50FF488-85D0-4162-BF82-7F9DAA427094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78574EA-1B80-4D53-A1C5-929097CBD6A1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2DDB37A-C70A-4701-A519-6A882408133A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DEED813-3D7D-4166-A729-7E883823CD5E}"/>
              </a:ext>
            </a:extLst>
          </p:cNvPr>
          <p:cNvCxnSpPr/>
          <p:nvPr userDrawn="1"/>
        </p:nvCxnSpPr>
        <p:spPr>
          <a:xfrm>
            <a:off x="1068863" y="3226963"/>
            <a:ext cx="630936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1CC230C-5438-4284-8FAA-05E533A44A5C}"/>
              </a:ext>
            </a:extLst>
          </p:cNvPr>
          <p:cNvCxnSpPr/>
          <p:nvPr userDrawn="1"/>
        </p:nvCxnSpPr>
        <p:spPr>
          <a:xfrm>
            <a:off x="6412241" y="3226963"/>
            <a:ext cx="630936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4694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2143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2777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0A30FC14-A5B3-4B00-8DE8-B6E28CF32743}"/>
              </a:ext>
            </a:extLst>
          </p:cNvPr>
          <p:cNvSpPr/>
          <p:nvPr userDrawn="1"/>
        </p:nvSpPr>
        <p:spPr>
          <a:xfrm>
            <a:off x="0" y="5532437"/>
            <a:ext cx="12192000" cy="1325563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195AFA-7DE7-4BBC-AE6C-B5FAE8A371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724195"/>
            <a:ext cx="10515600" cy="1325563"/>
          </a:xfrm>
        </p:spPr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en-US"/>
              <a:t>TWO CONTENT</a:t>
            </a:r>
            <a:br>
              <a:rPr lang="en-US"/>
            </a:br>
            <a:r>
              <a:rPr lang="en-US"/>
              <a:t>SLIDE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8AFDAC-3A23-4F5B-B2BE-CDF8D1AFCF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8800" y="2272009"/>
            <a:ext cx="5157787" cy="823912"/>
          </a:xfrm>
        </p:spPr>
        <p:txBody>
          <a:bodyPr anchor="b"/>
          <a:lstStyle>
            <a:lvl1pPr marL="0" indent="0">
              <a:buNone/>
              <a:defRPr lang="en-US" sz="2500" b="1" i="0" kern="1200" dirty="0" smtClean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BD9244-253B-4F61-9F15-81C783E03B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8800" y="3386142"/>
            <a:ext cx="5157787" cy="2015247"/>
          </a:xfrm>
        </p:spPr>
        <p:txBody>
          <a:bodyPr>
            <a:norm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BA65450-4B24-4A6B-9987-1F3CF67B41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84744" y="2272009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D9DAC08-B52B-4DCC-9D22-E4E54E71163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84744" y="3386142"/>
            <a:ext cx="5183188" cy="2015247"/>
          </a:xfrm>
        </p:spPr>
        <p:txBody>
          <a:bodyPr>
            <a:normAutofit/>
          </a:bodyPr>
          <a:lstStyle>
            <a:lvl1pPr marL="180000" indent="-180000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228600" lvl="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</a:pPr>
            <a:r>
              <a:rPr lang="en-US"/>
              <a:t>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53D5824-9ACF-4E5F-AC80-9ACD7B67F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01007-55FE-4B9E-99B0-5FCA5C63BEEE}" type="datetime1">
              <a:rPr lang="en-US" smtClean="0"/>
              <a:t>6/23/2025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2F28EAD-9FFC-4EDD-96C6-CDAF179BA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D156D5-5DCA-446B-8C31-2251F7ECE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54CE474-0060-44FE-B47E-DA6AF06C369C}"/>
              </a:ext>
            </a:extLst>
          </p:cNvPr>
          <p:cNvSpPr/>
          <p:nvPr userDrawn="1"/>
        </p:nvSpPr>
        <p:spPr>
          <a:xfrm>
            <a:off x="687289" y="0"/>
            <a:ext cx="72000" cy="182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50FF488-85D0-4162-BF82-7F9DAA427094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726B73F3-1DAC-413E-B204-D9A6E14725E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78574EA-1B80-4D53-A1C5-929097CBD6A1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2DDB37A-C70A-4701-A519-6A882408133A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DEED813-3D7D-4166-A729-7E883823CD5E}"/>
              </a:ext>
            </a:extLst>
          </p:cNvPr>
          <p:cNvCxnSpPr/>
          <p:nvPr userDrawn="1"/>
        </p:nvCxnSpPr>
        <p:spPr>
          <a:xfrm>
            <a:off x="1068863" y="3226963"/>
            <a:ext cx="630936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1CC230C-5438-4284-8FAA-05E533A44A5C}"/>
              </a:ext>
            </a:extLst>
          </p:cNvPr>
          <p:cNvCxnSpPr/>
          <p:nvPr userDrawn="1"/>
        </p:nvCxnSpPr>
        <p:spPr>
          <a:xfrm>
            <a:off x="6412241" y="3226963"/>
            <a:ext cx="630936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21471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533400"/>
            <a:ext cx="10566400" cy="1143000"/>
          </a:xfrm>
        </p:spPr>
        <p:txBody>
          <a:bodyPr anchor="ctr"/>
          <a:lstStyle>
            <a:lvl1pPr algn="l">
              <a:defRPr>
                <a:solidFill>
                  <a:srgbClr val="00206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2"/>
          <p:cNvSpPr>
            <a:spLocks noGrp="1"/>
          </p:cNvSpPr>
          <p:nvPr>
            <p:ph idx="1"/>
          </p:nvPr>
        </p:nvSpPr>
        <p:spPr>
          <a:xfrm>
            <a:off x="835378" y="1752600"/>
            <a:ext cx="10543823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377469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CC8FE21-4B79-46A0-A2D5-AA64AFC61971}"/>
              </a:ext>
            </a:extLst>
          </p:cNvPr>
          <p:cNvSpPr/>
          <p:nvPr userDrawn="1"/>
        </p:nvSpPr>
        <p:spPr>
          <a:xfrm>
            <a:off x="0" y="6300215"/>
            <a:ext cx="12192000" cy="557785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9641" y="458919"/>
            <a:ext cx="9971159" cy="1325563"/>
          </a:xfrm>
        </p:spPr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en-US" dirty="0"/>
              <a:t>CONTENT SLIDE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18B931-E896-4471-A71A-819D3B6829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9641" y="3133484"/>
            <a:ext cx="10515600" cy="242792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600" i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 i="1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None/>
              <a:defRPr sz="1600" i="1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None/>
              <a:defRPr sz="1400" i="1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None/>
              <a:defRPr sz="1400" i="1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E1783-EEF8-44D1-A300-8D20A32BB2D3}" type="datetime1">
              <a:rPr lang="en-US" smtClean="0"/>
              <a:t>6/23/2025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687289" y="0"/>
            <a:ext cx="72000" cy="127101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4D4EAA8-8E55-45C3-BD00-531D549BB77D}"/>
              </a:ext>
            </a:extLst>
          </p:cNvPr>
          <p:cNvCxnSpPr/>
          <p:nvPr userDrawn="1"/>
        </p:nvCxnSpPr>
        <p:spPr>
          <a:xfrm>
            <a:off x="1068863" y="1528464"/>
            <a:ext cx="630936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ubtitle 2">
            <a:extLst>
              <a:ext uri="{FF2B5EF4-FFF2-40B4-BE49-F238E27FC236}">
                <a16:creationId xmlns:a16="http://schemas.microsoft.com/office/drawing/2014/main" id="{126D1C29-9D03-4CB6-B17E-D7DC93295F21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929641" y="1669110"/>
            <a:ext cx="9971158" cy="692595"/>
          </a:xfrm>
        </p:spPr>
        <p:txBody>
          <a:bodyPr>
            <a:normAutofit/>
          </a:bodyPr>
          <a:lstStyle>
            <a:lvl1pPr marL="0" indent="0" algn="l">
              <a:buNone/>
              <a:defRPr sz="2500" b="1" i="0">
                <a:solidFill>
                  <a:srgbClr val="00206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Slide Subtitle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B2A467A-5EC5-4E43-861E-F15D1E487F6D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DC761-E078-4116-B4FD-B0C88CDEB3DB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43141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CC8FE21-4B79-46A0-A2D5-AA64AFC61971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gradFill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4D589D6B-831D-4563-A99C-EBE2564083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55329" y="2272009"/>
            <a:ext cx="4540672" cy="823912"/>
          </a:xfrm>
        </p:spPr>
        <p:txBody>
          <a:bodyPr anchor="b"/>
          <a:lstStyle>
            <a:lvl1pPr marL="0" indent="0">
              <a:buNone/>
              <a:defRPr lang="en-US" sz="2500" b="1" i="0" kern="1200" dirty="0" smtClean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7519" y="630859"/>
            <a:ext cx="4143555" cy="1536580"/>
          </a:xfrm>
        </p:spPr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en-US" dirty="0"/>
              <a:t>TWO CONTENT</a:t>
            </a:r>
            <a:br>
              <a:rPr lang="en-US" dirty="0"/>
            </a:br>
            <a:r>
              <a:rPr lang="en-US" dirty="0"/>
              <a:t>SLIDE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1E45D-B5D1-4EF4-9967-78E83BC898CC}" type="datetime1">
              <a:rPr lang="en-US" smtClean="0"/>
              <a:t>6/23/2025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1285167" y="871728"/>
            <a:ext cx="72000" cy="936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B2A467A-5EC5-4E43-861E-F15D1E487F6D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DC761-E078-4116-B4FD-B0C88CDEB3DB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73B77664-6718-4048-AA03-DCFB4D6D88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11272" y="2272009"/>
            <a:ext cx="4783083" cy="823912"/>
          </a:xfrm>
        </p:spPr>
        <p:txBody>
          <a:bodyPr anchor="b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6ECB7AA-A238-4E2E-8A06-0B7C8B62A61D}"/>
              </a:ext>
            </a:extLst>
          </p:cNvPr>
          <p:cNvCxnSpPr>
            <a:cxnSpLocks/>
          </p:cNvCxnSpPr>
          <p:nvPr userDrawn="1"/>
        </p:nvCxnSpPr>
        <p:spPr>
          <a:xfrm>
            <a:off x="1695391" y="3226963"/>
            <a:ext cx="1641698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34F3080-CEDC-41FB-BA9C-9C93575A8C71}"/>
              </a:ext>
            </a:extLst>
          </p:cNvPr>
          <p:cNvCxnSpPr>
            <a:cxnSpLocks/>
          </p:cNvCxnSpPr>
          <p:nvPr userDrawn="1"/>
        </p:nvCxnSpPr>
        <p:spPr>
          <a:xfrm>
            <a:off x="7038769" y="3226963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80E9747C-D5E4-4606-9D3D-103BF578726B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1527519" y="3386142"/>
            <a:ext cx="4559068" cy="2773258"/>
          </a:xfrm>
        </p:spPr>
        <p:txBody>
          <a:bodyPr>
            <a:norm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00B050"/>
              </a:buClr>
              <a:buFont typeface="Arial" panose="020B0604020202020204" pitchFamily="34" charset="0"/>
              <a:buChar char="•"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C45F91F2-CC9B-43AA-A5DF-A0BCEB342754}"/>
              </a:ext>
            </a:extLst>
          </p:cNvPr>
          <p:cNvSpPr>
            <a:spLocks noGrp="1"/>
          </p:cNvSpPr>
          <p:nvPr>
            <p:ph sz="half" idx="18"/>
          </p:nvPr>
        </p:nvSpPr>
        <p:spPr>
          <a:xfrm>
            <a:off x="6911271" y="3386142"/>
            <a:ext cx="4783069" cy="2773258"/>
          </a:xfrm>
        </p:spPr>
        <p:txBody>
          <a:bodyPr>
            <a:norm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761793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0A30FC14-A5B3-4B00-8DE8-B6E28CF32743}"/>
              </a:ext>
            </a:extLst>
          </p:cNvPr>
          <p:cNvSpPr/>
          <p:nvPr userDrawn="1"/>
        </p:nvSpPr>
        <p:spPr>
          <a:xfrm>
            <a:off x="0" y="5532437"/>
            <a:ext cx="12192000" cy="1325563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195AFA-7DE7-4BBC-AE6C-B5FAE8A371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724195"/>
            <a:ext cx="10515600" cy="1325563"/>
          </a:xfrm>
        </p:spPr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en-US" dirty="0"/>
              <a:t>TWO CONTENT</a:t>
            </a:r>
            <a:br>
              <a:rPr lang="en-US" dirty="0"/>
            </a:br>
            <a:r>
              <a:rPr lang="en-US" dirty="0"/>
              <a:t>SLIDE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8AFDAC-3A23-4F5B-B2BE-CDF8D1AFCF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8800" y="2272009"/>
            <a:ext cx="5157787" cy="823912"/>
          </a:xfrm>
        </p:spPr>
        <p:txBody>
          <a:bodyPr anchor="b"/>
          <a:lstStyle>
            <a:lvl1pPr marL="0" indent="0">
              <a:buNone/>
              <a:defRPr lang="en-US" sz="2500" b="1" i="0" kern="1200" dirty="0" smtClean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BD9244-253B-4F61-9F15-81C783E03B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8800" y="3386142"/>
            <a:ext cx="5157787" cy="2015247"/>
          </a:xfrm>
        </p:spPr>
        <p:txBody>
          <a:bodyPr>
            <a:norm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BA65450-4B24-4A6B-9987-1F3CF67B41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84744" y="2272009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D9DAC08-B52B-4DCC-9D22-E4E54E71163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84744" y="3386142"/>
            <a:ext cx="5183188" cy="2015247"/>
          </a:xfrm>
        </p:spPr>
        <p:txBody>
          <a:bodyPr>
            <a:normAutofit/>
          </a:bodyPr>
          <a:lstStyle>
            <a:lvl1pPr marL="180000" indent="-180000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228600" lvl="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</a:pPr>
            <a:r>
              <a:rPr lang="en-US"/>
              <a:t>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53D5824-9ACF-4E5F-AC80-9ACD7B67F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01007-55FE-4B9E-99B0-5FCA5C63BEEE}" type="datetime1">
              <a:rPr lang="en-US" smtClean="0"/>
              <a:t>6/23/2025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2F28EAD-9FFC-4EDD-96C6-CDAF179BA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D156D5-5DCA-446B-8C31-2251F7ECE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54CE474-0060-44FE-B47E-DA6AF06C369C}"/>
              </a:ext>
            </a:extLst>
          </p:cNvPr>
          <p:cNvSpPr/>
          <p:nvPr userDrawn="1"/>
        </p:nvSpPr>
        <p:spPr>
          <a:xfrm>
            <a:off x="687289" y="0"/>
            <a:ext cx="72000" cy="182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50FF488-85D0-4162-BF82-7F9DAA427094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726B73F3-1DAC-413E-B204-D9A6E14725E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78574EA-1B80-4D53-A1C5-929097CBD6A1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2DDB37A-C70A-4701-A519-6A882408133A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DEED813-3D7D-4166-A729-7E883823CD5E}"/>
              </a:ext>
            </a:extLst>
          </p:cNvPr>
          <p:cNvCxnSpPr/>
          <p:nvPr userDrawn="1"/>
        </p:nvCxnSpPr>
        <p:spPr>
          <a:xfrm>
            <a:off x="1068863" y="3226963"/>
            <a:ext cx="630936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1CC230C-5438-4284-8FAA-05E533A44A5C}"/>
              </a:ext>
            </a:extLst>
          </p:cNvPr>
          <p:cNvCxnSpPr/>
          <p:nvPr userDrawn="1"/>
        </p:nvCxnSpPr>
        <p:spPr>
          <a:xfrm>
            <a:off x="6412241" y="3226963"/>
            <a:ext cx="630936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40594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E25A6-7856-3B6B-4433-0E3DC7B905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9B1E4C8-3163-1E5E-A95A-6DB5120EFA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E2E1F9-E038-8E18-C08D-4FDF61114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E348F-C683-42F0-8CB0-3534FBCD4C45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A26CEB-D708-9104-BF95-1CEB671A3B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39A0B1-90AC-EE7F-5B78-7C6A1B24B5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DB2DD-7A12-4566-87E9-C4945CE51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9608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25A1ED5E-125E-4828-9BC6-A73A2C8B88E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4FC0E2-CB24-439B-B95B-B8EF13A99E3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12758" y="318288"/>
            <a:ext cx="8807116" cy="2387600"/>
          </a:xfrm>
        </p:spPr>
        <p:txBody>
          <a:bodyPr anchor="b">
            <a:normAutofit/>
          </a:bodyPr>
          <a:lstStyle>
            <a:lvl1pPr algn="l">
              <a:defRPr sz="5500" b="1">
                <a:solidFill>
                  <a:srgbClr val="002060"/>
                </a:solidFill>
              </a:defRPr>
            </a:lvl1pPr>
          </a:lstStyle>
          <a:p>
            <a:r>
              <a:rPr lang="en-US"/>
              <a:t>PRESENTATION</a:t>
            </a:r>
            <a:br>
              <a:rPr lang="en-US"/>
            </a:br>
            <a:r>
              <a:rPr lang="en-US"/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30698B-AFFB-41C1-AFEB-59EFD03662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12758" y="3052756"/>
            <a:ext cx="9144000" cy="1397991"/>
          </a:xfrm>
        </p:spPr>
        <p:txBody>
          <a:bodyPr>
            <a:normAutofit/>
          </a:bodyPr>
          <a:lstStyle>
            <a:lvl1pPr marL="0" indent="0" algn="l">
              <a:buNone/>
              <a:defRPr sz="30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Lorem Ipsum</a:t>
            </a:r>
            <a:br>
              <a:rPr lang="en-US"/>
            </a:br>
            <a:r>
              <a:rPr lang="en-US"/>
              <a:t>Dolor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887B92-5889-454A-83C8-E0DE513D8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BFB3C-F5CB-4FF4-9626-146326B1E467}" type="datetime1">
              <a:rPr lang="en-US" smtClean="0"/>
              <a:t>6/23/2025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3F66A-C669-4D83-A278-F325DE22E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F6560-92FA-4E92-B73B-21E2BA87F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AFD9A3-66C4-4954-8678-720CFA24D244}"/>
              </a:ext>
            </a:extLst>
          </p:cNvPr>
          <p:cNvSpPr/>
          <p:nvPr userDrawn="1"/>
        </p:nvSpPr>
        <p:spPr>
          <a:xfrm>
            <a:off x="1379621" y="0"/>
            <a:ext cx="144000" cy="248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240730-69E4-4798-8578-D648F7A2C4C9}"/>
              </a:ext>
            </a:extLst>
          </p:cNvPr>
          <p:cNvCxnSpPr/>
          <p:nvPr userDrawn="1"/>
        </p:nvCxnSpPr>
        <p:spPr>
          <a:xfrm>
            <a:off x="1957137" y="2897709"/>
            <a:ext cx="930442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84AF3E3-F20C-4D84-A158-6DFC09B69A91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0391274" y="6172200"/>
            <a:ext cx="1371600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C32342D9-9DBE-4809-840C-62844DDC034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416048" y="5396630"/>
            <a:ext cx="1460500" cy="481013"/>
          </a:xfrm>
        </p:spPr>
        <p:txBody>
          <a:bodyPr/>
          <a:lstStyle>
            <a:lvl1pPr marL="0" indent="0" algn="r">
              <a:buNone/>
              <a:defRPr lang="en-US" sz="3000" b="1" i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17172829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E6F6CA0-765E-484B-B9C2-16E6A4F4986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4FC0E2-CB24-439B-B95B-B8EF13A99E3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12758" y="2522758"/>
            <a:ext cx="8807116" cy="2387600"/>
          </a:xfrm>
        </p:spPr>
        <p:txBody>
          <a:bodyPr anchor="b">
            <a:normAutofit/>
          </a:bodyPr>
          <a:lstStyle>
            <a:lvl1pPr algn="l">
              <a:defRPr sz="5500" b="1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</a:t>
            </a:r>
            <a:br>
              <a:rPr lang="en-US"/>
            </a:br>
            <a:r>
              <a:rPr lang="en-US"/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30698B-AFFB-41C1-AFEB-59EFD03662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12758" y="5257226"/>
            <a:ext cx="9144000" cy="1397991"/>
          </a:xfrm>
        </p:spPr>
        <p:txBody>
          <a:bodyPr>
            <a:normAutofit/>
          </a:bodyPr>
          <a:lstStyle>
            <a:lvl1pPr marL="0" indent="0" algn="l">
              <a:buNone/>
              <a:defRPr sz="30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Lorem Ipsum</a:t>
            </a:r>
            <a:br>
              <a:rPr lang="en-US"/>
            </a:br>
            <a:r>
              <a:rPr lang="en-US"/>
              <a:t>Dolor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887B92-5889-454A-83C8-E0DE513D8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174AC-6E10-46E9-BC4A-4E3A595D534E}" type="datetime1">
              <a:rPr lang="en-US" smtClean="0"/>
              <a:t>6/23/2025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3F66A-C669-4D83-A278-F325DE22E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F6560-92FA-4E92-B73B-21E2BA87F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AFD9A3-66C4-4954-8678-720CFA24D244}"/>
              </a:ext>
            </a:extLst>
          </p:cNvPr>
          <p:cNvSpPr/>
          <p:nvPr userDrawn="1"/>
        </p:nvSpPr>
        <p:spPr>
          <a:xfrm>
            <a:off x="1379621" y="3438000"/>
            <a:ext cx="144000" cy="342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240730-69E4-4798-8578-D648F7A2C4C9}"/>
              </a:ext>
            </a:extLst>
          </p:cNvPr>
          <p:cNvCxnSpPr/>
          <p:nvPr userDrawn="1"/>
        </p:nvCxnSpPr>
        <p:spPr>
          <a:xfrm>
            <a:off x="1957137" y="5102179"/>
            <a:ext cx="930442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84AF3E3-F20C-4D84-A158-6DFC09B69A91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0391274" y="685801"/>
            <a:ext cx="1371600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C32342D9-9DBE-4809-840C-62844DDC034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416048" y="1015979"/>
            <a:ext cx="1460500" cy="481013"/>
          </a:xfrm>
        </p:spPr>
        <p:txBody>
          <a:bodyPr/>
          <a:lstStyle>
            <a:lvl1pPr marL="0" indent="0" algn="r">
              <a:buNone/>
              <a:defRPr lang="en-US" sz="3000" b="1" i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63198753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E6F6CA0-765E-484B-B9C2-16E6A4F4986D}"/>
              </a:ext>
            </a:extLst>
          </p:cNvPr>
          <p:cNvSpPr/>
          <p:nvPr userDrawn="1"/>
        </p:nvSpPr>
        <p:spPr>
          <a:xfrm>
            <a:off x="0" y="4251158"/>
            <a:ext cx="12192000" cy="2606842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4FC0E2-CB24-439B-B95B-B8EF13A99E3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12758" y="4700582"/>
            <a:ext cx="8807116" cy="915873"/>
          </a:xfrm>
        </p:spPr>
        <p:txBody>
          <a:bodyPr anchor="b">
            <a:normAutofit/>
          </a:bodyPr>
          <a:lstStyle>
            <a:lvl1pPr algn="l">
              <a:defRPr sz="5500" b="1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30698B-AFFB-41C1-AFEB-59EFD03662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12758" y="5949257"/>
            <a:ext cx="9144000" cy="601840"/>
          </a:xfrm>
        </p:spPr>
        <p:txBody>
          <a:bodyPr>
            <a:normAutofit/>
          </a:bodyPr>
          <a:lstStyle>
            <a:lvl1pPr marL="0" indent="0" algn="l">
              <a:buNone/>
              <a:defRPr sz="30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Lorem Ipsum Dolor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887B92-5889-454A-83C8-E0DE513D8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03798-9F8A-4555-A128-691FDFB38DA9}" type="datetime1">
              <a:rPr lang="en-US" noProof="0" smtClean="0"/>
              <a:t>6/23/2025</a:t>
            </a:fld>
            <a:endParaRPr lang="en-US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3F66A-C669-4D83-A278-F325DE22E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F6560-92FA-4E92-B73B-21E2BA87F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noProof="0" smtClean="0"/>
              <a:t>‹#›</a:t>
            </a:fld>
            <a:endParaRPr lang="en-US" noProof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AFD9A3-66C4-4954-8678-720CFA24D244}"/>
              </a:ext>
            </a:extLst>
          </p:cNvPr>
          <p:cNvSpPr/>
          <p:nvPr userDrawn="1"/>
        </p:nvSpPr>
        <p:spPr>
          <a:xfrm>
            <a:off x="1379621" y="4878000"/>
            <a:ext cx="144000" cy="19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240730-69E4-4798-8578-D648F7A2C4C9}"/>
              </a:ext>
            </a:extLst>
          </p:cNvPr>
          <p:cNvCxnSpPr/>
          <p:nvPr userDrawn="1"/>
        </p:nvCxnSpPr>
        <p:spPr>
          <a:xfrm>
            <a:off x="1957137" y="5794209"/>
            <a:ext cx="930442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C54CE062-7CDB-4AB7-B86E-461B22E7F4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16048" y="1013969"/>
            <a:ext cx="1460500" cy="481013"/>
          </a:xfrm>
        </p:spPr>
        <p:txBody>
          <a:bodyPr/>
          <a:lstStyle>
            <a:lvl1pPr marL="0" indent="0" algn="r">
              <a:buNone/>
              <a:defRPr lang="en-US" sz="3000" b="1" i="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noProof="0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38781130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E6F6CA0-765E-484B-B9C2-16E6A4F4986D}"/>
              </a:ext>
            </a:extLst>
          </p:cNvPr>
          <p:cNvSpPr/>
          <p:nvPr userDrawn="1"/>
        </p:nvSpPr>
        <p:spPr>
          <a:xfrm>
            <a:off x="120000" y="117000"/>
            <a:ext cx="11952000" cy="6624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 w="273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4FC0E2-CB24-439B-B95B-B8EF13A99E3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12758" y="2413986"/>
            <a:ext cx="7107331" cy="1838643"/>
          </a:xfrm>
        </p:spPr>
        <p:txBody>
          <a:bodyPr anchor="b">
            <a:normAutofit/>
          </a:bodyPr>
          <a:lstStyle>
            <a:lvl1pPr algn="l">
              <a:defRPr sz="5500" b="1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30698B-AFFB-41C1-AFEB-59EFD03662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12758" y="4599498"/>
            <a:ext cx="7107331" cy="966857"/>
          </a:xfrm>
        </p:spPr>
        <p:txBody>
          <a:bodyPr>
            <a:normAutofit/>
          </a:bodyPr>
          <a:lstStyle>
            <a:lvl1pPr marL="0" indent="0" algn="l">
              <a:buNone/>
              <a:defRPr sz="30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Lorem Ipsum</a:t>
            </a:r>
            <a:br>
              <a:rPr lang="en-US" noProof="0"/>
            </a:br>
            <a:r>
              <a:rPr lang="en-US" noProof="0"/>
              <a:t>Dolor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887B92-5889-454A-83C8-E0DE513D8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9C6A1-E569-4FC9-9D93-90A846C9C5BB}" type="datetime1">
              <a:rPr lang="en-US" noProof="0" smtClean="0"/>
              <a:t>6/23/2025</a:t>
            </a:fld>
            <a:endParaRPr lang="en-US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3F66A-C669-4D83-A278-F325DE22E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F6560-92FA-4E92-B73B-21E2BA87F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noProof="0" smtClean="0"/>
              <a:t>‹#›</a:t>
            </a:fld>
            <a:endParaRPr lang="en-US" noProof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AFD9A3-66C4-4954-8678-720CFA24D244}"/>
              </a:ext>
            </a:extLst>
          </p:cNvPr>
          <p:cNvSpPr/>
          <p:nvPr userDrawn="1"/>
        </p:nvSpPr>
        <p:spPr>
          <a:xfrm>
            <a:off x="1379621" y="2740862"/>
            <a:ext cx="144000" cy="12893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240730-69E4-4798-8578-D648F7A2C4C9}"/>
              </a:ext>
            </a:extLst>
          </p:cNvPr>
          <p:cNvCxnSpPr/>
          <p:nvPr userDrawn="1"/>
        </p:nvCxnSpPr>
        <p:spPr>
          <a:xfrm>
            <a:off x="1957137" y="4444451"/>
            <a:ext cx="930442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6E88EDA-C5A5-4C22-8CE4-5C7FDCF2E859}"/>
              </a:ext>
            </a:extLst>
          </p:cNvPr>
          <p:cNvCxnSpPr>
            <a:cxnSpLocks/>
          </p:cNvCxnSpPr>
          <p:nvPr userDrawn="1"/>
        </p:nvCxnSpPr>
        <p:spPr>
          <a:xfrm flipV="1">
            <a:off x="11077074" y="5622756"/>
            <a:ext cx="0" cy="984222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1B98974C-AC7A-4E66-AE1A-DBA5F1A1D05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416048" y="5532986"/>
            <a:ext cx="1460500" cy="481013"/>
          </a:xfrm>
        </p:spPr>
        <p:txBody>
          <a:bodyPr/>
          <a:lstStyle>
            <a:lvl1pPr marL="0" indent="0" algn="r">
              <a:buNone/>
              <a:defRPr lang="en-US" sz="3000" b="1" i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noProof="0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8732035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E6F6CA0-765E-484B-B9C2-16E6A4F4986D}"/>
              </a:ext>
            </a:extLst>
          </p:cNvPr>
          <p:cNvSpPr/>
          <p:nvPr userDrawn="1"/>
        </p:nvSpPr>
        <p:spPr>
          <a:xfrm>
            <a:off x="0" y="-1"/>
            <a:ext cx="12192000" cy="4464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4FC0E2-CB24-439B-B95B-B8EF13A99E3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12758" y="4785756"/>
            <a:ext cx="8807116" cy="915873"/>
          </a:xfrm>
        </p:spPr>
        <p:txBody>
          <a:bodyPr anchor="b">
            <a:normAutofit/>
          </a:bodyPr>
          <a:lstStyle>
            <a:lvl1pPr algn="l">
              <a:defRPr sz="5500" b="1"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</a:defRPr>
            </a:lvl1pPr>
          </a:lstStyle>
          <a:p>
            <a:r>
              <a:rPr lang="en-US" noProof="0"/>
              <a:t>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30698B-AFFB-41C1-AFEB-59EFD03662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12758" y="6050473"/>
            <a:ext cx="9144000" cy="601840"/>
          </a:xfrm>
        </p:spPr>
        <p:txBody>
          <a:bodyPr>
            <a:normAutofit/>
          </a:bodyPr>
          <a:lstStyle>
            <a:lvl1pPr marL="0" indent="0" algn="l">
              <a:buNone/>
              <a:defRPr sz="3000" b="1" i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Lorem Ipsum Dolor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887B92-5889-454A-83C8-E0DE513D8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FBC92-456B-42A9-BBF5-ADCA2050DDCF}" type="datetime1">
              <a:rPr lang="en-US" noProof="0" smtClean="0"/>
              <a:t>6/23/2025</a:t>
            </a:fld>
            <a:endParaRPr lang="en-US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3F66A-C669-4D83-A278-F325DE22E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F6560-92FA-4E92-B73B-21E2BA87F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noProof="0" smtClean="0"/>
              <a:t>‹#›</a:t>
            </a:fld>
            <a:endParaRPr lang="en-US" noProof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AFD9A3-66C4-4954-8678-720CFA24D244}"/>
              </a:ext>
            </a:extLst>
          </p:cNvPr>
          <p:cNvSpPr/>
          <p:nvPr userDrawn="1"/>
        </p:nvSpPr>
        <p:spPr>
          <a:xfrm>
            <a:off x="1379621" y="4950000"/>
            <a:ext cx="144000" cy="190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240730-69E4-4798-8578-D648F7A2C4C9}"/>
              </a:ext>
            </a:extLst>
          </p:cNvPr>
          <p:cNvCxnSpPr/>
          <p:nvPr userDrawn="1"/>
        </p:nvCxnSpPr>
        <p:spPr>
          <a:xfrm>
            <a:off x="1957137" y="5882423"/>
            <a:ext cx="930442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84AF3E3-F20C-4D84-A158-6DFC09B69A91}"/>
              </a:ext>
            </a:extLst>
          </p:cNvPr>
          <p:cNvCxnSpPr>
            <a:cxnSpLocks/>
          </p:cNvCxnSpPr>
          <p:nvPr userDrawn="1"/>
        </p:nvCxnSpPr>
        <p:spPr>
          <a:xfrm rot="10800000">
            <a:off x="10820400" y="870003"/>
            <a:ext cx="1371600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C32342D9-9DBE-4809-840C-62844DDC034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668000" y="1005185"/>
            <a:ext cx="1460500" cy="481013"/>
          </a:xfrm>
        </p:spPr>
        <p:txBody>
          <a:bodyPr/>
          <a:lstStyle>
            <a:lvl1pPr marL="0" indent="0" algn="l">
              <a:buNone/>
              <a:defRPr lang="en-US" sz="3000" b="1" i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noProof="0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347398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CC8FE21-4B79-46A0-A2D5-AA64AFC619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9641" y="458919"/>
            <a:ext cx="9971159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CONTENT SLIDE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18B931-E896-4471-A71A-819D3B6829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9641" y="3775165"/>
            <a:ext cx="9971158" cy="2427923"/>
          </a:xfrm>
        </p:spPr>
        <p:txBody>
          <a:bodyPr>
            <a:normAutofit/>
          </a:bodyPr>
          <a:lstStyle>
            <a:lvl1pPr marL="0" indent="0">
              <a:buNone/>
              <a:defRPr sz="1600" i="0">
                <a:solidFill>
                  <a:schemeClr val="bg1"/>
                </a:solidFill>
              </a:defRPr>
            </a:lvl1pPr>
            <a:lvl2pPr marL="457200" indent="0">
              <a:buNone/>
              <a:defRPr sz="1800" i="1">
                <a:solidFill>
                  <a:schemeClr val="bg1"/>
                </a:solidFill>
              </a:defRPr>
            </a:lvl2pPr>
            <a:lvl3pPr marL="914400" indent="0">
              <a:buNone/>
              <a:defRPr sz="1600" i="1">
                <a:solidFill>
                  <a:schemeClr val="bg1"/>
                </a:solidFill>
              </a:defRPr>
            </a:lvl3pPr>
            <a:lvl4pPr marL="1371600" indent="0">
              <a:buNone/>
              <a:defRPr sz="1400" i="1">
                <a:solidFill>
                  <a:schemeClr val="bg1"/>
                </a:solidFill>
              </a:defRPr>
            </a:lvl4pPr>
            <a:lvl5pPr marL="1828800" indent="0">
              <a:buNone/>
              <a:defRPr sz="1400" i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F99D1-A115-46CA-B10A-279193A83BBC}" type="datetime1">
              <a:rPr lang="en-US" smtClean="0"/>
              <a:t>6/23/2025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687289" y="0"/>
            <a:ext cx="72000" cy="1271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4D4EAA8-8E55-45C3-BD00-531D549BB77D}"/>
              </a:ext>
            </a:extLst>
          </p:cNvPr>
          <p:cNvCxnSpPr/>
          <p:nvPr userDrawn="1"/>
        </p:nvCxnSpPr>
        <p:spPr>
          <a:xfrm>
            <a:off x="1068863" y="1528464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ubtitle 2">
            <a:extLst>
              <a:ext uri="{FF2B5EF4-FFF2-40B4-BE49-F238E27FC236}">
                <a16:creationId xmlns:a16="http://schemas.microsoft.com/office/drawing/2014/main" id="{126D1C29-9D03-4CB6-B17E-D7DC93295F21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929641" y="1669110"/>
            <a:ext cx="9971158" cy="692595"/>
          </a:xfrm>
        </p:spPr>
        <p:txBody>
          <a:bodyPr>
            <a:normAutofit/>
          </a:bodyPr>
          <a:lstStyle>
            <a:lvl1pPr marL="0" indent="0" algn="l">
              <a:buNone/>
              <a:defRPr sz="25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Slide Subtitle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B2A467A-5EC5-4E43-861E-F15D1E487F6D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DC761-E078-4116-B4FD-B0C88CDEB3DB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299019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CC8FE21-4B79-46A0-A2D5-AA64AFC61971}"/>
              </a:ext>
            </a:extLst>
          </p:cNvPr>
          <p:cNvSpPr/>
          <p:nvPr userDrawn="1"/>
        </p:nvSpPr>
        <p:spPr>
          <a:xfrm>
            <a:off x="0" y="5532437"/>
            <a:ext cx="12192000" cy="1325563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9641" y="458919"/>
            <a:ext cx="9971159" cy="1325563"/>
          </a:xfrm>
        </p:spPr>
        <p:txBody>
          <a:bodyPr/>
          <a:lstStyle>
            <a:lvl1pPr>
              <a:defRPr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</a:defRPr>
            </a:lvl1pPr>
          </a:lstStyle>
          <a:p>
            <a:r>
              <a:rPr lang="en-US"/>
              <a:t>CONTENT SLIDE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18B931-E896-4471-A71A-819D3B6829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9641" y="3133484"/>
            <a:ext cx="10515600" cy="242792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600" i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 i="1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None/>
              <a:defRPr sz="1600" i="1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None/>
              <a:defRPr sz="1400" i="1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None/>
              <a:defRPr sz="1400" i="1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E1783-EEF8-44D1-A300-8D20A32BB2D3}" type="datetime1">
              <a:rPr lang="en-US" smtClean="0"/>
              <a:t>6/23/2025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687289" y="0"/>
            <a:ext cx="72000" cy="127101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4D4EAA8-8E55-45C3-BD00-531D549BB77D}"/>
              </a:ext>
            </a:extLst>
          </p:cNvPr>
          <p:cNvCxnSpPr/>
          <p:nvPr userDrawn="1"/>
        </p:nvCxnSpPr>
        <p:spPr>
          <a:xfrm>
            <a:off x="1068863" y="1528464"/>
            <a:ext cx="630936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ubtitle 2">
            <a:extLst>
              <a:ext uri="{FF2B5EF4-FFF2-40B4-BE49-F238E27FC236}">
                <a16:creationId xmlns:a16="http://schemas.microsoft.com/office/drawing/2014/main" id="{126D1C29-9D03-4CB6-B17E-D7DC93295F21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929641" y="1669110"/>
            <a:ext cx="9971158" cy="692595"/>
          </a:xfrm>
        </p:spPr>
        <p:txBody>
          <a:bodyPr>
            <a:normAutofit/>
          </a:bodyPr>
          <a:lstStyle>
            <a:lvl1pPr marL="0" indent="0" algn="l">
              <a:buNone/>
              <a:defRPr sz="2500" b="1" i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Slide Subtitle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B2A467A-5EC5-4E43-861E-F15D1E487F6D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DC761-E078-4116-B4FD-B0C88CDEB3DB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321900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1CF94AF4-4F78-4DA5-8571-FD66FFA6313D}"/>
              </a:ext>
            </a:extLst>
          </p:cNvPr>
          <p:cNvSpPr/>
          <p:nvPr userDrawn="1"/>
        </p:nvSpPr>
        <p:spPr>
          <a:xfrm>
            <a:off x="120000" y="117000"/>
            <a:ext cx="11952000" cy="6624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 w="273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7521" y="546844"/>
            <a:ext cx="8997738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CONTENT SLIDE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18B931-E896-4471-A71A-819D3B6829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7520" y="3581731"/>
            <a:ext cx="8997737" cy="2230464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600" i="0">
                <a:solidFill>
                  <a:schemeClr val="bg1"/>
                </a:solidFill>
              </a:defRPr>
            </a:lvl1pPr>
            <a:lvl2pPr marL="457200" indent="0">
              <a:buNone/>
              <a:defRPr sz="1800" i="1">
                <a:solidFill>
                  <a:schemeClr val="bg1"/>
                </a:solidFill>
              </a:defRPr>
            </a:lvl2pPr>
            <a:lvl3pPr marL="914400" indent="0">
              <a:buNone/>
              <a:defRPr sz="1600" i="1">
                <a:solidFill>
                  <a:schemeClr val="bg1"/>
                </a:solidFill>
              </a:defRPr>
            </a:lvl3pPr>
            <a:lvl4pPr marL="1371600" indent="0">
              <a:buNone/>
              <a:defRPr sz="1400" i="1">
                <a:solidFill>
                  <a:schemeClr val="bg1"/>
                </a:solidFill>
              </a:defRPr>
            </a:lvl4pPr>
            <a:lvl5pPr marL="1828800" indent="0">
              <a:buNone/>
              <a:defRPr sz="1400" i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8C37E-76B3-4A0D-BCD1-C5A52A858D66}" type="datetime1">
              <a:rPr lang="en-US" smtClean="0"/>
              <a:t>6/23/2025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0400" y="6159402"/>
            <a:ext cx="2788169" cy="365125"/>
          </a:xfrm>
        </p:spPr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1285168" y="244717"/>
            <a:ext cx="72000" cy="10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4D4EAA8-8E55-45C3-BD00-531D549BB77D}"/>
              </a:ext>
            </a:extLst>
          </p:cNvPr>
          <p:cNvCxnSpPr/>
          <p:nvPr userDrawn="1"/>
        </p:nvCxnSpPr>
        <p:spPr>
          <a:xfrm>
            <a:off x="1666742" y="1616389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ubtitle 2">
            <a:extLst>
              <a:ext uri="{FF2B5EF4-FFF2-40B4-BE49-F238E27FC236}">
                <a16:creationId xmlns:a16="http://schemas.microsoft.com/office/drawing/2014/main" id="{126D1C29-9D03-4CB6-B17E-D7DC93295F21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1527520" y="1757035"/>
            <a:ext cx="8997737" cy="692595"/>
          </a:xfrm>
        </p:spPr>
        <p:txBody>
          <a:bodyPr>
            <a:normAutofit/>
          </a:bodyPr>
          <a:lstStyle>
            <a:lvl1pPr marL="0" indent="0" algn="l">
              <a:buNone/>
              <a:defRPr sz="25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Slide Subtitle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10938200" y="1341281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31016" y="1377655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DC761-E078-4116-B4FD-B0C88CDEB3DB}"/>
              </a:ext>
            </a:extLst>
          </p:cNvPr>
          <p:cNvCxnSpPr>
            <a:cxnSpLocks/>
          </p:cNvCxnSpPr>
          <p:nvPr userDrawn="1"/>
        </p:nvCxnSpPr>
        <p:spPr>
          <a:xfrm flipV="1">
            <a:off x="11663289" y="6300217"/>
            <a:ext cx="0" cy="310226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480265F1-E793-484F-ADC9-31450ADF8B0E}"/>
              </a:ext>
            </a:extLst>
          </p:cNvPr>
          <p:cNvCxnSpPr>
            <a:cxnSpLocks/>
          </p:cNvCxnSpPr>
          <p:nvPr userDrawn="1"/>
        </p:nvCxnSpPr>
        <p:spPr>
          <a:xfrm>
            <a:off x="256374" y="6168360"/>
            <a:ext cx="1508418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057085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CC8FE21-4B79-46A0-A2D5-AA64AFC619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7519" y="1443655"/>
            <a:ext cx="4143555" cy="153658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CONTENT</a:t>
            </a:r>
            <a:br>
              <a:rPr lang="en-US"/>
            </a:br>
            <a:r>
              <a:rPr lang="en-US"/>
              <a:t>SLIDE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18B931-E896-4471-A71A-819D3B6829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71409" y="2588054"/>
            <a:ext cx="5228216" cy="31229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600" i="0">
                <a:solidFill>
                  <a:schemeClr val="bg1"/>
                </a:solidFill>
              </a:defRPr>
            </a:lvl1pPr>
            <a:lvl2pPr marL="457200" indent="0">
              <a:buNone/>
              <a:defRPr sz="1800" i="1">
                <a:solidFill>
                  <a:schemeClr val="bg1"/>
                </a:solidFill>
              </a:defRPr>
            </a:lvl2pPr>
            <a:lvl3pPr marL="914400" indent="0">
              <a:buNone/>
              <a:defRPr sz="1600" i="1">
                <a:solidFill>
                  <a:schemeClr val="bg1"/>
                </a:solidFill>
              </a:defRPr>
            </a:lvl3pPr>
            <a:lvl4pPr marL="1371600" indent="0">
              <a:buNone/>
              <a:defRPr sz="1400" i="1">
                <a:solidFill>
                  <a:schemeClr val="bg1"/>
                </a:solidFill>
              </a:defRPr>
            </a:lvl4pPr>
            <a:lvl5pPr marL="1828800" indent="0">
              <a:buNone/>
              <a:defRPr sz="1400" i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2C234-967A-4CF5-82BF-1AF9EBDCBA35}" type="datetime1">
              <a:rPr lang="en-US" smtClean="0"/>
              <a:t>6/23/2025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1285167" y="1684524"/>
            <a:ext cx="72000" cy="9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4D4EAA8-8E55-45C3-BD00-531D549BB77D}"/>
              </a:ext>
            </a:extLst>
          </p:cNvPr>
          <p:cNvCxnSpPr/>
          <p:nvPr userDrawn="1"/>
        </p:nvCxnSpPr>
        <p:spPr>
          <a:xfrm>
            <a:off x="1666741" y="2882481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ubtitle 2">
            <a:extLst>
              <a:ext uri="{FF2B5EF4-FFF2-40B4-BE49-F238E27FC236}">
                <a16:creationId xmlns:a16="http://schemas.microsoft.com/office/drawing/2014/main" id="{126D1C29-9D03-4CB6-B17E-D7DC93295F21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1527519" y="3023127"/>
            <a:ext cx="4143555" cy="692595"/>
          </a:xfrm>
        </p:spPr>
        <p:txBody>
          <a:bodyPr>
            <a:normAutofit/>
          </a:bodyPr>
          <a:lstStyle>
            <a:lvl1pPr marL="0" indent="0" algn="l">
              <a:buNone/>
              <a:defRPr sz="25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Slide Subtitle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B2A467A-5EC5-4E43-861E-F15D1E487F6D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DC761-E078-4116-B4FD-B0C88CDEB3DB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543139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CC8FE21-4B79-46A0-A2D5-AA64AFC61971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7519" y="1700327"/>
            <a:ext cx="4143555" cy="1536580"/>
          </a:xfrm>
        </p:spPr>
        <p:txBody>
          <a:bodyPr/>
          <a:lstStyle>
            <a:lvl1pPr>
              <a:defRPr>
                <a:gradFill flip="none" rotWithShape="1"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  <a:tileRect/>
                </a:gradFill>
              </a:defRPr>
            </a:lvl1pPr>
          </a:lstStyle>
          <a:p>
            <a:r>
              <a:rPr lang="en-US"/>
              <a:t>CONTENT</a:t>
            </a:r>
            <a:br>
              <a:rPr lang="en-US"/>
            </a:br>
            <a:r>
              <a:rPr lang="en-US"/>
              <a:t>SLIDE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18B931-E896-4471-A71A-819D3B6829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14145" y="2138878"/>
            <a:ext cx="4361941" cy="31229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600" i="0">
                <a:solidFill>
                  <a:schemeClr val="bg1"/>
                </a:solidFill>
              </a:defRPr>
            </a:lvl1pPr>
            <a:lvl2pPr marL="457200" indent="0">
              <a:buNone/>
              <a:defRPr sz="1800" i="1">
                <a:solidFill>
                  <a:schemeClr val="bg1"/>
                </a:solidFill>
              </a:defRPr>
            </a:lvl2pPr>
            <a:lvl3pPr marL="914400" indent="0">
              <a:buNone/>
              <a:defRPr sz="1600" i="1">
                <a:solidFill>
                  <a:schemeClr val="bg1"/>
                </a:solidFill>
              </a:defRPr>
            </a:lvl3pPr>
            <a:lvl4pPr marL="1371600" indent="0">
              <a:buNone/>
              <a:defRPr sz="1400" i="1">
                <a:solidFill>
                  <a:schemeClr val="bg1"/>
                </a:solidFill>
              </a:defRPr>
            </a:lvl4pPr>
            <a:lvl5pPr marL="1828800" indent="0">
              <a:buNone/>
              <a:defRPr sz="1400" i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865D4-BE98-46E3-A6B7-4F34A5E5D254}" type="datetime1">
              <a:rPr lang="en-US" smtClean="0"/>
              <a:t>6/23/2025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1285167" y="1941196"/>
            <a:ext cx="72000" cy="936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4D4EAA8-8E55-45C3-BD00-531D549BB77D}"/>
              </a:ext>
            </a:extLst>
          </p:cNvPr>
          <p:cNvCxnSpPr/>
          <p:nvPr userDrawn="1"/>
        </p:nvCxnSpPr>
        <p:spPr>
          <a:xfrm>
            <a:off x="1666741" y="3139153"/>
            <a:ext cx="630936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ubtitle 2">
            <a:extLst>
              <a:ext uri="{FF2B5EF4-FFF2-40B4-BE49-F238E27FC236}">
                <a16:creationId xmlns:a16="http://schemas.microsoft.com/office/drawing/2014/main" id="{126D1C29-9D03-4CB6-B17E-D7DC93295F21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1527519" y="3279799"/>
            <a:ext cx="4143555" cy="692595"/>
          </a:xfrm>
        </p:spPr>
        <p:txBody>
          <a:bodyPr>
            <a:normAutofit/>
          </a:bodyPr>
          <a:lstStyle>
            <a:lvl1pPr marL="0" indent="0" algn="l">
              <a:buNone/>
              <a:defRPr sz="2500" b="1" i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Slide Subtitle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B2A467A-5EC5-4E43-861E-F15D1E487F6D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DC761-E078-4116-B4FD-B0C88CDEB3DB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716170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2864D1B-05AA-49BC-BA1A-52FAC02DA92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F4F6DA-C141-44B8-A3D2-B717A87A83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2316701"/>
            <a:ext cx="10515600" cy="1500187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SECTION</a:t>
            </a:r>
            <a:br>
              <a:rPr lang="en-US"/>
            </a:br>
            <a:r>
              <a:rPr lang="en-US"/>
              <a:t>DIVIDER SLIDE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2DD7E2-5C7F-4027-B814-C7CC0E8D95A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28800" y="4083026"/>
            <a:ext cx="10515600" cy="770328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Section Subtitle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702D73-8A0A-45AB-A4F6-F8D00BF258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060C0-AC53-4D64-ABD7-4A55C0A77859}" type="datetime1">
              <a:rPr lang="en-US" smtClean="0"/>
              <a:t>6/23/2025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ABD5BA-639F-449E-A055-BE79772AE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B626F1-D33A-4FC7-A75F-B53331D9D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900A71E-3FCF-4E9F-9CE1-574118517636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FACAE552-11D7-45BF-8B66-071AE054F7B4}"/>
              </a:ext>
            </a:extLst>
          </p:cNvPr>
          <p:cNvSpPr/>
          <p:nvPr userDrawn="1"/>
        </p:nvSpPr>
        <p:spPr>
          <a:xfrm>
            <a:off x="687289" y="0"/>
            <a:ext cx="72000" cy="36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14F7723-8043-4A0B-B2AB-BCF5A44ED246}"/>
              </a:ext>
            </a:extLst>
          </p:cNvPr>
          <p:cNvCxnSpPr/>
          <p:nvPr userDrawn="1"/>
        </p:nvCxnSpPr>
        <p:spPr>
          <a:xfrm>
            <a:off x="1068863" y="3940727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5E0C289-2BC1-4B83-96F5-C1B9E010D027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5F65E082-5015-4DA2-9655-AE200511FDB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CB5B0FB-5693-42A3-BD99-CA01387F8DFE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048533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2864D1B-05AA-49BC-BA1A-52FAC02DA92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F4F6DA-C141-44B8-A3D2-B717A87A83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2781919"/>
            <a:ext cx="10515600" cy="1500187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SECTION</a:t>
            </a:r>
            <a:br>
              <a:rPr lang="en-US"/>
            </a:br>
            <a:r>
              <a:rPr lang="en-US"/>
              <a:t>DIVIDER SLIDE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2DD7E2-5C7F-4027-B814-C7CC0E8D95A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28800" y="4548244"/>
            <a:ext cx="10515600" cy="770328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Section Subtitle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702D73-8A0A-45AB-A4F6-F8D00BF258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BC66F-F4C2-4254-902A-540C5FFDD766}" type="datetime1">
              <a:rPr lang="en-US" smtClean="0"/>
              <a:t>6/23/2025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ABD5BA-639F-449E-A055-BE79772AE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28800" y="6159402"/>
            <a:ext cx="2919886" cy="365125"/>
          </a:xfrm>
        </p:spPr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B626F1-D33A-4FC7-A75F-B53331D9D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ACAE552-11D7-45BF-8B66-071AE054F7B4}"/>
              </a:ext>
            </a:extLst>
          </p:cNvPr>
          <p:cNvSpPr/>
          <p:nvPr userDrawn="1"/>
        </p:nvSpPr>
        <p:spPr>
          <a:xfrm>
            <a:off x="687289" y="3186000"/>
            <a:ext cx="72000" cy="36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14F7723-8043-4A0B-B2AB-BCF5A44ED246}"/>
              </a:ext>
            </a:extLst>
          </p:cNvPr>
          <p:cNvCxnSpPr/>
          <p:nvPr userDrawn="1"/>
        </p:nvCxnSpPr>
        <p:spPr>
          <a:xfrm>
            <a:off x="1068863" y="4405945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5E0C289-2BC1-4B83-96F5-C1B9E010D027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5F65E082-5015-4DA2-9655-AE200511FDB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CB5B0FB-5693-42A3-BD99-CA01387F8DFE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537771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F4F6DA-C141-44B8-A3D2-B717A87A83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98820" y="4537309"/>
            <a:ext cx="9384760" cy="915873"/>
          </a:xfrm>
        </p:spPr>
        <p:txBody>
          <a:bodyPr anchor="b">
            <a:normAutofit/>
          </a:bodyPr>
          <a:lstStyle>
            <a:lvl1pPr>
              <a:defRPr sz="4000"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</a:defRPr>
            </a:lvl1pPr>
          </a:lstStyle>
          <a:p>
            <a:r>
              <a:rPr lang="en-US"/>
              <a:t>SECTION DIVIDER SLIDE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ABAA4CC-3D2B-49F9-B077-001CA4738B89}"/>
              </a:ext>
            </a:extLst>
          </p:cNvPr>
          <p:cNvSpPr/>
          <p:nvPr userDrawn="1"/>
        </p:nvSpPr>
        <p:spPr>
          <a:xfrm>
            <a:off x="0" y="0"/>
            <a:ext cx="12192000" cy="4446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702D73-8A0A-45AB-A4F6-F8D00BF258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453F6-9CD2-44E4-BBC5-2899F0ED8F61}" type="datetime1">
              <a:rPr lang="en-US" smtClean="0"/>
              <a:t>6/23/2025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ABD5BA-639F-449E-A055-BE79772AE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98819" y="6159402"/>
            <a:ext cx="2616158" cy="384202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B626F1-D33A-4FC7-A75F-B53331D9D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95CBEC59-7FF9-4688-98DF-89832A0C9025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5E0C289-2BC1-4B83-96F5-C1B9E010D027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5F65E082-5015-4DA2-9655-AE200511FDB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CB5B0FB-5693-42A3-BD99-CA01387F8DFE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E2523DB2-F162-4E92-B6E1-B5E87D5D8ACF}"/>
              </a:ext>
            </a:extLst>
          </p:cNvPr>
          <p:cNvSpPr/>
          <p:nvPr userDrawn="1"/>
        </p:nvSpPr>
        <p:spPr>
          <a:xfrm>
            <a:off x="1283369" y="4914000"/>
            <a:ext cx="72000" cy="1944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316CC9B7-E806-4C95-96A5-EEEEBB4E99A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698820" y="5702936"/>
            <a:ext cx="9384760" cy="526936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500" b="1" i="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Section Subtitle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595F7760-B839-4F89-B618-3371C8B08414}"/>
              </a:ext>
            </a:extLst>
          </p:cNvPr>
          <p:cNvCxnSpPr/>
          <p:nvPr userDrawn="1"/>
        </p:nvCxnSpPr>
        <p:spPr>
          <a:xfrm>
            <a:off x="1838883" y="5560637"/>
            <a:ext cx="630936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96874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37245BE-F984-498B-9CBB-C4DDD775060D}"/>
              </a:ext>
            </a:extLst>
          </p:cNvPr>
          <p:cNvSpPr/>
          <p:nvPr userDrawn="1"/>
        </p:nvSpPr>
        <p:spPr>
          <a:xfrm>
            <a:off x="120000" y="117000"/>
            <a:ext cx="11952000" cy="6624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 w="273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F4F6DA-C141-44B8-A3D2-B717A87A83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7520" y="2316701"/>
            <a:ext cx="9556063" cy="1500187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SECTION</a:t>
            </a:r>
            <a:br>
              <a:rPr lang="en-US"/>
            </a:br>
            <a:r>
              <a:rPr lang="en-US"/>
              <a:t>DIVIDER SLIDE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2DD7E2-5C7F-4027-B814-C7CC0E8D95A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527520" y="4083026"/>
            <a:ext cx="9556064" cy="770328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Section Subtitle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702D73-8A0A-45AB-A4F6-F8D00BF258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19AD0-5F22-4AC8-A079-4E7FF62CE0BA}" type="datetime1">
              <a:rPr lang="en-US" smtClean="0"/>
              <a:t>6/23/2025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ABD5BA-639F-449E-A055-BE79772AE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B626F1-D33A-4FC7-A75F-B53331D9D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ACAE552-11D7-45BF-8B66-071AE054F7B4}"/>
              </a:ext>
            </a:extLst>
          </p:cNvPr>
          <p:cNvSpPr/>
          <p:nvPr userDrawn="1"/>
        </p:nvSpPr>
        <p:spPr>
          <a:xfrm>
            <a:off x="1285167" y="255684"/>
            <a:ext cx="72000" cy="34119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14F7723-8043-4A0B-B2AB-BCF5A44ED246}"/>
              </a:ext>
            </a:extLst>
          </p:cNvPr>
          <p:cNvCxnSpPr/>
          <p:nvPr userDrawn="1"/>
        </p:nvCxnSpPr>
        <p:spPr>
          <a:xfrm>
            <a:off x="1666742" y="3940727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5E0C289-2BC1-4B83-96F5-C1B9E010D027}"/>
              </a:ext>
            </a:extLst>
          </p:cNvPr>
          <p:cNvCxnSpPr>
            <a:cxnSpLocks/>
          </p:cNvCxnSpPr>
          <p:nvPr userDrawn="1"/>
        </p:nvCxnSpPr>
        <p:spPr>
          <a:xfrm>
            <a:off x="10939723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5F65E082-5015-4DA2-9655-AE200511FDB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32539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BA8760C4-08C1-4929-A6AE-568F67883880}"/>
              </a:ext>
            </a:extLst>
          </p:cNvPr>
          <p:cNvCxnSpPr>
            <a:cxnSpLocks/>
          </p:cNvCxnSpPr>
          <p:nvPr userDrawn="1"/>
        </p:nvCxnSpPr>
        <p:spPr>
          <a:xfrm flipV="1">
            <a:off x="11663289" y="6300217"/>
            <a:ext cx="0" cy="310226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69AE345-7CB6-4F86-99E6-C8B881714A2B}"/>
              </a:ext>
            </a:extLst>
          </p:cNvPr>
          <p:cNvCxnSpPr>
            <a:cxnSpLocks/>
          </p:cNvCxnSpPr>
          <p:nvPr userDrawn="1"/>
        </p:nvCxnSpPr>
        <p:spPr>
          <a:xfrm>
            <a:off x="256374" y="6168360"/>
            <a:ext cx="1508418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187023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CC8FE21-4B79-46A0-A2D5-AA64AFC619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7519" y="1443655"/>
            <a:ext cx="4143555" cy="153658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SECTION</a:t>
            </a:r>
            <a:br>
              <a:rPr lang="en-US"/>
            </a:br>
            <a:r>
              <a:rPr lang="en-US"/>
              <a:t>DIVIDER SLIDE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FFA05-2726-422B-A595-CD6EE4C03A22}" type="datetime1">
              <a:rPr lang="en-US" smtClean="0"/>
              <a:t>6/23/2025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1285167" y="1684524"/>
            <a:ext cx="72000" cy="9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4D4EAA8-8E55-45C3-BD00-531D549BB77D}"/>
              </a:ext>
            </a:extLst>
          </p:cNvPr>
          <p:cNvCxnSpPr/>
          <p:nvPr userDrawn="1"/>
        </p:nvCxnSpPr>
        <p:spPr>
          <a:xfrm>
            <a:off x="1666741" y="2882481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ubtitle 2">
            <a:extLst>
              <a:ext uri="{FF2B5EF4-FFF2-40B4-BE49-F238E27FC236}">
                <a16:creationId xmlns:a16="http://schemas.microsoft.com/office/drawing/2014/main" id="{126D1C29-9D03-4CB6-B17E-D7DC93295F21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1527519" y="3023127"/>
            <a:ext cx="4143555" cy="692595"/>
          </a:xfrm>
        </p:spPr>
        <p:txBody>
          <a:bodyPr>
            <a:normAutofit/>
          </a:bodyPr>
          <a:lstStyle>
            <a:lvl1pPr marL="0" indent="0" algn="l">
              <a:buNone/>
              <a:defRPr sz="25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Slide Subtitle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B2A467A-5EC5-4E43-861E-F15D1E487F6D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DC761-E078-4116-B4FD-B0C88CDEB3DB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134889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CC8FE21-4B79-46A0-A2D5-AA64AFC61971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7519" y="1700327"/>
            <a:ext cx="4143555" cy="1536580"/>
          </a:xfrm>
        </p:spPr>
        <p:txBody>
          <a:bodyPr/>
          <a:lstStyle>
            <a:lvl1pPr>
              <a:defRPr>
                <a:gradFill flip="none" rotWithShape="1"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  <a:tileRect/>
                </a:gradFill>
              </a:defRPr>
            </a:lvl1pPr>
          </a:lstStyle>
          <a:p>
            <a:r>
              <a:rPr lang="en-US"/>
              <a:t>SECTION</a:t>
            </a:r>
            <a:br>
              <a:rPr lang="en-US"/>
            </a:br>
            <a:r>
              <a:rPr lang="en-US"/>
              <a:t>DIVIDER SLIDE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DC830-91D4-4D76-B486-41F29E6EE30C}" type="datetime1">
              <a:rPr lang="en-US" smtClean="0"/>
              <a:t>6/23/2025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1285167" y="1941196"/>
            <a:ext cx="72000" cy="936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4D4EAA8-8E55-45C3-BD00-531D549BB77D}"/>
              </a:ext>
            </a:extLst>
          </p:cNvPr>
          <p:cNvCxnSpPr/>
          <p:nvPr userDrawn="1"/>
        </p:nvCxnSpPr>
        <p:spPr>
          <a:xfrm>
            <a:off x="1666741" y="3139153"/>
            <a:ext cx="630936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ubtitle 2">
            <a:extLst>
              <a:ext uri="{FF2B5EF4-FFF2-40B4-BE49-F238E27FC236}">
                <a16:creationId xmlns:a16="http://schemas.microsoft.com/office/drawing/2014/main" id="{126D1C29-9D03-4CB6-B17E-D7DC93295F21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1527519" y="3279799"/>
            <a:ext cx="4143555" cy="692595"/>
          </a:xfrm>
        </p:spPr>
        <p:txBody>
          <a:bodyPr>
            <a:normAutofit/>
          </a:bodyPr>
          <a:lstStyle>
            <a:lvl1pPr marL="0" indent="0" algn="l">
              <a:buNone/>
              <a:defRPr sz="2500" b="1" i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Slide Subtitle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B2A467A-5EC5-4E43-861E-F15D1E487F6D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DC761-E078-4116-B4FD-B0C88CDEB3DB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015009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77A75830-97F6-4D74-A47F-8CD50EFD373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195AFA-7DE7-4BBC-AE6C-B5FAE8A371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724195"/>
            <a:ext cx="105156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TWO CONTENT</a:t>
            </a:r>
            <a:br>
              <a:rPr lang="en-US"/>
            </a:br>
            <a:r>
              <a:rPr lang="en-US"/>
              <a:t>SLIDE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8AFDAC-3A23-4F5B-B2BE-CDF8D1AFCF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8800" y="2272009"/>
            <a:ext cx="5157787" cy="823912"/>
          </a:xfrm>
        </p:spPr>
        <p:txBody>
          <a:bodyPr anchor="b"/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BD9244-253B-4F61-9F15-81C783E03B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8800" y="3386142"/>
            <a:ext cx="5157787" cy="2773258"/>
          </a:xfrm>
        </p:spPr>
        <p:txBody>
          <a:bodyPr>
            <a:norm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BA65450-4B24-4A6B-9987-1F3CF67B41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84744" y="2272009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53D5824-9ACF-4E5F-AC80-9ACD7B67F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55260-6F71-4500-AA56-E197C8A5E92E}" type="datetime1">
              <a:rPr lang="en-US" smtClean="0"/>
              <a:t>6/23/2025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2F28EAD-9FFC-4EDD-96C6-CDAF179BA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D156D5-5DCA-446B-8C31-2251F7ECE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54CE474-0060-44FE-B47E-DA6AF06C369C}"/>
              </a:ext>
            </a:extLst>
          </p:cNvPr>
          <p:cNvSpPr/>
          <p:nvPr userDrawn="1"/>
        </p:nvSpPr>
        <p:spPr>
          <a:xfrm>
            <a:off x="687289" y="0"/>
            <a:ext cx="72000" cy="182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50FF488-85D0-4162-BF82-7F9DAA427094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726B73F3-1DAC-413E-B204-D9A6E14725E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78574EA-1B80-4D53-A1C5-929097CBD6A1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2DDB37A-C70A-4701-A519-6A882408133A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DEED813-3D7D-4166-A729-7E883823CD5E}"/>
              </a:ext>
            </a:extLst>
          </p:cNvPr>
          <p:cNvCxnSpPr/>
          <p:nvPr userDrawn="1"/>
        </p:nvCxnSpPr>
        <p:spPr>
          <a:xfrm>
            <a:off x="1068863" y="3226963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1CC230C-5438-4284-8FAA-05E533A44A5C}"/>
              </a:ext>
            </a:extLst>
          </p:cNvPr>
          <p:cNvCxnSpPr/>
          <p:nvPr userDrawn="1"/>
        </p:nvCxnSpPr>
        <p:spPr>
          <a:xfrm>
            <a:off x="6412241" y="3226963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ED988384-E3A4-482D-94EF-A8F8894AA508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6310145" y="3386142"/>
            <a:ext cx="5157787" cy="2773258"/>
          </a:xfrm>
        </p:spPr>
        <p:txBody>
          <a:bodyPr>
            <a:norm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2286910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0A30FC14-A5B3-4B00-8DE8-B6E28CF32743}"/>
              </a:ext>
            </a:extLst>
          </p:cNvPr>
          <p:cNvSpPr/>
          <p:nvPr userDrawn="1"/>
        </p:nvSpPr>
        <p:spPr>
          <a:xfrm>
            <a:off x="0" y="5532437"/>
            <a:ext cx="12192000" cy="1325563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195AFA-7DE7-4BBC-AE6C-B5FAE8A371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724195"/>
            <a:ext cx="10515600" cy="1325563"/>
          </a:xfrm>
        </p:spPr>
        <p:txBody>
          <a:bodyPr/>
          <a:lstStyle>
            <a:lvl1pPr>
              <a:defRPr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</a:defRPr>
            </a:lvl1pPr>
          </a:lstStyle>
          <a:p>
            <a:r>
              <a:rPr lang="en-US"/>
              <a:t>TWO CONTENT</a:t>
            </a:r>
            <a:br>
              <a:rPr lang="en-US"/>
            </a:br>
            <a:r>
              <a:rPr lang="en-US"/>
              <a:t>SLIDE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8AFDAC-3A23-4F5B-B2BE-CDF8D1AFCF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8800" y="2272009"/>
            <a:ext cx="5157787" cy="823912"/>
          </a:xfrm>
        </p:spPr>
        <p:txBody>
          <a:bodyPr anchor="b"/>
          <a:lstStyle>
            <a:lvl1pPr marL="0" indent="0">
              <a:buNone/>
              <a:defRPr lang="en-US" sz="2500" b="1" i="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BD9244-253B-4F61-9F15-81C783E03B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8800" y="3386142"/>
            <a:ext cx="5157787" cy="2015247"/>
          </a:xfrm>
        </p:spPr>
        <p:txBody>
          <a:bodyPr>
            <a:norm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BA65450-4B24-4A6B-9987-1F3CF67B41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84744" y="2272009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D9DAC08-B52B-4DCC-9D22-E4E54E71163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84744" y="3386142"/>
            <a:ext cx="5183188" cy="2015247"/>
          </a:xfrm>
        </p:spPr>
        <p:txBody>
          <a:bodyPr>
            <a:normAutofit/>
          </a:bodyPr>
          <a:lstStyle>
            <a:lvl1pPr marL="180000" indent="-180000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228600" lvl="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</a:pPr>
            <a:r>
              <a:rPr lang="en-US"/>
              <a:t>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53D5824-9ACF-4E5F-AC80-9ACD7B67F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01007-55FE-4B9E-99B0-5FCA5C63BEEE}" type="datetime1">
              <a:rPr lang="en-US" smtClean="0"/>
              <a:t>6/23/2025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2F28EAD-9FFC-4EDD-96C6-CDAF179BA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D156D5-5DCA-446B-8C31-2251F7ECE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54CE474-0060-44FE-B47E-DA6AF06C369C}"/>
              </a:ext>
            </a:extLst>
          </p:cNvPr>
          <p:cNvSpPr/>
          <p:nvPr userDrawn="1"/>
        </p:nvSpPr>
        <p:spPr>
          <a:xfrm>
            <a:off x="687289" y="0"/>
            <a:ext cx="72000" cy="182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50FF488-85D0-4162-BF82-7F9DAA427094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726B73F3-1DAC-413E-B204-D9A6E14725E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78574EA-1B80-4D53-A1C5-929097CBD6A1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2DDB37A-C70A-4701-A519-6A882408133A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DEED813-3D7D-4166-A729-7E883823CD5E}"/>
              </a:ext>
            </a:extLst>
          </p:cNvPr>
          <p:cNvCxnSpPr/>
          <p:nvPr userDrawn="1"/>
        </p:nvCxnSpPr>
        <p:spPr>
          <a:xfrm>
            <a:off x="1068863" y="3226963"/>
            <a:ext cx="630936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1CC230C-5438-4284-8FAA-05E533A44A5C}"/>
              </a:ext>
            </a:extLst>
          </p:cNvPr>
          <p:cNvCxnSpPr/>
          <p:nvPr userDrawn="1"/>
        </p:nvCxnSpPr>
        <p:spPr>
          <a:xfrm>
            <a:off x="6412241" y="3226963"/>
            <a:ext cx="630936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64788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CBBFDD45-3FE7-46CA-9142-8DBABF181C24}"/>
              </a:ext>
            </a:extLst>
          </p:cNvPr>
          <p:cNvSpPr/>
          <p:nvPr userDrawn="1"/>
        </p:nvSpPr>
        <p:spPr>
          <a:xfrm>
            <a:off x="120000" y="117000"/>
            <a:ext cx="11952000" cy="6624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 w="273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195AFA-7DE7-4BBC-AE6C-B5FAE8A371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724195"/>
            <a:ext cx="105156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TWO CONTENT</a:t>
            </a:r>
            <a:br>
              <a:rPr lang="en-US"/>
            </a:br>
            <a:r>
              <a:rPr lang="en-US"/>
              <a:t>SLIDE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8AFDAC-3A23-4F5B-B2BE-CDF8D1AFCF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8800" y="2272009"/>
            <a:ext cx="5157787" cy="823912"/>
          </a:xfrm>
        </p:spPr>
        <p:txBody>
          <a:bodyPr anchor="b"/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BA65450-4B24-4A6B-9987-1F3CF67B41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84744" y="2272009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53D5824-9ACF-4E5F-AC80-9ACD7B67F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71A2B-ADE3-40A2-A02A-09FC8B80F731}" type="datetime1">
              <a:rPr lang="en-US" smtClean="0"/>
              <a:t>6/23/2025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2F28EAD-9FFC-4EDD-96C6-CDAF179BA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D156D5-5DCA-446B-8C31-2251F7ECE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54CE474-0060-44FE-B47E-DA6AF06C369C}"/>
              </a:ext>
            </a:extLst>
          </p:cNvPr>
          <p:cNvSpPr/>
          <p:nvPr userDrawn="1"/>
        </p:nvSpPr>
        <p:spPr>
          <a:xfrm>
            <a:off x="687288" y="255684"/>
            <a:ext cx="72000" cy="15731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DEED813-3D7D-4166-A729-7E883823CD5E}"/>
              </a:ext>
            </a:extLst>
          </p:cNvPr>
          <p:cNvCxnSpPr/>
          <p:nvPr userDrawn="1"/>
        </p:nvCxnSpPr>
        <p:spPr>
          <a:xfrm>
            <a:off x="1068863" y="3226963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1CC230C-5438-4284-8FAA-05E533A44A5C}"/>
              </a:ext>
            </a:extLst>
          </p:cNvPr>
          <p:cNvCxnSpPr/>
          <p:nvPr userDrawn="1"/>
        </p:nvCxnSpPr>
        <p:spPr>
          <a:xfrm>
            <a:off x="6412241" y="3226963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728791ED-1F60-48B9-B73C-7835714E670D}"/>
              </a:ext>
            </a:extLst>
          </p:cNvPr>
          <p:cNvCxnSpPr>
            <a:cxnSpLocks/>
          </p:cNvCxnSpPr>
          <p:nvPr userDrawn="1"/>
        </p:nvCxnSpPr>
        <p:spPr>
          <a:xfrm>
            <a:off x="10939723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Placeholder 15">
            <a:extLst>
              <a:ext uri="{FF2B5EF4-FFF2-40B4-BE49-F238E27FC236}">
                <a16:creationId xmlns:a16="http://schemas.microsoft.com/office/drawing/2014/main" id="{F968FAF7-548C-4383-BE8C-5A194EC21F1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32539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BEDEE03-9903-44CE-8EB8-22B19F5E8DD7}"/>
              </a:ext>
            </a:extLst>
          </p:cNvPr>
          <p:cNvCxnSpPr>
            <a:cxnSpLocks/>
          </p:cNvCxnSpPr>
          <p:nvPr userDrawn="1"/>
        </p:nvCxnSpPr>
        <p:spPr>
          <a:xfrm flipV="1">
            <a:off x="11663289" y="6300217"/>
            <a:ext cx="0" cy="310226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FE8DF3E-FD5B-4215-B847-DFFB761C21A4}"/>
              </a:ext>
            </a:extLst>
          </p:cNvPr>
          <p:cNvCxnSpPr>
            <a:cxnSpLocks/>
          </p:cNvCxnSpPr>
          <p:nvPr userDrawn="1"/>
        </p:nvCxnSpPr>
        <p:spPr>
          <a:xfrm>
            <a:off x="256374" y="6168360"/>
            <a:ext cx="1508418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ontent Placeholder 3">
            <a:extLst>
              <a:ext uri="{FF2B5EF4-FFF2-40B4-BE49-F238E27FC236}">
                <a16:creationId xmlns:a16="http://schemas.microsoft.com/office/drawing/2014/main" id="{C2B73E5D-AD65-4FEE-89DE-2E2643A345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8800" y="3386142"/>
            <a:ext cx="5157787" cy="2773258"/>
          </a:xfrm>
        </p:spPr>
        <p:txBody>
          <a:bodyPr>
            <a:norm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E10D0906-57D4-410E-823B-3BAD416949E1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6310145" y="3386142"/>
            <a:ext cx="5157787" cy="2773258"/>
          </a:xfrm>
        </p:spPr>
        <p:txBody>
          <a:bodyPr>
            <a:norm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0400900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CC8FE21-4B79-46A0-A2D5-AA64AFC619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4D589D6B-831D-4563-A99C-EBE2564083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55328" y="2272009"/>
            <a:ext cx="4759643" cy="823912"/>
          </a:xfrm>
        </p:spPr>
        <p:txBody>
          <a:bodyPr anchor="b"/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7519" y="630859"/>
            <a:ext cx="4143555" cy="153658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TWO CONTENT</a:t>
            </a:r>
            <a:br>
              <a:rPr lang="en-US"/>
            </a:br>
            <a:r>
              <a:rPr lang="en-US"/>
              <a:t>SLIDE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3913D-DE21-4303-8F9D-A21ACDBC3B69}" type="datetime1">
              <a:rPr lang="en-US" smtClean="0"/>
              <a:t>6/23/2025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1285167" y="871728"/>
            <a:ext cx="72000" cy="9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B2A467A-5EC5-4E43-861E-F15D1E487F6D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DC761-E078-4116-B4FD-B0C88CDEB3DB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73B77664-6718-4048-AA03-DCFB4D6D88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11272" y="2272009"/>
            <a:ext cx="4783083" cy="823912"/>
          </a:xfrm>
        </p:spPr>
        <p:txBody>
          <a:bodyPr anchor="b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6ECB7AA-A238-4E2E-8A06-0B7C8B62A61D}"/>
              </a:ext>
            </a:extLst>
          </p:cNvPr>
          <p:cNvCxnSpPr>
            <a:cxnSpLocks/>
          </p:cNvCxnSpPr>
          <p:nvPr userDrawn="1"/>
        </p:nvCxnSpPr>
        <p:spPr>
          <a:xfrm>
            <a:off x="1695391" y="3226963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34F3080-CEDC-41FB-BA9C-9C93575A8C71}"/>
              </a:ext>
            </a:extLst>
          </p:cNvPr>
          <p:cNvCxnSpPr>
            <a:cxnSpLocks/>
          </p:cNvCxnSpPr>
          <p:nvPr userDrawn="1"/>
        </p:nvCxnSpPr>
        <p:spPr>
          <a:xfrm>
            <a:off x="7038769" y="3226963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Content Placeholder 3">
            <a:extLst>
              <a:ext uri="{FF2B5EF4-FFF2-40B4-BE49-F238E27FC236}">
                <a16:creationId xmlns:a16="http://schemas.microsoft.com/office/drawing/2014/main" id="{757A12BA-9C40-44B2-BB42-FE7A1F89A090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1527519" y="3386142"/>
            <a:ext cx="4783074" cy="2773258"/>
          </a:xfrm>
        </p:spPr>
        <p:txBody>
          <a:bodyPr>
            <a:norm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16A390F6-1520-488F-97A9-78F0B2119006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6911271" y="3386142"/>
            <a:ext cx="4783075" cy="2773258"/>
          </a:xfrm>
        </p:spPr>
        <p:txBody>
          <a:bodyPr>
            <a:norm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4188362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CC8FE21-4B79-46A0-A2D5-AA64AFC61971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gradFill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4D589D6B-831D-4563-A99C-EBE2564083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55329" y="2272009"/>
            <a:ext cx="4540672" cy="823912"/>
          </a:xfrm>
        </p:spPr>
        <p:txBody>
          <a:bodyPr anchor="b"/>
          <a:lstStyle>
            <a:lvl1pPr marL="0" indent="0">
              <a:buNone/>
              <a:defRPr lang="en-US" sz="2500" b="1" i="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7519" y="630859"/>
            <a:ext cx="4143555" cy="1536580"/>
          </a:xfrm>
        </p:spPr>
        <p:txBody>
          <a:bodyPr/>
          <a:lstStyle>
            <a:lvl1pPr>
              <a:defRPr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</a:defRPr>
            </a:lvl1pPr>
          </a:lstStyle>
          <a:p>
            <a:r>
              <a:rPr lang="en-US"/>
              <a:t>TWO CONTENT</a:t>
            </a:r>
            <a:br>
              <a:rPr lang="en-US"/>
            </a:br>
            <a:r>
              <a:rPr lang="en-US"/>
              <a:t>SLIDE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1E45D-B5D1-4EF4-9967-78E83BC898CC}" type="datetime1">
              <a:rPr lang="en-US" smtClean="0"/>
              <a:t>6/23/2025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1285167" y="871728"/>
            <a:ext cx="72000" cy="936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B2A467A-5EC5-4E43-861E-F15D1E487F6D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DC761-E078-4116-B4FD-B0C88CDEB3DB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73B77664-6718-4048-AA03-DCFB4D6D88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11272" y="2272009"/>
            <a:ext cx="4783083" cy="823912"/>
          </a:xfrm>
        </p:spPr>
        <p:txBody>
          <a:bodyPr anchor="b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6ECB7AA-A238-4E2E-8A06-0B7C8B62A61D}"/>
              </a:ext>
            </a:extLst>
          </p:cNvPr>
          <p:cNvCxnSpPr>
            <a:cxnSpLocks/>
          </p:cNvCxnSpPr>
          <p:nvPr userDrawn="1"/>
        </p:nvCxnSpPr>
        <p:spPr>
          <a:xfrm>
            <a:off x="1695391" y="3226963"/>
            <a:ext cx="1641698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34F3080-CEDC-41FB-BA9C-9C93575A8C71}"/>
              </a:ext>
            </a:extLst>
          </p:cNvPr>
          <p:cNvCxnSpPr>
            <a:cxnSpLocks/>
          </p:cNvCxnSpPr>
          <p:nvPr userDrawn="1"/>
        </p:nvCxnSpPr>
        <p:spPr>
          <a:xfrm>
            <a:off x="7038769" y="3226963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80E9747C-D5E4-4606-9D3D-103BF578726B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1527519" y="3386142"/>
            <a:ext cx="4559068" cy="2773258"/>
          </a:xfrm>
        </p:spPr>
        <p:txBody>
          <a:bodyPr>
            <a:norm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C45F91F2-CC9B-43AA-A5DF-A0BCEB342754}"/>
              </a:ext>
            </a:extLst>
          </p:cNvPr>
          <p:cNvSpPr>
            <a:spLocks noGrp="1"/>
          </p:cNvSpPr>
          <p:nvPr>
            <p:ph sz="half" idx="18"/>
          </p:nvPr>
        </p:nvSpPr>
        <p:spPr>
          <a:xfrm>
            <a:off x="6911271" y="3386142"/>
            <a:ext cx="4783069" cy="2773258"/>
          </a:xfrm>
        </p:spPr>
        <p:txBody>
          <a:bodyPr>
            <a:norm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3809716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77FDF157-A493-4A5F-9B08-356A30F203C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B0ED56-F1B1-4DBE-9DF3-13C23A2BEF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472822"/>
            <a:ext cx="105156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PICTURE SLIDE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D93C86-ABD2-4554-A6DC-88EB25569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AB17F-C031-4630-8FA3-EE6012C20DEF}" type="datetime1">
              <a:rPr lang="en-US" smtClean="0"/>
              <a:t>6/23/2025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E45015-FD92-48FC-8C28-ACCBC8BAB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C07E4C-515F-4DA3-9B83-5C6CE5B98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D1F59C3-73BF-4D90-B580-4014C2B27C2C}"/>
              </a:ext>
            </a:extLst>
          </p:cNvPr>
          <p:cNvSpPr/>
          <p:nvPr userDrawn="1"/>
        </p:nvSpPr>
        <p:spPr>
          <a:xfrm>
            <a:off x="687289" y="0"/>
            <a:ext cx="72000" cy="12893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891E214-8AE6-4CA6-B994-7A8BDD0B394C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C95F487E-1B8C-4FBA-95B3-043C11DA1E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B912DCD-5EAD-419F-BF95-02B45172EDB0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E570BBF0-DF30-4898-89DD-8E929C0AD0B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1659525"/>
            <a:ext cx="12192000" cy="4517136"/>
          </a:xfrm>
          <a:solidFill>
            <a:schemeClr val="bg1">
              <a:alpha val="50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1500"/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93752984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and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D0DB8CD8-F2C6-48F5-8A73-E5FB643BC475}"/>
              </a:ext>
            </a:extLst>
          </p:cNvPr>
          <p:cNvSpPr/>
          <p:nvPr userDrawn="1"/>
        </p:nvSpPr>
        <p:spPr>
          <a:xfrm>
            <a:off x="0" y="5532437"/>
            <a:ext cx="12192000" cy="1325563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B0ED56-F1B1-4DBE-9DF3-13C23A2BEF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472822"/>
            <a:ext cx="10515600" cy="1325563"/>
          </a:xfrm>
        </p:spPr>
        <p:txBody>
          <a:bodyPr/>
          <a:lstStyle>
            <a:lvl1pPr>
              <a:defRPr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</a:defRPr>
            </a:lvl1pPr>
          </a:lstStyle>
          <a:p>
            <a:r>
              <a:rPr lang="en-US"/>
              <a:t>PICTURE SLIDE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D93C86-ABD2-4554-A6DC-88EB25569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6CC0F-AE50-44ED-8007-5467636E4C42}" type="datetime1">
              <a:rPr lang="en-US" smtClean="0"/>
              <a:t>6/23/2025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E45015-FD92-48FC-8C28-ACCBC8BAB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C07E4C-515F-4DA3-9B83-5C6CE5B98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D1F59C3-73BF-4D90-B580-4014C2B27C2C}"/>
              </a:ext>
            </a:extLst>
          </p:cNvPr>
          <p:cNvSpPr/>
          <p:nvPr userDrawn="1"/>
        </p:nvSpPr>
        <p:spPr>
          <a:xfrm>
            <a:off x="687289" y="0"/>
            <a:ext cx="72000" cy="128930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891E214-8AE6-4CA6-B994-7A8BDD0B394C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C95F487E-1B8C-4FBA-95B3-043C11DA1E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B912DCD-5EAD-419F-BF95-02B45172EDB0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E570BBF0-DF30-4898-89DD-8E929C0AD0B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1659525"/>
            <a:ext cx="12192000" cy="3872910"/>
          </a:xfrm>
          <a:solidFill>
            <a:schemeClr val="bg1">
              <a:alpha val="50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1500"/>
            </a:lvl1pPr>
          </a:lstStyle>
          <a:p>
            <a:r>
              <a:rPr lang="en-US"/>
              <a:t>Click icon to add picture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25C7F29-6151-4F91-80D1-C96C51C06795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442179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icture and 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E50F2065-1E46-45F4-8B82-40AFF3B380E4}"/>
              </a:ext>
            </a:extLst>
          </p:cNvPr>
          <p:cNvSpPr/>
          <p:nvPr userDrawn="1"/>
        </p:nvSpPr>
        <p:spPr>
          <a:xfrm>
            <a:off x="120000" y="117000"/>
            <a:ext cx="11952000" cy="6624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 w="273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B0ED56-F1B1-4DBE-9DF3-13C23A2BEF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472822"/>
            <a:ext cx="105156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PICTURE SLIDE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D93C86-ABD2-4554-A6DC-88EB25569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BCE4A-56A6-49EC-A673-D7F2D2D770DB}" type="datetime1">
              <a:rPr lang="en-US" smtClean="0"/>
              <a:t>6/23/2025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E45015-FD92-48FC-8C28-ACCBC8BAB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C07E4C-515F-4DA3-9B83-5C6CE5B98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D1F59C3-73BF-4D90-B580-4014C2B27C2C}"/>
              </a:ext>
            </a:extLst>
          </p:cNvPr>
          <p:cNvSpPr/>
          <p:nvPr userDrawn="1"/>
        </p:nvSpPr>
        <p:spPr>
          <a:xfrm>
            <a:off x="687289" y="0"/>
            <a:ext cx="72000" cy="12893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E570BBF0-DF30-4898-89DD-8E929C0AD0B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46000" y="1659525"/>
            <a:ext cx="11700000" cy="4517136"/>
          </a:xfrm>
          <a:solidFill>
            <a:schemeClr val="bg1">
              <a:alpha val="50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1500"/>
            </a:lvl1pPr>
          </a:lstStyle>
          <a:p>
            <a:r>
              <a:rPr lang="en-US"/>
              <a:t>Click icon to add picture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A58BD2B-1B9B-49E6-8C1A-77F7A60420D7}"/>
              </a:ext>
            </a:extLst>
          </p:cNvPr>
          <p:cNvCxnSpPr>
            <a:cxnSpLocks/>
          </p:cNvCxnSpPr>
          <p:nvPr userDrawn="1"/>
        </p:nvCxnSpPr>
        <p:spPr>
          <a:xfrm>
            <a:off x="10939723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A17DA84B-7C7B-413F-9A4E-88B7975E1CB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32539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53C73EB-9DF5-425B-B9EA-BADEC3467080}"/>
              </a:ext>
            </a:extLst>
          </p:cNvPr>
          <p:cNvCxnSpPr>
            <a:cxnSpLocks/>
          </p:cNvCxnSpPr>
          <p:nvPr userDrawn="1"/>
        </p:nvCxnSpPr>
        <p:spPr>
          <a:xfrm flipV="1">
            <a:off x="11663289" y="6300217"/>
            <a:ext cx="0" cy="310226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608821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 and 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CC8FE21-4B79-46A0-A2D5-AA64AFC619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Picture Placeholder 19">
            <a:extLst>
              <a:ext uri="{FF2B5EF4-FFF2-40B4-BE49-F238E27FC236}">
                <a16:creationId xmlns:a16="http://schemas.microsoft.com/office/drawing/2014/main" id="{90DA0444-D1E1-48F5-9158-243679F7B63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2167439"/>
            <a:ext cx="12192000" cy="4009222"/>
          </a:xfrm>
          <a:solidFill>
            <a:schemeClr val="bg1">
              <a:alpha val="50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15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7519" y="630859"/>
            <a:ext cx="4143555" cy="153658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PICTURE</a:t>
            </a:r>
            <a:br>
              <a:rPr lang="en-US"/>
            </a:br>
            <a:r>
              <a:rPr lang="en-US"/>
              <a:t>SLIDE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F2B0D-49A2-441C-B800-8DA3FF9758CE}" type="datetime1">
              <a:rPr lang="en-US" smtClean="0"/>
              <a:t>6/23/2025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1285167" y="871728"/>
            <a:ext cx="72000" cy="9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DC761-E078-4116-B4FD-B0C88CDEB3DB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413549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Picture and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4FC6DCA8-CFF5-4F20-A410-C3EA0873DEF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1999" cy="4251153"/>
          </a:xfrm>
          <a:custGeom>
            <a:avLst/>
            <a:gdLst>
              <a:gd name="connsiteX0" fmla="*/ 0 w 12191999"/>
              <a:gd name="connsiteY0" fmla="*/ 0 h 4251153"/>
              <a:gd name="connsiteX1" fmla="*/ 12191999 w 12191999"/>
              <a:gd name="connsiteY1" fmla="*/ 0 h 4251153"/>
              <a:gd name="connsiteX2" fmla="*/ 12191999 w 12191999"/>
              <a:gd name="connsiteY2" fmla="*/ 795243 h 4251153"/>
              <a:gd name="connsiteX3" fmla="*/ 11190767 w 12191999"/>
              <a:gd name="connsiteY3" fmla="*/ 795243 h 4251153"/>
              <a:gd name="connsiteX4" fmla="*/ 11190767 w 12191999"/>
              <a:gd name="connsiteY4" fmla="*/ 802443 h 4251153"/>
              <a:gd name="connsiteX5" fmla="*/ 12191999 w 12191999"/>
              <a:gd name="connsiteY5" fmla="*/ 802443 h 4251153"/>
              <a:gd name="connsiteX6" fmla="*/ 12191999 w 12191999"/>
              <a:gd name="connsiteY6" fmla="*/ 4251153 h 4251153"/>
              <a:gd name="connsiteX7" fmla="*/ 0 w 12191999"/>
              <a:gd name="connsiteY7" fmla="*/ 4251153 h 4251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999" h="4251153">
                <a:moveTo>
                  <a:pt x="0" y="0"/>
                </a:moveTo>
                <a:lnTo>
                  <a:pt x="12191999" y="0"/>
                </a:lnTo>
                <a:lnTo>
                  <a:pt x="12191999" y="795243"/>
                </a:lnTo>
                <a:lnTo>
                  <a:pt x="11190767" y="795243"/>
                </a:lnTo>
                <a:lnTo>
                  <a:pt x="11190767" y="802443"/>
                </a:lnTo>
                <a:lnTo>
                  <a:pt x="12191999" y="802443"/>
                </a:lnTo>
                <a:lnTo>
                  <a:pt x="12191999" y="4251153"/>
                </a:lnTo>
                <a:lnTo>
                  <a:pt x="0" y="4251153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15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E6F6CA0-765E-484B-B9C2-16E6A4F4986D}"/>
              </a:ext>
            </a:extLst>
          </p:cNvPr>
          <p:cNvSpPr/>
          <p:nvPr userDrawn="1"/>
        </p:nvSpPr>
        <p:spPr>
          <a:xfrm>
            <a:off x="0" y="4251158"/>
            <a:ext cx="12192000" cy="2606842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4FC0E2-CB24-439B-B95B-B8EF13A99E3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694227" y="4435638"/>
            <a:ext cx="8807116" cy="1571359"/>
          </a:xfrm>
        </p:spPr>
        <p:txBody>
          <a:bodyPr anchor="b">
            <a:norm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PICTURE</a:t>
            </a:r>
            <a:br>
              <a:rPr lang="en-US"/>
            </a:br>
            <a:r>
              <a:rPr lang="en-US"/>
              <a:t>SLIDE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887B92-5889-454A-83C8-E0DE513D8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D5FDB-2FE7-44AD-B9BD-8BEF95F41952}" type="datetime1">
              <a:rPr lang="en-US" smtClean="0"/>
              <a:t>6/23/2025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3F66A-C669-4D83-A278-F325DE22E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94226" y="6159402"/>
            <a:ext cx="2154460" cy="365125"/>
          </a:xfrm>
        </p:spPr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F6560-92FA-4E92-B73B-21E2BA87F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AE6B4C8-5DC5-48CB-A4AB-540F064C26CA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CBA6E06C-D6DA-4EDA-9A87-02C42E3144CB}"/>
              </a:ext>
            </a:extLst>
          </p:cNvPr>
          <p:cNvSpPr/>
          <p:nvPr userDrawn="1"/>
        </p:nvSpPr>
        <p:spPr>
          <a:xfrm>
            <a:off x="1283369" y="4914000"/>
            <a:ext cx="72000" cy="19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 Placeholder 15">
            <a:extLst>
              <a:ext uri="{FF2B5EF4-FFF2-40B4-BE49-F238E27FC236}">
                <a16:creationId xmlns:a16="http://schemas.microsoft.com/office/drawing/2014/main" id="{D9DE605B-C51B-41B7-9FCB-86CE13FFB5F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2311598-88E6-4CCA-AFD4-E5D87D3AAF1D}"/>
              </a:ext>
            </a:extLst>
          </p:cNvPr>
          <p:cNvCxnSpPr>
            <a:cxnSpLocks/>
          </p:cNvCxnSpPr>
          <p:nvPr userDrawn="1"/>
        </p:nvCxnSpPr>
        <p:spPr>
          <a:xfrm>
            <a:off x="11184000" y="805368"/>
            <a:ext cx="1008000" cy="0"/>
          </a:xfrm>
          <a:prstGeom prst="line">
            <a:avLst/>
          </a:prstGeom>
          <a:ln w="349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509511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29B2A5FC-034D-4F4C-833F-A3DDC66E3E6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A2C5870-C68D-4A7D-82BB-410BAD394D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470055"/>
            <a:ext cx="105156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CHART SLIDE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36F3ED-82D9-4642-A435-86170B891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3FB07-8F96-4A12-BC7E-21F8E0954886}" type="datetime1">
              <a:rPr lang="en-US" smtClean="0"/>
              <a:t>6/23/2025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72C020-7618-45BB-AF25-CD2F3A57D9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AFB5F8-C1DD-4F45-9C62-6669B3480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D28A3A2-B6A3-4735-BBC9-E721BA710C9B}"/>
              </a:ext>
            </a:extLst>
          </p:cNvPr>
          <p:cNvSpPr/>
          <p:nvPr userDrawn="1"/>
        </p:nvSpPr>
        <p:spPr>
          <a:xfrm>
            <a:off x="687289" y="0"/>
            <a:ext cx="72000" cy="12893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BADDF5A7-229B-4731-9A6F-9DE095F666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8800" y="2316979"/>
            <a:ext cx="5157787" cy="823912"/>
          </a:xfrm>
        </p:spPr>
        <p:txBody>
          <a:bodyPr anchor="b"/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131A72C0-870A-4F64-AE16-6B1FA2C61A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8800" y="3431112"/>
            <a:ext cx="5157787" cy="2773258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9962AFC0-1C35-4CF7-B15A-4697383600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24784" y="1402584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2A1EF39B-44B4-41E9-B813-11A664255B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24784" y="2516716"/>
            <a:ext cx="5183188" cy="3687653"/>
          </a:xfrm>
        </p:spPr>
        <p:txBody>
          <a:bodyPr>
            <a:normAutofit/>
          </a:bodyPr>
          <a:lstStyle>
            <a:lvl1pPr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E13CA67-E267-486C-8B01-B07C27F7D30A}"/>
              </a:ext>
            </a:extLst>
          </p:cNvPr>
          <p:cNvCxnSpPr/>
          <p:nvPr userDrawn="1"/>
        </p:nvCxnSpPr>
        <p:spPr>
          <a:xfrm>
            <a:off x="1068863" y="3271933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551A0EC-216D-492E-A209-7CD61B5343CC}"/>
              </a:ext>
            </a:extLst>
          </p:cNvPr>
          <p:cNvCxnSpPr/>
          <p:nvPr userDrawn="1"/>
        </p:nvCxnSpPr>
        <p:spPr>
          <a:xfrm>
            <a:off x="6352281" y="2357538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BE7B492-C944-422B-9779-A95207B000CF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B7A18CA1-13F1-4B77-BA9C-71FAF3AEE43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66915A3-52A7-4C8C-B8EC-41071CB1A90B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48B84D4-EC6A-481E-87B5-0AA6E59A5C12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756211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DA48C424-A3E8-45D9-A344-780A64F65F99}"/>
              </a:ext>
            </a:extLst>
          </p:cNvPr>
          <p:cNvSpPr/>
          <p:nvPr userDrawn="1"/>
        </p:nvSpPr>
        <p:spPr>
          <a:xfrm>
            <a:off x="0" y="5532437"/>
            <a:ext cx="12192000" cy="1325563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A2C5870-C68D-4A7D-82BB-410BAD394D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470055"/>
            <a:ext cx="10515600" cy="1325563"/>
          </a:xfrm>
        </p:spPr>
        <p:txBody>
          <a:bodyPr/>
          <a:lstStyle>
            <a:lvl1pPr>
              <a:defRPr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</a:defRPr>
            </a:lvl1pPr>
          </a:lstStyle>
          <a:p>
            <a:r>
              <a:rPr lang="en-US"/>
              <a:t>CHART SLIDE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36F3ED-82D9-4642-A435-86170B891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90E14-8D81-41DD-8E4A-1160D6D337E4}" type="datetime1">
              <a:rPr lang="en-US" smtClean="0"/>
              <a:t>6/23/2025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72C020-7618-45BB-AF25-CD2F3A57D9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AFB5F8-C1DD-4F45-9C62-6669B3480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D28A3A2-B6A3-4735-BBC9-E721BA710C9B}"/>
              </a:ext>
            </a:extLst>
          </p:cNvPr>
          <p:cNvSpPr/>
          <p:nvPr userDrawn="1"/>
        </p:nvSpPr>
        <p:spPr>
          <a:xfrm>
            <a:off x="687289" y="0"/>
            <a:ext cx="72000" cy="128930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BADDF5A7-229B-4731-9A6F-9DE095F666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8800" y="2316979"/>
            <a:ext cx="5157787" cy="823912"/>
          </a:xfrm>
        </p:spPr>
        <p:txBody>
          <a:bodyPr anchor="b"/>
          <a:lstStyle>
            <a:lvl1pPr marL="0" indent="0">
              <a:buNone/>
              <a:defRPr lang="en-US" sz="2500" b="1" i="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131A72C0-870A-4F64-AE16-6B1FA2C61A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8800" y="3431112"/>
            <a:ext cx="5157787" cy="2017154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9962AFC0-1C35-4CF7-B15A-4697383600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24784" y="1402584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2A1EF39B-44B4-41E9-B813-11A664255B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24784" y="2516716"/>
            <a:ext cx="5183188" cy="2931545"/>
          </a:xfrm>
        </p:spPr>
        <p:txBody>
          <a:bodyPr>
            <a:normAutofit/>
          </a:bodyPr>
          <a:lstStyle>
            <a:lvl1pPr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E13CA67-E267-486C-8B01-B07C27F7D30A}"/>
              </a:ext>
            </a:extLst>
          </p:cNvPr>
          <p:cNvCxnSpPr/>
          <p:nvPr userDrawn="1"/>
        </p:nvCxnSpPr>
        <p:spPr>
          <a:xfrm>
            <a:off x="1068863" y="3271933"/>
            <a:ext cx="630936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551A0EC-216D-492E-A209-7CD61B5343CC}"/>
              </a:ext>
            </a:extLst>
          </p:cNvPr>
          <p:cNvCxnSpPr/>
          <p:nvPr userDrawn="1"/>
        </p:nvCxnSpPr>
        <p:spPr>
          <a:xfrm>
            <a:off x="6352281" y="2357538"/>
            <a:ext cx="630936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BE7B492-C944-422B-9779-A95207B000CF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B7A18CA1-13F1-4B77-BA9C-71FAF3AEE43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66915A3-52A7-4C8C-B8EC-41071CB1A90B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48B84D4-EC6A-481E-87B5-0AA6E59A5C12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065851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10540321-6794-45E5-A403-F840A499D670}"/>
              </a:ext>
            </a:extLst>
          </p:cNvPr>
          <p:cNvSpPr/>
          <p:nvPr userDrawn="1"/>
        </p:nvSpPr>
        <p:spPr>
          <a:xfrm>
            <a:off x="120000" y="117000"/>
            <a:ext cx="11952000" cy="6624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 w="273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FA226BC7-E49E-4871-8B90-93766E659C8E}"/>
              </a:ext>
            </a:extLst>
          </p:cNvPr>
          <p:cNvCxnSpPr>
            <a:cxnSpLocks/>
          </p:cNvCxnSpPr>
          <p:nvPr userDrawn="1"/>
        </p:nvCxnSpPr>
        <p:spPr>
          <a:xfrm>
            <a:off x="10939723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 Placeholder 15">
            <a:extLst>
              <a:ext uri="{FF2B5EF4-FFF2-40B4-BE49-F238E27FC236}">
                <a16:creationId xmlns:a16="http://schemas.microsoft.com/office/drawing/2014/main" id="{7FD1F1BF-3901-435E-A225-44921D70976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32539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3A349A95-A047-4A05-83FB-F32C38181430}"/>
              </a:ext>
            </a:extLst>
          </p:cNvPr>
          <p:cNvCxnSpPr>
            <a:cxnSpLocks/>
          </p:cNvCxnSpPr>
          <p:nvPr userDrawn="1"/>
        </p:nvCxnSpPr>
        <p:spPr>
          <a:xfrm flipV="1">
            <a:off x="11663289" y="6300217"/>
            <a:ext cx="0" cy="310226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0A2C5870-C68D-4A7D-82BB-410BAD394D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470055"/>
            <a:ext cx="105156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CHART SLIDE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36F3ED-82D9-4642-A435-86170B891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25738-C96E-44D6-94FE-78EC73B11312}" type="datetime1">
              <a:rPr lang="en-US" smtClean="0"/>
              <a:t>6/23/2025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72C020-7618-45BB-AF25-CD2F3A57D9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AFB5F8-C1DD-4F45-9C62-6669B3480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D28A3A2-B6A3-4735-BBC9-E721BA710C9B}"/>
              </a:ext>
            </a:extLst>
          </p:cNvPr>
          <p:cNvSpPr/>
          <p:nvPr userDrawn="1"/>
        </p:nvSpPr>
        <p:spPr>
          <a:xfrm>
            <a:off x="687288" y="255842"/>
            <a:ext cx="72000" cy="10334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BADDF5A7-229B-4731-9A6F-9DE095F666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8800" y="2316979"/>
            <a:ext cx="5157787" cy="823912"/>
          </a:xfrm>
        </p:spPr>
        <p:txBody>
          <a:bodyPr anchor="b"/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131A72C0-870A-4F64-AE16-6B1FA2C61A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8800" y="3431112"/>
            <a:ext cx="5157787" cy="2773258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9962AFC0-1C35-4CF7-B15A-4697383600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24784" y="1402584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2A1EF39B-44B4-41E9-B813-11A664255B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24784" y="2516716"/>
            <a:ext cx="5183188" cy="3687653"/>
          </a:xfrm>
        </p:spPr>
        <p:txBody>
          <a:bodyPr>
            <a:normAutofit/>
          </a:bodyPr>
          <a:lstStyle>
            <a:lvl1pPr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E13CA67-E267-486C-8B01-B07C27F7D30A}"/>
              </a:ext>
            </a:extLst>
          </p:cNvPr>
          <p:cNvCxnSpPr/>
          <p:nvPr userDrawn="1"/>
        </p:nvCxnSpPr>
        <p:spPr>
          <a:xfrm>
            <a:off x="1068863" y="3271933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551A0EC-216D-492E-A209-7CD61B5343CC}"/>
              </a:ext>
            </a:extLst>
          </p:cNvPr>
          <p:cNvCxnSpPr/>
          <p:nvPr userDrawn="1"/>
        </p:nvCxnSpPr>
        <p:spPr>
          <a:xfrm>
            <a:off x="6352281" y="2357538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DF95BF2-B52F-4059-BC20-4B61F5F92FC3}"/>
              </a:ext>
            </a:extLst>
          </p:cNvPr>
          <p:cNvCxnSpPr>
            <a:cxnSpLocks/>
          </p:cNvCxnSpPr>
          <p:nvPr userDrawn="1"/>
        </p:nvCxnSpPr>
        <p:spPr>
          <a:xfrm>
            <a:off x="256374" y="6168360"/>
            <a:ext cx="1508418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903574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CC8FE21-4B79-46A0-A2D5-AA64AFC619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4D589D6B-831D-4563-A99C-EBE2564083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55328" y="2272009"/>
            <a:ext cx="4759643" cy="823912"/>
          </a:xfrm>
        </p:spPr>
        <p:txBody>
          <a:bodyPr anchor="b"/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7519" y="630859"/>
            <a:ext cx="4143555" cy="153658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CHART</a:t>
            </a:r>
            <a:br>
              <a:rPr lang="en-US"/>
            </a:br>
            <a:r>
              <a:rPr lang="en-US"/>
              <a:t>SLIDE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9398F-A7F5-4300-AD8D-F2211496F365}" type="datetime1">
              <a:rPr lang="en-US" smtClean="0"/>
              <a:t>6/23/2025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1285167" y="871728"/>
            <a:ext cx="72000" cy="9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B2A467A-5EC5-4E43-861E-F15D1E487F6D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DC761-E078-4116-B4FD-B0C88CDEB3DB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3B530EAF-CF53-49F1-B6C8-C2B60A5F63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55328" y="3386142"/>
            <a:ext cx="4759643" cy="2773258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73B77664-6718-4048-AA03-DCFB4D6D88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11272" y="1414759"/>
            <a:ext cx="4783083" cy="823912"/>
          </a:xfrm>
        </p:spPr>
        <p:txBody>
          <a:bodyPr anchor="b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1" name="Content Placeholder 5">
            <a:extLst>
              <a:ext uri="{FF2B5EF4-FFF2-40B4-BE49-F238E27FC236}">
                <a16:creationId xmlns:a16="http://schemas.microsoft.com/office/drawing/2014/main" id="{17E62B55-2C81-4D0C-82F0-D765EFB745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11272" y="2528891"/>
            <a:ext cx="4783083" cy="3630507"/>
          </a:xfrm>
        </p:spPr>
        <p:txBody>
          <a:bodyPr>
            <a:normAutofit/>
          </a:bodyPr>
          <a:lstStyle>
            <a:lvl1pPr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6ECB7AA-A238-4E2E-8A06-0B7C8B62A61D}"/>
              </a:ext>
            </a:extLst>
          </p:cNvPr>
          <p:cNvCxnSpPr>
            <a:cxnSpLocks/>
          </p:cNvCxnSpPr>
          <p:nvPr userDrawn="1"/>
        </p:nvCxnSpPr>
        <p:spPr>
          <a:xfrm>
            <a:off x="1695391" y="3226963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34F3080-CEDC-41FB-BA9C-9C93575A8C71}"/>
              </a:ext>
            </a:extLst>
          </p:cNvPr>
          <p:cNvCxnSpPr>
            <a:cxnSpLocks/>
          </p:cNvCxnSpPr>
          <p:nvPr userDrawn="1"/>
        </p:nvCxnSpPr>
        <p:spPr>
          <a:xfrm>
            <a:off x="7038769" y="2369713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730539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00CD2376-834B-4EE0-BA14-A9AEA2135615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4D589D6B-831D-4563-A99C-EBE2564083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55329" y="2272009"/>
            <a:ext cx="4540672" cy="823912"/>
          </a:xfrm>
        </p:spPr>
        <p:txBody>
          <a:bodyPr anchor="b"/>
          <a:lstStyle>
            <a:lvl1pPr marL="0" indent="0">
              <a:buNone/>
              <a:defRPr lang="en-US" sz="2500" b="1" i="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7519" y="630859"/>
            <a:ext cx="4143555" cy="1536580"/>
          </a:xfrm>
        </p:spPr>
        <p:txBody>
          <a:bodyPr/>
          <a:lstStyle>
            <a:lvl1pPr>
              <a:defRPr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</a:defRPr>
            </a:lvl1pPr>
          </a:lstStyle>
          <a:p>
            <a:r>
              <a:rPr lang="en-US"/>
              <a:t>CHART</a:t>
            </a:r>
            <a:br>
              <a:rPr lang="en-US"/>
            </a:br>
            <a:r>
              <a:rPr lang="en-US"/>
              <a:t>SLIDE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D69A2-DE74-4722-929F-847049DD6A45}" type="datetime1">
              <a:rPr lang="en-US" smtClean="0"/>
              <a:t>6/23/2025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1285167" y="871728"/>
            <a:ext cx="72000" cy="936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B2A467A-5EC5-4E43-861E-F15D1E487F6D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DC761-E078-4116-B4FD-B0C88CDEB3DB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3B530EAF-CF53-49F1-B6C8-C2B60A5F63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55329" y="3386142"/>
            <a:ext cx="4540672" cy="2773258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73B77664-6718-4048-AA03-DCFB4D6D88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11272" y="1414759"/>
            <a:ext cx="4783083" cy="823912"/>
          </a:xfrm>
        </p:spPr>
        <p:txBody>
          <a:bodyPr anchor="b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1" name="Content Placeholder 5">
            <a:extLst>
              <a:ext uri="{FF2B5EF4-FFF2-40B4-BE49-F238E27FC236}">
                <a16:creationId xmlns:a16="http://schemas.microsoft.com/office/drawing/2014/main" id="{17E62B55-2C81-4D0C-82F0-D765EFB745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11272" y="2528891"/>
            <a:ext cx="4783083" cy="3630507"/>
          </a:xfrm>
        </p:spPr>
        <p:txBody>
          <a:bodyPr>
            <a:normAutofit/>
          </a:bodyPr>
          <a:lstStyle>
            <a:lvl1pPr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6ECB7AA-A238-4E2E-8A06-0B7C8B62A61D}"/>
              </a:ext>
            </a:extLst>
          </p:cNvPr>
          <p:cNvCxnSpPr>
            <a:cxnSpLocks/>
          </p:cNvCxnSpPr>
          <p:nvPr userDrawn="1"/>
        </p:nvCxnSpPr>
        <p:spPr>
          <a:xfrm>
            <a:off x="1695391" y="3226963"/>
            <a:ext cx="630936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34F3080-CEDC-41FB-BA9C-9C93575A8C71}"/>
              </a:ext>
            </a:extLst>
          </p:cNvPr>
          <p:cNvCxnSpPr>
            <a:cxnSpLocks/>
          </p:cNvCxnSpPr>
          <p:nvPr userDrawn="1"/>
        </p:nvCxnSpPr>
        <p:spPr>
          <a:xfrm>
            <a:off x="7038769" y="2369713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17816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4FC33DF7-D0A2-49E4-BF1D-6DC097E62DC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EF872A-3B4F-4F8E-9C76-EEF7A4FEA4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652069"/>
            <a:ext cx="3932237" cy="2390931"/>
          </a:xfrm>
        </p:spPr>
        <p:txBody>
          <a:bodyPr anchor="b">
            <a:noAutofit/>
          </a:bodyPr>
          <a:lstStyle>
            <a:lvl1pPr>
              <a:defRPr sz="4000"/>
            </a:lvl1pPr>
          </a:lstStyle>
          <a:p>
            <a:r>
              <a:rPr lang="en-US"/>
              <a:t>PICTURE</a:t>
            </a:r>
            <a:br>
              <a:rPr lang="en-US"/>
            </a:br>
            <a:r>
              <a:rPr lang="en-US"/>
              <a:t>WITH</a:t>
            </a:r>
            <a:br>
              <a:rPr lang="en-US"/>
            </a:br>
            <a:r>
              <a:rPr lang="en-US"/>
              <a:t>CAPTION</a:t>
            </a:r>
            <a:br>
              <a:rPr lang="en-US"/>
            </a:br>
            <a:r>
              <a:rPr lang="en-US"/>
              <a:t>SLIDE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625F378-E3B6-430E-A0C8-CEF68EC348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31566" y="0"/>
            <a:ext cx="5231567" cy="6857999"/>
          </a:xfrm>
          <a:solidFill>
            <a:schemeClr val="bg1">
              <a:alpha val="35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09A766-AE6E-4EE0-BBA9-267550F466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28800" y="3283710"/>
            <a:ext cx="3932237" cy="2439988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3FA4ED-DF34-437A-A3DD-C590456AE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DD192-6800-47D0-90F1-7D91FE57976D}" type="datetime1">
              <a:rPr lang="en-US" smtClean="0"/>
              <a:t>6/23/2025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BE8EAD-D127-4320-BE56-300A24125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BD6BD1-5229-4162-9050-A799C112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41F678A-2BA4-4866-BA2B-804BAFA272E6}"/>
              </a:ext>
            </a:extLst>
          </p:cNvPr>
          <p:cNvSpPr/>
          <p:nvPr userDrawn="1"/>
        </p:nvSpPr>
        <p:spPr>
          <a:xfrm>
            <a:off x="687289" y="0"/>
            <a:ext cx="72000" cy="28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37F503C-8741-4170-AB97-2F028D895E60}"/>
              </a:ext>
            </a:extLst>
          </p:cNvPr>
          <p:cNvCxnSpPr/>
          <p:nvPr userDrawn="1"/>
        </p:nvCxnSpPr>
        <p:spPr>
          <a:xfrm>
            <a:off x="1068863" y="3169769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A339F42-187E-423E-888A-A223C1B2E02E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3156C8BB-DCB4-4A6F-9463-81442ECFAE6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43ED311-FC15-4C06-8B1C-5C57F3F9A786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46941A3-2F65-4CFA-8EEF-AB50FBB6660E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386631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0ED1F5F9-2E42-493E-906D-AA9F7D5F0880}"/>
              </a:ext>
            </a:extLst>
          </p:cNvPr>
          <p:cNvSpPr/>
          <p:nvPr userDrawn="1"/>
        </p:nvSpPr>
        <p:spPr>
          <a:xfrm>
            <a:off x="0" y="5532437"/>
            <a:ext cx="12192000" cy="1325563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EF872A-3B4F-4F8E-9C76-EEF7A4FEA4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647703"/>
            <a:ext cx="6291150" cy="1328497"/>
          </a:xfrm>
        </p:spPr>
        <p:txBody>
          <a:bodyPr anchor="b">
            <a:noAutofit/>
          </a:bodyPr>
          <a:lstStyle>
            <a:lvl1pPr>
              <a:defRPr sz="4000"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</a:defRPr>
            </a:lvl1pPr>
          </a:lstStyle>
          <a:p>
            <a:r>
              <a:rPr lang="en-US"/>
              <a:t>PICTURE WITH</a:t>
            </a:r>
            <a:br>
              <a:rPr lang="en-US"/>
            </a:br>
            <a:r>
              <a:rPr lang="en-US"/>
              <a:t>CAPTION SLIDE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625F378-E3B6-430E-A0C8-CEF68EC348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2950934"/>
            <a:ext cx="12192000" cy="2581498"/>
          </a:xfrm>
          <a:solidFill>
            <a:schemeClr val="bg1">
              <a:alpha val="35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09A766-AE6E-4EE0-BBA9-267550F466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28800" y="2216910"/>
            <a:ext cx="6291150" cy="654726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3FA4ED-DF34-437A-A3DD-C590456AE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EC1E2-BCC4-44B2-A3D7-036C18CBFA1C}" type="datetime1">
              <a:rPr lang="en-US" smtClean="0"/>
              <a:t>6/23/2025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BE8EAD-D127-4320-BE56-300A24125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BD6BD1-5229-4162-9050-A799C112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41F678A-2BA4-4866-BA2B-804BAFA272E6}"/>
              </a:ext>
            </a:extLst>
          </p:cNvPr>
          <p:cNvSpPr/>
          <p:nvPr userDrawn="1"/>
        </p:nvSpPr>
        <p:spPr>
          <a:xfrm>
            <a:off x="687289" y="0"/>
            <a:ext cx="71723" cy="18132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37F503C-8741-4170-AB97-2F028D895E60}"/>
              </a:ext>
            </a:extLst>
          </p:cNvPr>
          <p:cNvCxnSpPr/>
          <p:nvPr userDrawn="1"/>
        </p:nvCxnSpPr>
        <p:spPr>
          <a:xfrm>
            <a:off x="1068863" y="2102969"/>
            <a:ext cx="630936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A339F42-187E-423E-888A-A223C1B2E02E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3156C8BB-DCB4-4A6F-9463-81442ECFAE6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46941A3-2F65-4CFA-8EEF-AB50FBB6660E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8707FDA-D4BE-43FA-91CD-CBA55EB8CA17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158222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01289E2-E0FB-4100-99AE-FC48AB519EE0}"/>
              </a:ext>
            </a:extLst>
          </p:cNvPr>
          <p:cNvSpPr/>
          <p:nvPr userDrawn="1"/>
        </p:nvSpPr>
        <p:spPr>
          <a:xfrm>
            <a:off x="120000" y="117000"/>
            <a:ext cx="11952000" cy="6624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 w="273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EF872A-3B4F-4F8E-9C76-EEF7A4FEA4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652069"/>
            <a:ext cx="3932237" cy="2390931"/>
          </a:xfrm>
        </p:spPr>
        <p:txBody>
          <a:bodyPr anchor="b">
            <a:noAutofit/>
          </a:bodyPr>
          <a:lstStyle>
            <a:lvl1pPr>
              <a:defRPr sz="4000"/>
            </a:lvl1pPr>
          </a:lstStyle>
          <a:p>
            <a:r>
              <a:rPr lang="en-US"/>
              <a:t>PICTURE</a:t>
            </a:r>
            <a:br>
              <a:rPr lang="en-US"/>
            </a:br>
            <a:r>
              <a:rPr lang="en-US"/>
              <a:t>WITH</a:t>
            </a:r>
            <a:br>
              <a:rPr lang="en-US"/>
            </a:br>
            <a:r>
              <a:rPr lang="en-US"/>
              <a:t>CAPTION</a:t>
            </a:r>
            <a:br>
              <a:rPr lang="en-US"/>
            </a:br>
            <a:r>
              <a:rPr lang="en-US"/>
              <a:t>SLIDE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625F378-E3B6-430E-A0C8-CEF68EC348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31566" y="255600"/>
            <a:ext cx="5231567" cy="6346800"/>
          </a:xfrm>
          <a:solidFill>
            <a:schemeClr val="bg1">
              <a:alpha val="35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09A766-AE6E-4EE0-BBA9-267550F466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28800" y="3283710"/>
            <a:ext cx="3932237" cy="2439988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3FA4ED-DF34-437A-A3DD-C590456AE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89723-4BF4-48A4-B5CD-B482435A8942}" type="datetime1">
              <a:rPr lang="en-US" smtClean="0"/>
              <a:t>6/23/2025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BE8EAD-D127-4320-BE56-300A24125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BD6BD1-5229-4162-9050-A799C112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41F678A-2BA4-4866-BA2B-804BAFA272E6}"/>
              </a:ext>
            </a:extLst>
          </p:cNvPr>
          <p:cNvSpPr/>
          <p:nvPr userDrawn="1"/>
        </p:nvSpPr>
        <p:spPr>
          <a:xfrm>
            <a:off x="687289" y="0"/>
            <a:ext cx="72000" cy="28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37F503C-8741-4170-AB97-2F028D895E60}"/>
              </a:ext>
            </a:extLst>
          </p:cNvPr>
          <p:cNvCxnSpPr/>
          <p:nvPr userDrawn="1"/>
        </p:nvCxnSpPr>
        <p:spPr>
          <a:xfrm>
            <a:off x="1068863" y="3169769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BF50E9D-E2D8-41FB-816D-829494C06AD8}"/>
              </a:ext>
            </a:extLst>
          </p:cNvPr>
          <p:cNvCxnSpPr>
            <a:cxnSpLocks/>
          </p:cNvCxnSpPr>
          <p:nvPr userDrawn="1"/>
        </p:nvCxnSpPr>
        <p:spPr>
          <a:xfrm>
            <a:off x="10939723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0C17ED7B-D5EA-4FB8-8E1B-F04BFE982E6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32539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A992C28-7C5F-479C-A649-564EFD0EEABF}"/>
              </a:ext>
            </a:extLst>
          </p:cNvPr>
          <p:cNvCxnSpPr>
            <a:cxnSpLocks/>
          </p:cNvCxnSpPr>
          <p:nvPr userDrawn="1"/>
        </p:nvCxnSpPr>
        <p:spPr>
          <a:xfrm flipV="1">
            <a:off x="11663289" y="6300217"/>
            <a:ext cx="0" cy="310226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D1F0C21-A9B5-47E2-93F8-6226D37312FC}"/>
              </a:ext>
            </a:extLst>
          </p:cNvPr>
          <p:cNvCxnSpPr>
            <a:cxnSpLocks/>
          </p:cNvCxnSpPr>
          <p:nvPr userDrawn="1"/>
        </p:nvCxnSpPr>
        <p:spPr>
          <a:xfrm>
            <a:off x="256374" y="6168360"/>
            <a:ext cx="1508418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469102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4FC33DF7-D0A2-49E4-BF1D-6DC097E62DC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EF872A-3B4F-4F8E-9C76-EEF7A4FEA4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19351" y="652069"/>
            <a:ext cx="3490800" cy="2390931"/>
          </a:xfrm>
        </p:spPr>
        <p:txBody>
          <a:bodyPr anchor="b">
            <a:noAutofit/>
          </a:bodyPr>
          <a:lstStyle>
            <a:lvl1pPr>
              <a:defRPr sz="4000"/>
            </a:lvl1pPr>
          </a:lstStyle>
          <a:p>
            <a:r>
              <a:rPr lang="en-US"/>
              <a:t>PICTURE</a:t>
            </a:r>
            <a:br>
              <a:rPr lang="en-US"/>
            </a:br>
            <a:r>
              <a:rPr lang="en-US"/>
              <a:t>WITH</a:t>
            </a:r>
            <a:br>
              <a:rPr lang="en-US"/>
            </a:br>
            <a:r>
              <a:rPr lang="en-US"/>
              <a:t>CAPTION</a:t>
            </a:r>
            <a:br>
              <a:rPr lang="en-US"/>
            </a:br>
            <a:r>
              <a:rPr lang="en-US"/>
              <a:t>SLIDE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625F378-E3B6-430E-A0C8-CEF68EC348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31566" y="0"/>
            <a:ext cx="5231567" cy="6857999"/>
          </a:xfrm>
          <a:solidFill>
            <a:schemeClr val="bg1">
              <a:alpha val="35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09A766-AE6E-4EE0-BBA9-267550F466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19351" y="3283710"/>
            <a:ext cx="3490800" cy="2439988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3FA4ED-DF34-437A-A3DD-C590456AE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AF4EC-7DDE-4C95-9956-59513BFBB065}" type="datetime1">
              <a:rPr lang="en-US" smtClean="0"/>
              <a:t>6/23/2025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BE8EAD-D127-4320-BE56-300A24125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BD6BD1-5229-4162-9050-A799C112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41F678A-2BA4-4866-BA2B-804BAFA272E6}"/>
              </a:ext>
            </a:extLst>
          </p:cNvPr>
          <p:cNvSpPr/>
          <p:nvPr userDrawn="1"/>
        </p:nvSpPr>
        <p:spPr>
          <a:xfrm>
            <a:off x="1277838" y="837332"/>
            <a:ext cx="72843" cy="20426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37F503C-8741-4170-AB97-2F028D895E60}"/>
              </a:ext>
            </a:extLst>
          </p:cNvPr>
          <p:cNvCxnSpPr/>
          <p:nvPr userDrawn="1"/>
        </p:nvCxnSpPr>
        <p:spPr>
          <a:xfrm>
            <a:off x="1659413" y="3169769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A339F42-187E-423E-888A-A223C1B2E02E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3156C8BB-DCB4-4A6F-9463-81442ECFAE6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43ED311-FC15-4C06-8B1C-5C57F3F9A786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46941A3-2F65-4CFA-8EEF-AB50FBB6660E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395730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icture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4FC6DCA8-CFF5-4F20-A410-C3EA0873DEF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1999" cy="4251153"/>
          </a:xfrm>
          <a:custGeom>
            <a:avLst/>
            <a:gdLst>
              <a:gd name="connsiteX0" fmla="*/ 0 w 12191999"/>
              <a:gd name="connsiteY0" fmla="*/ 0 h 4251153"/>
              <a:gd name="connsiteX1" fmla="*/ 12191999 w 12191999"/>
              <a:gd name="connsiteY1" fmla="*/ 0 h 4251153"/>
              <a:gd name="connsiteX2" fmla="*/ 12191999 w 12191999"/>
              <a:gd name="connsiteY2" fmla="*/ 795243 h 4251153"/>
              <a:gd name="connsiteX3" fmla="*/ 11190767 w 12191999"/>
              <a:gd name="connsiteY3" fmla="*/ 795243 h 4251153"/>
              <a:gd name="connsiteX4" fmla="*/ 11190767 w 12191999"/>
              <a:gd name="connsiteY4" fmla="*/ 802443 h 4251153"/>
              <a:gd name="connsiteX5" fmla="*/ 12191999 w 12191999"/>
              <a:gd name="connsiteY5" fmla="*/ 802443 h 4251153"/>
              <a:gd name="connsiteX6" fmla="*/ 12191999 w 12191999"/>
              <a:gd name="connsiteY6" fmla="*/ 4251153 h 4251153"/>
              <a:gd name="connsiteX7" fmla="*/ 0 w 12191999"/>
              <a:gd name="connsiteY7" fmla="*/ 4251153 h 4251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999" h="4251153">
                <a:moveTo>
                  <a:pt x="0" y="0"/>
                </a:moveTo>
                <a:lnTo>
                  <a:pt x="12191999" y="0"/>
                </a:lnTo>
                <a:lnTo>
                  <a:pt x="12191999" y="795243"/>
                </a:lnTo>
                <a:lnTo>
                  <a:pt x="11190767" y="795243"/>
                </a:lnTo>
                <a:lnTo>
                  <a:pt x="11190767" y="802443"/>
                </a:lnTo>
                <a:lnTo>
                  <a:pt x="12191999" y="802443"/>
                </a:lnTo>
                <a:lnTo>
                  <a:pt x="12191999" y="4251153"/>
                </a:lnTo>
                <a:lnTo>
                  <a:pt x="0" y="4251153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1500"/>
            </a:lvl1pPr>
          </a:lstStyle>
          <a:p>
            <a:r>
              <a:rPr lang="en-US" noProof="0"/>
              <a:t>Click icon to add picture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E6F6CA0-765E-484B-B9C2-16E6A4F4986D}"/>
              </a:ext>
            </a:extLst>
          </p:cNvPr>
          <p:cNvSpPr/>
          <p:nvPr userDrawn="1"/>
        </p:nvSpPr>
        <p:spPr>
          <a:xfrm>
            <a:off x="0" y="4251158"/>
            <a:ext cx="12192000" cy="2606842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30698B-AFFB-41C1-AFEB-59EFD03662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20892" y="5027253"/>
            <a:ext cx="5373461" cy="1132143"/>
          </a:xfrm>
        </p:spPr>
        <p:txBody>
          <a:bodyPr>
            <a:normAutofit/>
          </a:bodyPr>
          <a:lstStyle>
            <a:lvl1pPr marL="0" indent="0" algn="l">
              <a:buNone/>
              <a:defRPr sz="25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Lorem Ipsum Dolor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B6A7686-9AC4-4F00-9096-A661393BEBDC}"/>
              </a:ext>
            </a:extLst>
          </p:cNvPr>
          <p:cNvCxnSpPr/>
          <p:nvPr userDrawn="1"/>
        </p:nvCxnSpPr>
        <p:spPr>
          <a:xfrm>
            <a:off x="1838883" y="6072701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A34FC0E2-CB24-439B-B95B-B8EF13A99E3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694226" y="4626870"/>
            <a:ext cx="4626665" cy="1389106"/>
          </a:xfrm>
        </p:spPr>
        <p:txBody>
          <a:bodyPr anchor="b">
            <a:norm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PICTURE</a:t>
            </a:r>
            <a:br>
              <a:rPr lang="en-US" noProof="0"/>
            </a:br>
            <a:r>
              <a:rPr lang="en-US" noProof="0"/>
              <a:t>SLIDE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887B92-5889-454A-83C8-E0DE513D8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F7C77-DBB5-4D0F-9120-27BDB5B99C32}" type="datetime1">
              <a:rPr lang="en-US" noProof="0" smtClean="0"/>
              <a:t>6/23/2025</a:t>
            </a:fld>
            <a:endParaRPr lang="en-US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3F66A-C669-4D83-A278-F325DE22E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94226" y="6159402"/>
            <a:ext cx="2154460" cy="365125"/>
          </a:xfrm>
        </p:spPr>
        <p:txBody>
          <a:bodyPr/>
          <a:lstStyle/>
          <a:p>
            <a:r>
              <a:rPr lang="en-US" noProof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F6560-92FA-4E92-B73B-21E2BA87F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noProof="0" smtClean="0"/>
              <a:t>‹#›</a:t>
            </a:fld>
            <a:endParaRPr lang="en-US" noProof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AE6B4C8-5DC5-48CB-A4AB-540F064C26CA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CBA6E06C-D6DA-4EDA-9A87-02C42E3144CB}"/>
              </a:ext>
            </a:extLst>
          </p:cNvPr>
          <p:cNvSpPr/>
          <p:nvPr userDrawn="1"/>
        </p:nvSpPr>
        <p:spPr>
          <a:xfrm>
            <a:off x="1283369" y="4914000"/>
            <a:ext cx="72000" cy="19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E088D115-EF5A-444B-AD3E-D2EE18401B4A}"/>
              </a:ext>
            </a:extLst>
          </p:cNvPr>
          <p:cNvCxnSpPr>
            <a:cxnSpLocks/>
          </p:cNvCxnSpPr>
          <p:nvPr userDrawn="1"/>
        </p:nvCxnSpPr>
        <p:spPr>
          <a:xfrm>
            <a:off x="11184000" y="805368"/>
            <a:ext cx="1008000" cy="0"/>
          </a:xfrm>
          <a:prstGeom prst="line">
            <a:avLst/>
          </a:prstGeom>
          <a:ln w="349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 Placeholder 15">
            <a:extLst>
              <a:ext uri="{FF2B5EF4-FFF2-40B4-BE49-F238E27FC236}">
                <a16:creationId xmlns:a16="http://schemas.microsoft.com/office/drawing/2014/main" id="{D9DE605B-C51B-41B7-9FCB-86CE13FFB5F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noProof="0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322523714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view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ctangle 55">
            <a:extLst>
              <a:ext uri="{FF2B5EF4-FFF2-40B4-BE49-F238E27FC236}">
                <a16:creationId xmlns:a16="http://schemas.microsoft.com/office/drawing/2014/main" id="{68D5CEF0-7838-4E94-B0E2-6286757235D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45FD86-80D5-4520-8C38-1EDDAB179D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607100"/>
            <a:ext cx="4737482" cy="697044"/>
          </a:xfrm>
        </p:spPr>
        <p:txBody>
          <a:bodyPr anchor="b">
            <a:noAutofit/>
          </a:bodyPr>
          <a:lstStyle>
            <a:lvl1pPr>
              <a:defRPr lang="en-US" sz="40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OVERVIEW SLIDE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B7C16C-60B5-44CB-B3D5-09EA7F61FE42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928801" y="2635589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1 Title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4BC91B-2A3F-445A-9C91-9BF782613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57DDE-1A3D-4921-8DA7-F028633C78C6}" type="datetime1">
              <a:rPr lang="en-US" smtClean="0"/>
              <a:t>6/23/2025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F24CAE-7220-4370-B793-B9D4AA1A3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DF5915-4FF1-41EB-9C2F-1918DA858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63C2BC3-19D8-497A-B742-E2E5155DEA2E}"/>
              </a:ext>
            </a:extLst>
          </p:cNvPr>
          <p:cNvSpPr/>
          <p:nvPr userDrawn="1"/>
        </p:nvSpPr>
        <p:spPr>
          <a:xfrm>
            <a:off x="687289" y="0"/>
            <a:ext cx="72000" cy="115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8AD1AF6-056E-449E-ABB4-F42FCFF2154D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B49EFE94-C72E-4FA8-9AE2-70BFB09FB2C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97F17BC-9B89-4B33-A693-1583A7EAEED0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52FBCB0-43B1-4129-B190-2F32EAB36A71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6AF92140-8242-4A51-9463-35E60CF48BE9}"/>
              </a:ext>
            </a:extLst>
          </p:cNvPr>
          <p:cNvCxnSpPr>
            <a:cxnSpLocks/>
          </p:cNvCxnSpPr>
          <p:nvPr userDrawn="1"/>
        </p:nvCxnSpPr>
        <p:spPr>
          <a:xfrm>
            <a:off x="11192400" y="802800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8D84BA3-D783-472E-AB10-C96A8DE8D0DD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3200" y="6580800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2BBCA2FF-2B83-4966-811C-E9FEEB77CBE4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4467663" y="2635589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2 Title</a:t>
            </a:r>
          </a:p>
        </p:txBody>
      </p:sp>
      <p:sp>
        <p:nvSpPr>
          <p:cNvPr id="36" name="Text Placeholder 3">
            <a:extLst>
              <a:ext uri="{FF2B5EF4-FFF2-40B4-BE49-F238E27FC236}">
                <a16:creationId xmlns:a16="http://schemas.microsoft.com/office/drawing/2014/main" id="{663E6488-61FD-4194-B014-22CF5050C2C7}"/>
              </a:ext>
            </a:extLst>
          </p:cNvPr>
          <p:cNvSpPr>
            <a:spLocks noGrp="1"/>
          </p:cNvSpPr>
          <p:nvPr>
            <p:ph type="body" sz="half" idx="17" hasCustomPrompt="1"/>
          </p:nvPr>
        </p:nvSpPr>
        <p:spPr>
          <a:xfrm>
            <a:off x="8006525" y="2635589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3 Title</a:t>
            </a:r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76A0643E-8E5C-4070-97FD-974351B1D00C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928801" y="4746794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4 Title</a:t>
            </a:r>
          </a:p>
        </p:txBody>
      </p:sp>
      <p:sp>
        <p:nvSpPr>
          <p:cNvPr id="38" name="Text Placeholder 3">
            <a:extLst>
              <a:ext uri="{FF2B5EF4-FFF2-40B4-BE49-F238E27FC236}">
                <a16:creationId xmlns:a16="http://schemas.microsoft.com/office/drawing/2014/main" id="{A4ECC130-379C-4A4E-AAC7-D84522D434E2}"/>
              </a:ext>
            </a:extLst>
          </p:cNvPr>
          <p:cNvSpPr>
            <a:spLocks noGrp="1"/>
          </p:cNvSpPr>
          <p:nvPr>
            <p:ph type="body" sz="half" idx="19" hasCustomPrompt="1"/>
          </p:nvPr>
        </p:nvSpPr>
        <p:spPr>
          <a:xfrm>
            <a:off x="4467663" y="4746794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5 Title</a:t>
            </a:r>
          </a:p>
        </p:txBody>
      </p:sp>
      <p:sp>
        <p:nvSpPr>
          <p:cNvPr id="39" name="Text Placeholder 3">
            <a:extLst>
              <a:ext uri="{FF2B5EF4-FFF2-40B4-BE49-F238E27FC236}">
                <a16:creationId xmlns:a16="http://schemas.microsoft.com/office/drawing/2014/main" id="{C8C2920A-FB6F-4697-8CDD-0896EC262719}"/>
              </a:ext>
            </a:extLst>
          </p:cNvPr>
          <p:cNvSpPr>
            <a:spLocks noGrp="1"/>
          </p:cNvSpPr>
          <p:nvPr>
            <p:ph type="body" sz="half" idx="20" hasCustomPrompt="1"/>
          </p:nvPr>
        </p:nvSpPr>
        <p:spPr>
          <a:xfrm>
            <a:off x="8006525" y="4746794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6 Title</a:t>
            </a:r>
          </a:p>
        </p:txBody>
      </p:sp>
      <p:sp>
        <p:nvSpPr>
          <p:cNvPr id="40" name="Text Placeholder 3">
            <a:extLst>
              <a:ext uri="{FF2B5EF4-FFF2-40B4-BE49-F238E27FC236}">
                <a16:creationId xmlns:a16="http://schemas.microsoft.com/office/drawing/2014/main" id="{F84CD40D-D65C-419A-B22F-5633C9254F52}"/>
              </a:ext>
            </a:extLst>
          </p:cNvPr>
          <p:cNvSpPr>
            <a:spLocks noGrp="1"/>
          </p:cNvSpPr>
          <p:nvPr>
            <p:ph type="body" sz="half" idx="21"/>
          </p:nvPr>
        </p:nvSpPr>
        <p:spPr>
          <a:xfrm>
            <a:off x="928801" y="3059153"/>
            <a:ext cx="3256674" cy="49949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1" name="Text Placeholder 3">
            <a:extLst>
              <a:ext uri="{FF2B5EF4-FFF2-40B4-BE49-F238E27FC236}">
                <a16:creationId xmlns:a16="http://schemas.microsoft.com/office/drawing/2014/main" id="{4902ECF4-C668-49EA-AD7B-E0B3332DE48A}"/>
              </a:ext>
            </a:extLst>
          </p:cNvPr>
          <p:cNvSpPr>
            <a:spLocks noGrp="1"/>
          </p:cNvSpPr>
          <p:nvPr>
            <p:ph type="body" sz="half" idx="22"/>
          </p:nvPr>
        </p:nvSpPr>
        <p:spPr>
          <a:xfrm>
            <a:off x="4467663" y="3059153"/>
            <a:ext cx="3256674" cy="49949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2" name="Text Placeholder 3">
            <a:extLst>
              <a:ext uri="{FF2B5EF4-FFF2-40B4-BE49-F238E27FC236}">
                <a16:creationId xmlns:a16="http://schemas.microsoft.com/office/drawing/2014/main" id="{648A6F22-3F59-4E0F-BAE5-9B7E0D16D33F}"/>
              </a:ext>
            </a:extLst>
          </p:cNvPr>
          <p:cNvSpPr>
            <a:spLocks noGrp="1"/>
          </p:cNvSpPr>
          <p:nvPr>
            <p:ph type="body" sz="half" idx="23"/>
          </p:nvPr>
        </p:nvSpPr>
        <p:spPr>
          <a:xfrm>
            <a:off x="8006525" y="3059153"/>
            <a:ext cx="3256674" cy="49949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3" name="Text Placeholder 3">
            <a:extLst>
              <a:ext uri="{FF2B5EF4-FFF2-40B4-BE49-F238E27FC236}">
                <a16:creationId xmlns:a16="http://schemas.microsoft.com/office/drawing/2014/main" id="{5689CAE6-6963-412E-9DAD-B7B5AFC41DCF}"/>
              </a:ext>
            </a:extLst>
          </p:cNvPr>
          <p:cNvSpPr>
            <a:spLocks noGrp="1"/>
          </p:cNvSpPr>
          <p:nvPr>
            <p:ph type="body" sz="half" idx="24"/>
          </p:nvPr>
        </p:nvSpPr>
        <p:spPr>
          <a:xfrm>
            <a:off x="928801" y="5170358"/>
            <a:ext cx="3256674" cy="49949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4" name="Text Placeholder 3">
            <a:extLst>
              <a:ext uri="{FF2B5EF4-FFF2-40B4-BE49-F238E27FC236}">
                <a16:creationId xmlns:a16="http://schemas.microsoft.com/office/drawing/2014/main" id="{98D9757D-1411-42F4-AABD-CC173E4A038B}"/>
              </a:ext>
            </a:extLst>
          </p:cNvPr>
          <p:cNvSpPr>
            <a:spLocks noGrp="1"/>
          </p:cNvSpPr>
          <p:nvPr>
            <p:ph type="body" sz="half" idx="25"/>
          </p:nvPr>
        </p:nvSpPr>
        <p:spPr>
          <a:xfrm>
            <a:off x="4467663" y="5170358"/>
            <a:ext cx="3256674" cy="49949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5" name="Text Placeholder 3">
            <a:extLst>
              <a:ext uri="{FF2B5EF4-FFF2-40B4-BE49-F238E27FC236}">
                <a16:creationId xmlns:a16="http://schemas.microsoft.com/office/drawing/2014/main" id="{0590AA6E-50BC-4492-8B87-7D8D4A8A5E76}"/>
              </a:ext>
            </a:extLst>
          </p:cNvPr>
          <p:cNvSpPr>
            <a:spLocks noGrp="1"/>
          </p:cNvSpPr>
          <p:nvPr>
            <p:ph type="body" sz="half" idx="26"/>
          </p:nvPr>
        </p:nvSpPr>
        <p:spPr>
          <a:xfrm>
            <a:off x="8006525" y="5170358"/>
            <a:ext cx="3256674" cy="49949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id="{64786CCE-CCCC-4B2D-890D-9D719713DB7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77066" y="1757980"/>
            <a:ext cx="867600" cy="868680"/>
          </a:xfrm>
          <a:prstGeom prst="ellipse">
            <a:avLst/>
          </a:prstGeom>
          <a:noFill/>
          <a:ln w="19050">
            <a:noFill/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8" name="Picture Placeholder 46">
            <a:extLst>
              <a:ext uri="{FF2B5EF4-FFF2-40B4-BE49-F238E27FC236}">
                <a16:creationId xmlns:a16="http://schemas.microsoft.com/office/drawing/2014/main" id="{EB08972C-68CE-41CC-9351-3DD741E53936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4512376" y="1757980"/>
            <a:ext cx="867600" cy="868680"/>
          </a:xfrm>
          <a:prstGeom prst="ellipse">
            <a:avLst/>
          </a:prstGeom>
          <a:noFill/>
          <a:ln w="19050">
            <a:noFill/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9" name="Picture Placeholder 46">
            <a:extLst>
              <a:ext uri="{FF2B5EF4-FFF2-40B4-BE49-F238E27FC236}">
                <a16:creationId xmlns:a16="http://schemas.microsoft.com/office/drawing/2014/main" id="{6347D157-8108-4656-88F3-59B693C47F9B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8047686" y="1757980"/>
            <a:ext cx="867600" cy="868680"/>
          </a:xfrm>
          <a:prstGeom prst="ellipse">
            <a:avLst/>
          </a:prstGeom>
          <a:noFill/>
          <a:ln w="19050">
            <a:noFill/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0" name="Picture Placeholder 46">
            <a:extLst>
              <a:ext uri="{FF2B5EF4-FFF2-40B4-BE49-F238E27FC236}">
                <a16:creationId xmlns:a16="http://schemas.microsoft.com/office/drawing/2014/main" id="{B4548244-F89A-4EA8-9DB4-056E45B2FDF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977066" y="3890091"/>
            <a:ext cx="867600" cy="868680"/>
          </a:xfrm>
          <a:prstGeom prst="ellipse">
            <a:avLst/>
          </a:prstGeom>
          <a:noFill/>
          <a:ln w="19050">
            <a:noFill/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1" name="Picture Placeholder 46">
            <a:extLst>
              <a:ext uri="{FF2B5EF4-FFF2-40B4-BE49-F238E27FC236}">
                <a16:creationId xmlns:a16="http://schemas.microsoft.com/office/drawing/2014/main" id="{6B46EEEA-383D-42CD-ABFC-86BD330E07A0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4512376" y="3890091"/>
            <a:ext cx="867600" cy="868680"/>
          </a:xfrm>
          <a:prstGeom prst="ellipse">
            <a:avLst/>
          </a:prstGeom>
          <a:noFill/>
          <a:ln w="19050">
            <a:noFill/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2" name="Picture Placeholder 46">
            <a:extLst>
              <a:ext uri="{FF2B5EF4-FFF2-40B4-BE49-F238E27FC236}">
                <a16:creationId xmlns:a16="http://schemas.microsoft.com/office/drawing/2014/main" id="{DF75483C-CE05-4E90-8A93-D04244423927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8047686" y="3890091"/>
            <a:ext cx="867600" cy="868680"/>
          </a:xfrm>
          <a:prstGeom prst="ellipse">
            <a:avLst/>
          </a:prstGeom>
          <a:noFill/>
          <a:ln w="19050">
            <a:noFill/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12547665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verview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>
            <a:extLst>
              <a:ext uri="{FF2B5EF4-FFF2-40B4-BE49-F238E27FC236}">
                <a16:creationId xmlns:a16="http://schemas.microsoft.com/office/drawing/2014/main" id="{7427B840-CC27-4923-A00E-7899AF7A4460}"/>
              </a:ext>
            </a:extLst>
          </p:cNvPr>
          <p:cNvSpPr/>
          <p:nvPr userDrawn="1"/>
        </p:nvSpPr>
        <p:spPr>
          <a:xfrm>
            <a:off x="0" y="5764039"/>
            <a:ext cx="12192000" cy="109396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45FD86-80D5-4520-8C38-1EDDAB179D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607100"/>
            <a:ext cx="4737482" cy="697044"/>
          </a:xfrm>
        </p:spPr>
        <p:txBody>
          <a:bodyPr anchor="b">
            <a:noAutofit/>
          </a:bodyPr>
          <a:lstStyle>
            <a:lvl1pPr>
              <a:defRPr lang="en-US" sz="4000" b="1" kern="1200" dirty="0"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OVERVIEW SLIDE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B7C16C-60B5-44CB-B3D5-09EA7F61FE42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928801" y="2452709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1 Title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4BC91B-2A3F-445A-9C91-9BF782613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A6B8C-51E0-4512-9EB9-DD1BB2387348}" type="datetime1">
              <a:rPr lang="en-US" smtClean="0"/>
              <a:t>6/23/2025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F24CAE-7220-4370-B793-B9D4AA1A3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DF5915-4FF1-41EB-9C2F-1918DA858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63C2BC3-19D8-497A-B742-E2E5155DEA2E}"/>
              </a:ext>
            </a:extLst>
          </p:cNvPr>
          <p:cNvSpPr/>
          <p:nvPr userDrawn="1"/>
        </p:nvSpPr>
        <p:spPr>
          <a:xfrm>
            <a:off x="687289" y="0"/>
            <a:ext cx="72000" cy="1152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8AD1AF6-056E-449E-ABB4-F42FCFF2154D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B49EFE94-C72E-4FA8-9AE2-70BFB09FB2C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97F17BC-9B89-4B33-A693-1583A7EAEED0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52FBCB0-43B1-4129-B190-2F32EAB36A71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6AF92140-8242-4A51-9463-35E60CF48BE9}"/>
              </a:ext>
            </a:extLst>
          </p:cNvPr>
          <p:cNvCxnSpPr>
            <a:cxnSpLocks/>
          </p:cNvCxnSpPr>
          <p:nvPr userDrawn="1"/>
        </p:nvCxnSpPr>
        <p:spPr>
          <a:xfrm>
            <a:off x="11192400" y="802800"/>
            <a:ext cx="1001233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8D84BA3-D783-472E-AB10-C96A8DE8D0DD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3200" y="6580800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2BBCA2FF-2B83-4966-811C-E9FEEB77CBE4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4467663" y="2452709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2 Title</a:t>
            </a:r>
          </a:p>
        </p:txBody>
      </p:sp>
      <p:sp>
        <p:nvSpPr>
          <p:cNvPr id="36" name="Text Placeholder 3">
            <a:extLst>
              <a:ext uri="{FF2B5EF4-FFF2-40B4-BE49-F238E27FC236}">
                <a16:creationId xmlns:a16="http://schemas.microsoft.com/office/drawing/2014/main" id="{663E6488-61FD-4194-B014-22CF5050C2C7}"/>
              </a:ext>
            </a:extLst>
          </p:cNvPr>
          <p:cNvSpPr>
            <a:spLocks noGrp="1"/>
          </p:cNvSpPr>
          <p:nvPr>
            <p:ph type="body" sz="half" idx="17" hasCustomPrompt="1"/>
          </p:nvPr>
        </p:nvSpPr>
        <p:spPr>
          <a:xfrm>
            <a:off x="8006525" y="2452709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3 Title</a:t>
            </a:r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76A0643E-8E5C-4070-97FD-974351B1D00C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928801" y="4563914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4 Title</a:t>
            </a:r>
          </a:p>
        </p:txBody>
      </p:sp>
      <p:sp>
        <p:nvSpPr>
          <p:cNvPr id="38" name="Text Placeholder 3">
            <a:extLst>
              <a:ext uri="{FF2B5EF4-FFF2-40B4-BE49-F238E27FC236}">
                <a16:creationId xmlns:a16="http://schemas.microsoft.com/office/drawing/2014/main" id="{A4ECC130-379C-4A4E-AAC7-D84522D434E2}"/>
              </a:ext>
            </a:extLst>
          </p:cNvPr>
          <p:cNvSpPr>
            <a:spLocks noGrp="1"/>
          </p:cNvSpPr>
          <p:nvPr>
            <p:ph type="body" sz="half" idx="19" hasCustomPrompt="1"/>
          </p:nvPr>
        </p:nvSpPr>
        <p:spPr>
          <a:xfrm>
            <a:off x="4467663" y="4563914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5 Title</a:t>
            </a:r>
          </a:p>
        </p:txBody>
      </p:sp>
      <p:sp>
        <p:nvSpPr>
          <p:cNvPr id="39" name="Text Placeholder 3">
            <a:extLst>
              <a:ext uri="{FF2B5EF4-FFF2-40B4-BE49-F238E27FC236}">
                <a16:creationId xmlns:a16="http://schemas.microsoft.com/office/drawing/2014/main" id="{C8C2920A-FB6F-4697-8CDD-0896EC262719}"/>
              </a:ext>
            </a:extLst>
          </p:cNvPr>
          <p:cNvSpPr>
            <a:spLocks noGrp="1"/>
          </p:cNvSpPr>
          <p:nvPr>
            <p:ph type="body" sz="half" idx="20" hasCustomPrompt="1"/>
          </p:nvPr>
        </p:nvSpPr>
        <p:spPr>
          <a:xfrm>
            <a:off x="8006525" y="4563914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6 Title</a:t>
            </a:r>
          </a:p>
        </p:txBody>
      </p:sp>
      <p:sp>
        <p:nvSpPr>
          <p:cNvPr id="40" name="Text Placeholder 3">
            <a:extLst>
              <a:ext uri="{FF2B5EF4-FFF2-40B4-BE49-F238E27FC236}">
                <a16:creationId xmlns:a16="http://schemas.microsoft.com/office/drawing/2014/main" id="{F84CD40D-D65C-419A-B22F-5633C9254F52}"/>
              </a:ext>
            </a:extLst>
          </p:cNvPr>
          <p:cNvSpPr>
            <a:spLocks noGrp="1"/>
          </p:cNvSpPr>
          <p:nvPr>
            <p:ph type="body" sz="half" idx="21"/>
          </p:nvPr>
        </p:nvSpPr>
        <p:spPr>
          <a:xfrm>
            <a:off x="928801" y="2876273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1" name="Text Placeholder 3">
            <a:extLst>
              <a:ext uri="{FF2B5EF4-FFF2-40B4-BE49-F238E27FC236}">
                <a16:creationId xmlns:a16="http://schemas.microsoft.com/office/drawing/2014/main" id="{4902ECF4-C668-49EA-AD7B-E0B3332DE48A}"/>
              </a:ext>
            </a:extLst>
          </p:cNvPr>
          <p:cNvSpPr>
            <a:spLocks noGrp="1"/>
          </p:cNvSpPr>
          <p:nvPr>
            <p:ph type="body" sz="half" idx="22"/>
          </p:nvPr>
        </p:nvSpPr>
        <p:spPr>
          <a:xfrm>
            <a:off x="4467663" y="2876273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2" name="Text Placeholder 3">
            <a:extLst>
              <a:ext uri="{FF2B5EF4-FFF2-40B4-BE49-F238E27FC236}">
                <a16:creationId xmlns:a16="http://schemas.microsoft.com/office/drawing/2014/main" id="{648A6F22-3F59-4E0F-BAE5-9B7E0D16D33F}"/>
              </a:ext>
            </a:extLst>
          </p:cNvPr>
          <p:cNvSpPr>
            <a:spLocks noGrp="1"/>
          </p:cNvSpPr>
          <p:nvPr>
            <p:ph type="body" sz="half" idx="23"/>
          </p:nvPr>
        </p:nvSpPr>
        <p:spPr>
          <a:xfrm>
            <a:off x="8006525" y="2876273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3" name="Text Placeholder 3">
            <a:extLst>
              <a:ext uri="{FF2B5EF4-FFF2-40B4-BE49-F238E27FC236}">
                <a16:creationId xmlns:a16="http://schemas.microsoft.com/office/drawing/2014/main" id="{5689CAE6-6963-412E-9DAD-B7B5AFC41DCF}"/>
              </a:ext>
            </a:extLst>
          </p:cNvPr>
          <p:cNvSpPr>
            <a:spLocks noGrp="1"/>
          </p:cNvSpPr>
          <p:nvPr>
            <p:ph type="body" sz="half" idx="24"/>
          </p:nvPr>
        </p:nvSpPr>
        <p:spPr>
          <a:xfrm>
            <a:off x="928801" y="4987478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4" name="Text Placeholder 3">
            <a:extLst>
              <a:ext uri="{FF2B5EF4-FFF2-40B4-BE49-F238E27FC236}">
                <a16:creationId xmlns:a16="http://schemas.microsoft.com/office/drawing/2014/main" id="{98D9757D-1411-42F4-AABD-CC173E4A038B}"/>
              </a:ext>
            </a:extLst>
          </p:cNvPr>
          <p:cNvSpPr>
            <a:spLocks noGrp="1"/>
          </p:cNvSpPr>
          <p:nvPr>
            <p:ph type="body" sz="half" idx="25"/>
          </p:nvPr>
        </p:nvSpPr>
        <p:spPr>
          <a:xfrm>
            <a:off x="4467663" y="4987478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5" name="Text Placeholder 3">
            <a:extLst>
              <a:ext uri="{FF2B5EF4-FFF2-40B4-BE49-F238E27FC236}">
                <a16:creationId xmlns:a16="http://schemas.microsoft.com/office/drawing/2014/main" id="{0590AA6E-50BC-4492-8B87-7D8D4A8A5E76}"/>
              </a:ext>
            </a:extLst>
          </p:cNvPr>
          <p:cNvSpPr>
            <a:spLocks noGrp="1"/>
          </p:cNvSpPr>
          <p:nvPr>
            <p:ph type="body" sz="half" idx="26"/>
          </p:nvPr>
        </p:nvSpPr>
        <p:spPr>
          <a:xfrm>
            <a:off x="8006525" y="4987478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id="{64786CCE-CCCC-4B2D-890D-9D719713DB7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1041234" y="1575100"/>
            <a:ext cx="867600" cy="868680"/>
          </a:xfrm>
          <a:prstGeom prst="ellipse">
            <a:avLst/>
          </a:prstGeom>
          <a:ln w="19050">
            <a:gradFill flip="none" rotWithShape="1">
              <a:gsLst>
                <a:gs pos="0">
                  <a:schemeClr val="bg2"/>
                </a:gs>
                <a:gs pos="100000">
                  <a:schemeClr val="accent1"/>
                </a:gs>
              </a:gsLst>
              <a:lin ang="0" scaled="1"/>
              <a:tileRect/>
            </a:gra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8" name="Picture Placeholder 46">
            <a:extLst>
              <a:ext uri="{FF2B5EF4-FFF2-40B4-BE49-F238E27FC236}">
                <a16:creationId xmlns:a16="http://schemas.microsoft.com/office/drawing/2014/main" id="{EB08972C-68CE-41CC-9351-3DD741E53936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4576544" y="1575100"/>
            <a:ext cx="867600" cy="868680"/>
          </a:xfrm>
          <a:prstGeom prst="ellipse">
            <a:avLst/>
          </a:prstGeom>
          <a:ln w="19050">
            <a:gradFill flip="none" rotWithShape="1">
              <a:gsLst>
                <a:gs pos="0">
                  <a:schemeClr val="bg2"/>
                </a:gs>
                <a:gs pos="100000">
                  <a:schemeClr val="accent1"/>
                </a:gs>
              </a:gsLst>
              <a:lin ang="0" scaled="1"/>
              <a:tileRect/>
            </a:gra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9" name="Picture Placeholder 46">
            <a:extLst>
              <a:ext uri="{FF2B5EF4-FFF2-40B4-BE49-F238E27FC236}">
                <a16:creationId xmlns:a16="http://schemas.microsoft.com/office/drawing/2014/main" id="{6347D157-8108-4656-88F3-59B693C47F9B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8111854" y="1575100"/>
            <a:ext cx="867600" cy="868680"/>
          </a:xfrm>
          <a:prstGeom prst="ellipse">
            <a:avLst/>
          </a:prstGeom>
          <a:ln w="19050">
            <a:gradFill flip="none" rotWithShape="1">
              <a:gsLst>
                <a:gs pos="0">
                  <a:schemeClr val="bg2"/>
                </a:gs>
                <a:gs pos="100000">
                  <a:schemeClr val="accent1"/>
                </a:gs>
              </a:gsLst>
              <a:lin ang="0" scaled="1"/>
              <a:tileRect/>
            </a:gra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0" name="Picture Placeholder 46">
            <a:extLst>
              <a:ext uri="{FF2B5EF4-FFF2-40B4-BE49-F238E27FC236}">
                <a16:creationId xmlns:a16="http://schemas.microsoft.com/office/drawing/2014/main" id="{B4548244-F89A-4EA8-9DB4-056E45B2FDF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1041234" y="3707211"/>
            <a:ext cx="867600" cy="868680"/>
          </a:xfrm>
          <a:prstGeom prst="ellipse">
            <a:avLst/>
          </a:prstGeom>
          <a:ln w="19050">
            <a:gradFill flip="none" rotWithShape="1">
              <a:gsLst>
                <a:gs pos="0">
                  <a:schemeClr val="bg2"/>
                </a:gs>
                <a:gs pos="100000">
                  <a:schemeClr val="accent1"/>
                </a:gs>
              </a:gsLst>
              <a:lin ang="0" scaled="1"/>
              <a:tileRect/>
            </a:gra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1" name="Picture Placeholder 46">
            <a:extLst>
              <a:ext uri="{FF2B5EF4-FFF2-40B4-BE49-F238E27FC236}">
                <a16:creationId xmlns:a16="http://schemas.microsoft.com/office/drawing/2014/main" id="{6B46EEEA-383D-42CD-ABFC-86BD330E07A0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4576544" y="3707211"/>
            <a:ext cx="867600" cy="868680"/>
          </a:xfrm>
          <a:prstGeom prst="ellipse">
            <a:avLst/>
          </a:prstGeom>
          <a:ln w="19050">
            <a:gradFill flip="none" rotWithShape="1">
              <a:gsLst>
                <a:gs pos="0">
                  <a:schemeClr val="bg2"/>
                </a:gs>
                <a:gs pos="100000">
                  <a:schemeClr val="accent1"/>
                </a:gs>
              </a:gsLst>
              <a:lin ang="0" scaled="1"/>
              <a:tileRect/>
            </a:gra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2" name="Picture Placeholder 46">
            <a:extLst>
              <a:ext uri="{FF2B5EF4-FFF2-40B4-BE49-F238E27FC236}">
                <a16:creationId xmlns:a16="http://schemas.microsoft.com/office/drawing/2014/main" id="{DF75483C-CE05-4E90-8A93-D04244423927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8111854" y="3707211"/>
            <a:ext cx="867600" cy="868680"/>
          </a:xfrm>
          <a:prstGeom prst="ellipse">
            <a:avLst/>
          </a:prstGeom>
          <a:ln w="19050">
            <a:gradFill flip="none" rotWithShape="1">
              <a:gsLst>
                <a:gs pos="0">
                  <a:schemeClr val="bg2"/>
                </a:gs>
                <a:gs pos="100000">
                  <a:schemeClr val="accent1"/>
                </a:gs>
              </a:gsLst>
              <a:lin ang="0" scaled="1"/>
              <a:tileRect/>
            </a:gra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07850948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verview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>
            <a:extLst>
              <a:ext uri="{FF2B5EF4-FFF2-40B4-BE49-F238E27FC236}">
                <a16:creationId xmlns:a16="http://schemas.microsoft.com/office/drawing/2014/main" id="{70994831-EE46-4DEA-9077-4FEBBCD60EB3}"/>
              </a:ext>
            </a:extLst>
          </p:cNvPr>
          <p:cNvSpPr/>
          <p:nvPr userDrawn="1"/>
        </p:nvSpPr>
        <p:spPr>
          <a:xfrm>
            <a:off x="120000" y="117000"/>
            <a:ext cx="11952000" cy="6624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 w="273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45FD86-80D5-4520-8C38-1EDDAB179D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607100"/>
            <a:ext cx="4737482" cy="697044"/>
          </a:xfrm>
        </p:spPr>
        <p:txBody>
          <a:bodyPr anchor="b">
            <a:noAutofit/>
          </a:bodyPr>
          <a:lstStyle>
            <a:lvl1pPr>
              <a:defRPr lang="en-US" sz="40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OVERVIEW SLIDE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B7C16C-60B5-44CB-B3D5-09EA7F61FE42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928801" y="2635589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1 Title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4BC91B-2A3F-445A-9C91-9BF782613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065FF-3A74-4B0F-9624-362545A943D5}" type="datetime1">
              <a:rPr lang="en-US" smtClean="0"/>
              <a:t>6/23/2025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F24CAE-7220-4370-B793-B9D4AA1A3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DF5915-4FF1-41EB-9C2F-1918DA858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63C2BC3-19D8-497A-B742-E2E5155DEA2E}"/>
              </a:ext>
            </a:extLst>
          </p:cNvPr>
          <p:cNvSpPr/>
          <p:nvPr userDrawn="1"/>
        </p:nvSpPr>
        <p:spPr>
          <a:xfrm>
            <a:off x="687289" y="244444"/>
            <a:ext cx="72000" cy="9075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2BBCA2FF-2B83-4966-811C-E9FEEB77CBE4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4467663" y="2635589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2 Title</a:t>
            </a:r>
          </a:p>
        </p:txBody>
      </p:sp>
      <p:sp>
        <p:nvSpPr>
          <p:cNvPr id="36" name="Text Placeholder 3">
            <a:extLst>
              <a:ext uri="{FF2B5EF4-FFF2-40B4-BE49-F238E27FC236}">
                <a16:creationId xmlns:a16="http://schemas.microsoft.com/office/drawing/2014/main" id="{663E6488-61FD-4194-B014-22CF5050C2C7}"/>
              </a:ext>
            </a:extLst>
          </p:cNvPr>
          <p:cNvSpPr>
            <a:spLocks noGrp="1"/>
          </p:cNvSpPr>
          <p:nvPr>
            <p:ph type="body" sz="half" idx="17" hasCustomPrompt="1"/>
          </p:nvPr>
        </p:nvSpPr>
        <p:spPr>
          <a:xfrm>
            <a:off x="8006525" y="2635589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3 Title</a:t>
            </a:r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76A0643E-8E5C-4070-97FD-974351B1D00C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928801" y="4746794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4 Title</a:t>
            </a:r>
          </a:p>
        </p:txBody>
      </p:sp>
      <p:sp>
        <p:nvSpPr>
          <p:cNvPr id="38" name="Text Placeholder 3">
            <a:extLst>
              <a:ext uri="{FF2B5EF4-FFF2-40B4-BE49-F238E27FC236}">
                <a16:creationId xmlns:a16="http://schemas.microsoft.com/office/drawing/2014/main" id="{A4ECC130-379C-4A4E-AAC7-D84522D434E2}"/>
              </a:ext>
            </a:extLst>
          </p:cNvPr>
          <p:cNvSpPr>
            <a:spLocks noGrp="1"/>
          </p:cNvSpPr>
          <p:nvPr>
            <p:ph type="body" sz="half" idx="19" hasCustomPrompt="1"/>
          </p:nvPr>
        </p:nvSpPr>
        <p:spPr>
          <a:xfrm>
            <a:off x="4467663" y="4746794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5 Title</a:t>
            </a:r>
          </a:p>
        </p:txBody>
      </p:sp>
      <p:sp>
        <p:nvSpPr>
          <p:cNvPr id="39" name="Text Placeholder 3">
            <a:extLst>
              <a:ext uri="{FF2B5EF4-FFF2-40B4-BE49-F238E27FC236}">
                <a16:creationId xmlns:a16="http://schemas.microsoft.com/office/drawing/2014/main" id="{C8C2920A-FB6F-4697-8CDD-0896EC262719}"/>
              </a:ext>
            </a:extLst>
          </p:cNvPr>
          <p:cNvSpPr>
            <a:spLocks noGrp="1"/>
          </p:cNvSpPr>
          <p:nvPr>
            <p:ph type="body" sz="half" idx="20" hasCustomPrompt="1"/>
          </p:nvPr>
        </p:nvSpPr>
        <p:spPr>
          <a:xfrm>
            <a:off x="8006525" y="4746794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6 Title</a:t>
            </a:r>
          </a:p>
        </p:txBody>
      </p:sp>
      <p:sp>
        <p:nvSpPr>
          <p:cNvPr id="40" name="Text Placeholder 3">
            <a:extLst>
              <a:ext uri="{FF2B5EF4-FFF2-40B4-BE49-F238E27FC236}">
                <a16:creationId xmlns:a16="http://schemas.microsoft.com/office/drawing/2014/main" id="{F84CD40D-D65C-419A-B22F-5633C9254F52}"/>
              </a:ext>
            </a:extLst>
          </p:cNvPr>
          <p:cNvSpPr>
            <a:spLocks noGrp="1"/>
          </p:cNvSpPr>
          <p:nvPr>
            <p:ph type="body" sz="half" idx="21"/>
          </p:nvPr>
        </p:nvSpPr>
        <p:spPr>
          <a:xfrm>
            <a:off x="928801" y="3059153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1" name="Text Placeholder 3">
            <a:extLst>
              <a:ext uri="{FF2B5EF4-FFF2-40B4-BE49-F238E27FC236}">
                <a16:creationId xmlns:a16="http://schemas.microsoft.com/office/drawing/2014/main" id="{4902ECF4-C668-49EA-AD7B-E0B3332DE48A}"/>
              </a:ext>
            </a:extLst>
          </p:cNvPr>
          <p:cNvSpPr>
            <a:spLocks noGrp="1"/>
          </p:cNvSpPr>
          <p:nvPr>
            <p:ph type="body" sz="half" idx="22"/>
          </p:nvPr>
        </p:nvSpPr>
        <p:spPr>
          <a:xfrm>
            <a:off x="4467663" y="3059153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2" name="Text Placeholder 3">
            <a:extLst>
              <a:ext uri="{FF2B5EF4-FFF2-40B4-BE49-F238E27FC236}">
                <a16:creationId xmlns:a16="http://schemas.microsoft.com/office/drawing/2014/main" id="{648A6F22-3F59-4E0F-BAE5-9B7E0D16D33F}"/>
              </a:ext>
            </a:extLst>
          </p:cNvPr>
          <p:cNvSpPr>
            <a:spLocks noGrp="1"/>
          </p:cNvSpPr>
          <p:nvPr>
            <p:ph type="body" sz="half" idx="23"/>
          </p:nvPr>
        </p:nvSpPr>
        <p:spPr>
          <a:xfrm>
            <a:off x="8006525" y="3059153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3" name="Text Placeholder 3">
            <a:extLst>
              <a:ext uri="{FF2B5EF4-FFF2-40B4-BE49-F238E27FC236}">
                <a16:creationId xmlns:a16="http://schemas.microsoft.com/office/drawing/2014/main" id="{5689CAE6-6963-412E-9DAD-B7B5AFC41DCF}"/>
              </a:ext>
            </a:extLst>
          </p:cNvPr>
          <p:cNvSpPr>
            <a:spLocks noGrp="1"/>
          </p:cNvSpPr>
          <p:nvPr>
            <p:ph type="body" sz="half" idx="24"/>
          </p:nvPr>
        </p:nvSpPr>
        <p:spPr>
          <a:xfrm>
            <a:off x="928801" y="5170358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4" name="Text Placeholder 3">
            <a:extLst>
              <a:ext uri="{FF2B5EF4-FFF2-40B4-BE49-F238E27FC236}">
                <a16:creationId xmlns:a16="http://schemas.microsoft.com/office/drawing/2014/main" id="{98D9757D-1411-42F4-AABD-CC173E4A038B}"/>
              </a:ext>
            </a:extLst>
          </p:cNvPr>
          <p:cNvSpPr>
            <a:spLocks noGrp="1"/>
          </p:cNvSpPr>
          <p:nvPr>
            <p:ph type="body" sz="half" idx="25"/>
          </p:nvPr>
        </p:nvSpPr>
        <p:spPr>
          <a:xfrm>
            <a:off x="4467663" y="5170358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5" name="Text Placeholder 3">
            <a:extLst>
              <a:ext uri="{FF2B5EF4-FFF2-40B4-BE49-F238E27FC236}">
                <a16:creationId xmlns:a16="http://schemas.microsoft.com/office/drawing/2014/main" id="{0590AA6E-50BC-4492-8B87-7D8D4A8A5E76}"/>
              </a:ext>
            </a:extLst>
          </p:cNvPr>
          <p:cNvSpPr>
            <a:spLocks noGrp="1"/>
          </p:cNvSpPr>
          <p:nvPr>
            <p:ph type="body" sz="half" idx="26"/>
          </p:nvPr>
        </p:nvSpPr>
        <p:spPr>
          <a:xfrm>
            <a:off x="8006525" y="5170358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id="{64786CCE-CCCC-4B2D-890D-9D719713DB7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1041234" y="1757980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8" name="Picture Placeholder 46">
            <a:extLst>
              <a:ext uri="{FF2B5EF4-FFF2-40B4-BE49-F238E27FC236}">
                <a16:creationId xmlns:a16="http://schemas.microsoft.com/office/drawing/2014/main" id="{EB08972C-68CE-41CC-9351-3DD741E53936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4576544" y="1757980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9" name="Picture Placeholder 46">
            <a:extLst>
              <a:ext uri="{FF2B5EF4-FFF2-40B4-BE49-F238E27FC236}">
                <a16:creationId xmlns:a16="http://schemas.microsoft.com/office/drawing/2014/main" id="{6347D157-8108-4656-88F3-59B693C47F9B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8111854" y="1757980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0" name="Picture Placeholder 46">
            <a:extLst>
              <a:ext uri="{FF2B5EF4-FFF2-40B4-BE49-F238E27FC236}">
                <a16:creationId xmlns:a16="http://schemas.microsoft.com/office/drawing/2014/main" id="{B4548244-F89A-4EA8-9DB4-056E45B2FDF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1041234" y="3890091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1" name="Picture Placeholder 46">
            <a:extLst>
              <a:ext uri="{FF2B5EF4-FFF2-40B4-BE49-F238E27FC236}">
                <a16:creationId xmlns:a16="http://schemas.microsoft.com/office/drawing/2014/main" id="{6B46EEEA-383D-42CD-ABFC-86BD330E07A0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4576544" y="3890091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2" name="Picture Placeholder 46">
            <a:extLst>
              <a:ext uri="{FF2B5EF4-FFF2-40B4-BE49-F238E27FC236}">
                <a16:creationId xmlns:a16="http://schemas.microsoft.com/office/drawing/2014/main" id="{DF75483C-CE05-4E90-8A93-D04244423927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8111854" y="3890091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6EC8F712-6C02-43F3-8A0A-5DCA975E7C38}"/>
              </a:ext>
            </a:extLst>
          </p:cNvPr>
          <p:cNvCxnSpPr>
            <a:cxnSpLocks/>
          </p:cNvCxnSpPr>
          <p:nvPr userDrawn="1"/>
        </p:nvCxnSpPr>
        <p:spPr>
          <a:xfrm flipV="1">
            <a:off x="11663289" y="6300217"/>
            <a:ext cx="0" cy="310226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18B62D71-4318-4C96-828A-D19FFBFA7BDA}"/>
              </a:ext>
            </a:extLst>
          </p:cNvPr>
          <p:cNvCxnSpPr>
            <a:cxnSpLocks/>
          </p:cNvCxnSpPr>
          <p:nvPr userDrawn="1"/>
        </p:nvCxnSpPr>
        <p:spPr>
          <a:xfrm>
            <a:off x="10939723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 Placeholder 15">
            <a:extLst>
              <a:ext uri="{FF2B5EF4-FFF2-40B4-BE49-F238E27FC236}">
                <a16:creationId xmlns:a16="http://schemas.microsoft.com/office/drawing/2014/main" id="{12E8DD1E-B3CA-4756-A792-B476AFA9AE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32539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9603F760-AD2F-4611-99B6-58C4666AEBA1}"/>
              </a:ext>
            </a:extLst>
          </p:cNvPr>
          <p:cNvCxnSpPr>
            <a:cxnSpLocks/>
          </p:cNvCxnSpPr>
          <p:nvPr userDrawn="1"/>
        </p:nvCxnSpPr>
        <p:spPr>
          <a:xfrm>
            <a:off x="256374" y="6168360"/>
            <a:ext cx="1508418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20871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Overview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ctangle 55">
            <a:extLst>
              <a:ext uri="{FF2B5EF4-FFF2-40B4-BE49-F238E27FC236}">
                <a16:creationId xmlns:a16="http://schemas.microsoft.com/office/drawing/2014/main" id="{68D5CEF0-7838-4E94-B0E2-6286757235D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45FD86-80D5-4520-8C38-1EDDAB179D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19350" y="645199"/>
            <a:ext cx="4737482" cy="1338841"/>
          </a:xfrm>
        </p:spPr>
        <p:txBody>
          <a:bodyPr anchor="b">
            <a:noAutofit/>
          </a:bodyPr>
          <a:lstStyle>
            <a:lvl1pPr>
              <a:defRPr lang="en-US" sz="40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OVERVIEW</a:t>
            </a:r>
            <a:br>
              <a:rPr lang="en-US"/>
            </a:br>
            <a:r>
              <a:rPr lang="en-US"/>
              <a:t>SLIDE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B7C16C-60B5-44CB-B3D5-09EA7F61FE42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386001" y="3092789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1 Title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4BC91B-2A3F-445A-9C91-9BF782613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8B35B-55DE-4D82-AAED-127142AD1F9F}" type="datetime1">
              <a:rPr lang="en-US" smtClean="0"/>
              <a:t>6/23/2025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F24CAE-7220-4370-B793-B9D4AA1A3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DF5915-4FF1-41EB-9C2F-1918DA858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8AD1AF6-056E-449E-ABB4-F42FCFF2154D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B49EFE94-C72E-4FA8-9AE2-70BFB09FB2C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97F17BC-9B89-4B33-A693-1583A7EAEED0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52FBCB0-43B1-4129-B190-2F32EAB36A71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6AF92140-8242-4A51-9463-35E60CF48BE9}"/>
              </a:ext>
            </a:extLst>
          </p:cNvPr>
          <p:cNvCxnSpPr>
            <a:cxnSpLocks/>
          </p:cNvCxnSpPr>
          <p:nvPr userDrawn="1"/>
        </p:nvCxnSpPr>
        <p:spPr>
          <a:xfrm>
            <a:off x="11192400" y="802800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 Placeholder 15">
            <a:extLst>
              <a:ext uri="{FF2B5EF4-FFF2-40B4-BE49-F238E27FC236}">
                <a16:creationId xmlns:a16="http://schemas.microsoft.com/office/drawing/2014/main" id="{AC031692-3E92-4C7E-A067-5F49BD12670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084400" y="838800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8D84BA3-D783-472E-AB10-C96A8DE8D0DD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3200" y="6580800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2BBCA2FF-2B83-4966-811C-E9FEEB77CBE4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4924863" y="3092789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2 Title</a:t>
            </a:r>
          </a:p>
        </p:txBody>
      </p:sp>
      <p:sp>
        <p:nvSpPr>
          <p:cNvPr id="36" name="Text Placeholder 3">
            <a:extLst>
              <a:ext uri="{FF2B5EF4-FFF2-40B4-BE49-F238E27FC236}">
                <a16:creationId xmlns:a16="http://schemas.microsoft.com/office/drawing/2014/main" id="{663E6488-61FD-4194-B014-22CF5050C2C7}"/>
              </a:ext>
            </a:extLst>
          </p:cNvPr>
          <p:cNvSpPr>
            <a:spLocks noGrp="1"/>
          </p:cNvSpPr>
          <p:nvPr>
            <p:ph type="body" sz="half" idx="17" hasCustomPrompt="1"/>
          </p:nvPr>
        </p:nvSpPr>
        <p:spPr>
          <a:xfrm>
            <a:off x="8463725" y="3092789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3 Title</a:t>
            </a:r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76A0643E-8E5C-4070-97FD-974351B1D00C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1386001" y="5203994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4 Title</a:t>
            </a:r>
          </a:p>
        </p:txBody>
      </p:sp>
      <p:sp>
        <p:nvSpPr>
          <p:cNvPr id="38" name="Text Placeholder 3">
            <a:extLst>
              <a:ext uri="{FF2B5EF4-FFF2-40B4-BE49-F238E27FC236}">
                <a16:creationId xmlns:a16="http://schemas.microsoft.com/office/drawing/2014/main" id="{A4ECC130-379C-4A4E-AAC7-D84522D434E2}"/>
              </a:ext>
            </a:extLst>
          </p:cNvPr>
          <p:cNvSpPr>
            <a:spLocks noGrp="1"/>
          </p:cNvSpPr>
          <p:nvPr>
            <p:ph type="body" sz="half" idx="19" hasCustomPrompt="1"/>
          </p:nvPr>
        </p:nvSpPr>
        <p:spPr>
          <a:xfrm>
            <a:off x="4924863" y="5203994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5 Title</a:t>
            </a:r>
          </a:p>
        </p:txBody>
      </p:sp>
      <p:sp>
        <p:nvSpPr>
          <p:cNvPr id="39" name="Text Placeholder 3">
            <a:extLst>
              <a:ext uri="{FF2B5EF4-FFF2-40B4-BE49-F238E27FC236}">
                <a16:creationId xmlns:a16="http://schemas.microsoft.com/office/drawing/2014/main" id="{C8C2920A-FB6F-4697-8CDD-0896EC262719}"/>
              </a:ext>
            </a:extLst>
          </p:cNvPr>
          <p:cNvSpPr>
            <a:spLocks noGrp="1"/>
          </p:cNvSpPr>
          <p:nvPr>
            <p:ph type="body" sz="half" idx="20" hasCustomPrompt="1"/>
          </p:nvPr>
        </p:nvSpPr>
        <p:spPr>
          <a:xfrm>
            <a:off x="8463725" y="5203994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6 Title</a:t>
            </a:r>
          </a:p>
        </p:txBody>
      </p:sp>
      <p:sp>
        <p:nvSpPr>
          <p:cNvPr id="40" name="Text Placeholder 3">
            <a:extLst>
              <a:ext uri="{FF2B5EF4-FFF2-40B4-BE49-F238E27FC236}">
                <a16:creationId xmlns:a16="http://schemas.microsoft.com/office/drawing/2014/main" id="{F84CD40D-D65C-419A-B22F-5633C9254F52}"/>
              </a:ext>
            </a:extLst>
          </p:cNvPr>
          <p:cNvSpPr>
            <a:spLocks noGrp="1"/>
          </p:cNvSpPr>
          <p:nvPr>
            <p:ph type="body" sz="half" idx="21"/>
          </p:nvPr>
        </p:nvSpPr>
        <p:spPr>
          <a:xfrm>
            <a:off x="1386001" y="3516353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1" name="Text Placeholder 3">
            <a:extLst>
              <a:ext uri="{FF2B5EF4-FFF2-40B4-BE49-F238E27FC236}">
                <a16:creationId xmlns:a16="http://schemas.microsoft.com/office/drawing/2014/main" id="{4902ECF4-C668-49EA-AD7B-E0B3332DE48A}"/>
              </a:ext>
            </a:extLst>
          </p:cNvPr>
          <p:cNvSpPr>
            <a:spLocks noGrp="1"/>
          </p:cNvSpPr>
          <p:nvPr>
            <p:ph type="body" sz="half" idx="22"/>
          </p:nvPr>
        </p:nvSpPr>
        <p:spPr>
          <a:xfrm>
            <a:off x="4924863" y="3516353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2" name="Text Placeholder 3">
            <a:extLst>
              <a:ext uri="{FF2B5EF4-FFF2-40B4-BE49-F238E27FC236}">
                <a16:creationId xmlns:a16="http://schemas.microsoft.com/office/drawing/2014/main" id="{648A6F22-3F59-4E0F-BAE5-9B7E0D16D33F}"/>
              </a:ext>
            </a:extLst>
          </p:cNvPr>
          <p:cNvSpPr>
            <a:spLocks noGrp="1"/>
          </p:cNvSpPr>
          <p:nvPr>
            <p:ph type="body" sz="half" idx="23"/>
          </p:nvPr>
        </p:nvSpPr>
        <p:spPr>
          <a:xfrm>
            <a:off x="8463725" y="3516353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3" name="Text Placeholder 3">
            <a:extLst>
              <a:ext uri="{FF2B5EF4-FFF2-40B4-BE49-F238E27FC236}">
                <a16:creationId xmlns:a16="http://schemas.microsoft.com/office/drawing/2014/main" id="{5689CAE6-6963-412E-9DAD-B7B5AFC41DCF}"/>
              </a:ext>
            </a:extLst>
          </p:cNvPr>
          <p:cNvSpPr>
            <a:spLocks noGrp="1"/>
          </p:cNvSpPr>
          <p:nvPr>
            <p:ph type="body" sz="half" idx="24"/>
          </p:nvPr>
        </p:nvSpPr>
        <p:spPr>
          <a:xfrm>
            <a:off x="1386001" y="5627558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4" name="Text Placeholder 3">
            <a:extLst>
              <a:ext uri="{FF2B5EF4-FFF2-40B4-BE49-F238E27FC236}">
                <a16:creationId xmlns:a16="http://schemas.microsoft.com/office/drawing/2014/main" id="{98D9757D-1411-42F4-AABD-CC173E4A038B}"/>
              </a:ext>
            </a:extLst>
          </p:cNvPr>
          <p:cNvSpPr>
            <a:spLocks noGrp="1"/>
          </p:cNvSpPr>
          <p:nvPr>
            <p:ph type="body" sz="half" idx="25"/>
          </p:nvPr>
        </p:nvSpPr>
        <p:spPr>
          <a:xfrm>
            <a:off x="4924863" y="5627558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5" name="Text Placeholder 3">
            <a:extLst>
              <a:ext uri="{FF2B5EF4-FFF2-40B4-BE49-F238E27FC236}">
                <a16:creationId xmlns:a16="http://schemas.microsoft.com/office/drawing/2014/main" id="{0590AA6E-50BC-4492-8B87-7D8D4A8A5E76}"/>
              </a:ext>
            </a:extLst>
          </p:cNvPr>
          <p:cNvSpPr>
            <a:spLocks noGrp="1"/>
          </p:cNvSpPr>
          <p:nvPr>
            <p:ph type="body" sz="half" idx="26"/>
          </p:nvPr>
        </p:nvSpPr>
        <p:spPr>
          <a:xfrm>
            <a:off x="8463725" y="5627558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id="{64786CCE-CCCC-4B2D-890D-9D719713DB7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1498434" y="2215180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8" name="Picture Placeholder 46">
            <a:extLst>
              <a:ext uri="{FF2B5EF4-FFF2-40B4-BE49-F238E27FC236}">
                <a16:creationId xmlns:a16="http://schemas.microsoft.com/office/drawing/2014/main" id="{EB08972C-68CE-41CC-9351-3DD741E53936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5033744" y="2215180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9" name="Picture Placeholder 46">
            <a:extLst>
              <a:ext uri="{FF2B5EF4-FFF2-40B4-BE49-F238E27FC236}">
                <a16:creationId xmlns:a16="http://schemas.microsoft.com/office/drawing/2014/main" id="{6347D157-8108-4656-88F3-59B693C47F9B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8569054" y="2215180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0" name="Picture Placeholder 46">
            <a:extLst>
              <a:ext uri="{FF2B5EF4-FFF2-40B4-BE49-F238E27FC236}">
                <a16:creationId xmlns:a16="http://schemas.microsoft.com/office/drawing/2014/main" id="{B4548244-F89A-4EA8-9DB4-056E45B2FDF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1498434" y="4347291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1" name="Picture Placeholder 46">
            <a:extLst>
              <a:ext uri="{FF2B5EF4-FFF2-40B4-BE49-F238E27FC236}">
                <a16:creationId xmlns:a16="http://schemas.microsoft.com/office/drawing/2014/main" id="{6B46EEEA-383D-42CD-ABFC-86BD330E07A0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5033744" y="4347291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2" name="Picture Placeholder 46">
            <a:extLst>
              <a:ext uri="{FF2B5EF4-FFF2-40B4-BE49-F238E27FC236}">
                <a16:creationId xmlns:a16="http://schemas.microsoft.com/office/drawing/2014/main" id="{DF75483C-CE05-4E90-8A93-D04244423927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8569054" y="4347291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1C2768A5-0309-41B3-94FB-AA3A2FCB638E}"/>
              </a:ext>
            </a:extLst>
          </p:cNvPr>
          <p:cNvSpPr/>
          <p:nvPr userDrawn="1"/>
        </p:nvSpPr>
        <p:spPr>
          <a:xfrm>
            <a:off x="1285167" y="871728"/>
            <a:ext cx="72000" cy="9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74618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Overview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ctangle 55">
            <a:extLst>
              <a:ext uri="{FF2B5EF4-FFF2-40B4-BE49-F238E27FC236}">
                <a16:creationId xmlns:a16="http://schemas.microsoft.com/office/drawing/2014/main" id="{68D5CEF0-7838-4E94-B0E2-6286757235DA}"/>
              </a:ext>
            </a:extLst>
          </p:cNvPr>
          <p:cNvSpPr/>
          <p:nvPr userDrawn="1"/>
        </p:nvSpPr>
        <p:spPr>
          <a:xfrm>
            <a:off x="4724400" y="0"/>
            <a:ext cx="74676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45FD86-80D5-4520-8C38-1EDDAB179D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19350" y="645199"/>
            <a:ext cx="4737482" cy="1338841"/>
          </a:xfrm>
        </p:spPr>
        <p:txBody>
          <a:bodyPr anchor="b">
            <a:noAutofit/>
          </a:bodyPr>
          <a:lstStyle>
            <a:lvl1pPr>
              <a:defRPr lang="en-US" sz="4000" b="1" kern="1200" dirty="0"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OVERVIEW</a:t>
            </a:r>
            <a:br>
              <a:rPr lang="en-US"/>
            </a:br>
            <a:r>
              <a:rPr lang="en-US"/>
              <a:t>SLIDE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B7C16C-60B5-44CB-B3D5-09EA7F61FE42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386001" y="3092789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1 Title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4BC91B-2A3F-445A-9C91-9BF782613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441BB-2CCE-42E8-8A4D-47586555D345}" type="datetime1">
              <a:rPr lang="en-US" smtClean="0"/>
              <a:t>6/23/2025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F24CAE-7220-4370-B793-B9D4AA1A3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DF5915-4FF1-41EB-9C2F-1918DA858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8AD1AF6-056E-449E-ABB4-F42FCFF2154D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B49EFE94-C72E-4FA8-9AE2-70BFB09FB2C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97F17BC-9B89-4B33-A693-1583A7EAEED0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52FBCB0-43B1-4129-B190-2F32EAB36A71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6AF92140-8242-4A51-9463-35E60CF48BE9}"/>
              </a:ext>
            </a:extLst>
          </p:cNvPr>
          <p:cNvCxnSpPr>
            <a:cxnSpLocks/>
          </p:cNvCxnSpPr>
          <p:nvPr userDrawn="1"/>
        </p:nvCxnSpPr>
        <p:spPr>
          <a:xfrm>
            <a:off x="11192400" y="802800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8D84BA3-D783-472E-AB10-C96A8DE8D0DD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3200" y="6580800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2BBCA2FF-2B83-4966-811C-E9FEEB77CBE4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4924863" y="3092789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2 Title</a:t>
            </a:r>
          </a:p>
        </p:txBody>
      </p:sp>
      <p:sp>
        <p:nvSpPr>
          <p:cNvPr id="36" name="Text Placeholder 3">
            <a:extLst>
              <a:ext uri="{FF2B5EF4-FFF2-40B4-BE49-F238E27FC236}">
                <a16:creationId xmlns:a16="http://schemas.microsoft.com/office/drawing/2014/main" id="{663E6488-61FD-4194-B014-22CF5050C2C7}"/>
              </a:ext>
            </a:extLst>
          </p:cNvPr>
          <p:cNvSpPr>
            <a:spLocks noGrp="1"/>
          </p:cNvSpPr>
          <p:nvPr>
            <p:ph type="body" sz="half" idx="17" hasCustomPrompt="1"/>
          </p:nvPr>
        </p:nvSpPr>
        <p:spPr>
          <a:xfrm>
            <a:off x="8463725" y="3092789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3 Title</a:t>
            </a:r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76A0643E-8E5C-4070-97FD-974351B1D00C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1386001" y="5203994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4 Title</a:t>
            </a:r>
          </a:p>
        </p:txBody>
      </p:sp>
      <p:sp>
        <p:nvSpPr>
          <p:cNvPr id="38" name="Text Placeholder 3">
            <a:extLst>
              <a:ext uri="{FF2B5EF4-FFF2-40B4-BE49-F238E27FC236}">
                <a16:creationId xmlns:a16="http://schemas.microsoft.com/office/drawing/2014/main" id="{A4ECC130-379C-4A4E-AAC7-D84522D434E2}"/>
              </a:ext>
            </a:extLst>
          </p:cNvPr>
          <p:cNvSpPr>
            <a:spLocks noGrp="1"/>
          </p:cNvSpPr>
          <p:nvPr>
            <p:ph type="body" sz="half" idx="19" hasCustomPrompt="1"/>
          </p:nvPr>
        </p:nvSpPr>
        <p:spPr>
          <a:xfrm>
            <a:off x="4924863" y="5203994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5 Title</a:t>
            </a:r>
          </a:p>
        </p:txBody>
      </p:sp>
      <p:sp>
        <p:nvSpPr>
          <p:cNvPr id="39" name="Text Placeholder 3">
            <a:extLst>
              <a:ext uri="{FF2B5EF4-FFF2-40B4-BE49-F238E27FC236}">
                <a16:creationId xmlns:a16="http://schemas.microsoft.com/office/drawing/2014/main" id="{C8C2920A-FB6F-4697-8CDD-0896EC262719}"/>
              </a:ext>
            </a:extLst>
          </p:cNvPr>
          <p:cNvSpPr>
            <a:spLocks noGrp="1"/>
          </p:cNvSpPr>
          <p:nvPr>
            <p:ph type="body" sz="half" idx="20" hasCustomPrompt="1"/>
          </p:nvPr>
        </p:nvSpPr>
        <p:spPr>
          <a:xfrm>
            <a:off x="8463725" y="5203994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6 Title</a:t>
            </a:r>
          </a:p>
        </p:txBody>
      </p:sp>
      <p:sp>
        <p:nvSpPr>
          <p:cNvPr id="40" name="Text Placeholder 3">
            <a:extLst>
              <a:ext uri="{FF2B5EF4-FFF2-40B4-BE49-F238E27FC236}">
                <a16:creationId xmlns:a16="http://schemas.microsoft.com/office/drawing/2014/main" id="{F84CD40D-D65C-419A-B22F-5633C9254F52}"/>
              </a:ext>
            </a:extLst>
          </p:cNvPr>
          <p:cNvSpPr>
            <a:spLocks noGrp="1"/>
          </p:cNvSpPr>
          <p:nvPr>
            <p:ph type="body" sz="half" idx="21"/>
          </p:nvPr>
        </p:nvSpPr>
        <p:spPr>
          <a:xfrm>
            <a:off x="1386001" y="3516353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1" name="Text Placeholder 3">
            <a:extLst>
              <a:ext uri="{FF2B5EF4-FFF2-40B4-BE49-F238E27FC236}">
                <a16:creationId xmlns:a16="http://schemas.microsoft.com/office/drawing/2014/main" id="{4902ECF4-C668-49EA-AD7B-E0B3332DE48A}"/>
              </a:ext>
            </a:extLst>
          </p:cNvPr>
          <p:cNvSpPr>
            <a:spLocks noGrp="1"/>
          </p:cNvSpPr>
          <p:nvPr>
            <p:ph type="body" sz="half" idx="22"/>
          </p:nvPr>
        </p:nvSpPr>
        <p:spPr>
          <a:xfrm>
            <a:off x="4924863" y="3516353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2" name="Text Placeholder 3">
            <a:extLst>
              <a:ext uri="{FF2B5EF4-FFF2-40B4-BE49-F238E27FC236}">
                <a16:creationId xmlns:a16="http://schemas.microsoft.com/office/drawing/2014/main" id="{648A6F22-3F59-4E0F-BAE5-9B7E0D16D33F}"/>
              </a:ext>
            </a:extLst>
          </p:cNvPr>
          <p:cNvSpPr>
            <a:spLocks noGrp="1"/>
          </p:cNvSpPr>
          <p:nvPr>
            <p:ph type="body" sz="half" idx="23"/>
          </p:nvPr>
        </p:nvSpPr>
        <p:spPr>
          <a:xfrm>
            <a:off x="8463725" y="3516353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3" name="Text Placeholder 3">
            <a:extLst>
              <a:ext uri="{FF2B5EF4-FFF2-40B4-BE49-F238E27FC236}">
                <a16:creationId xmlns:a16="http://schemas.microsoft.com/office/drawing/2014/main" id="{5689CAE6-6963-412E-9DAD-B7B5AFC41DCF}"/>
              </a:ext>
            </a:extLst>
          </p:cNvPr>
          <p:cNvSpPr>
            <a:spLocks noGrp="1"/>
          </p:cNvSpPr>
          <p:nvPr>
            <p:ph type="body" sz="half" idx="24"/>
          </p:nvPr>
        </p:nvSpPr>
        <p:spPr>
          <a:xfrm>
            <a:off x="1386001" y="5627558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4" name="Text Placeholder 3">
            <a:extLst>
              <a:ext uri="{FF2B5EF4-FFF2-40B4-BE49-F238E27FC236}">
                <a16:creationId xmlns:a16="http://schemas.microsoft.com/office/drawing/2014/main" id="{98D9757D-1411-42F4-AABD-CC173E4A038B}"/>
              </a:ext>
            </a:extLst>
          </p:cNvPr>
          <p:cNvSpPr>
            <a:spLocks noGrp="1"/>
          </p:cNvSpPr>
          <p:nvPr>
            <p:ph type="body" sz="half" idx="25"/>
          </p:nvPr>
        </p:nvSpPr>
        <p:spPr>
          <a:xfrm>
            <a:off x="4924863" y="5627558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5" name="Text Placeholder 3">
            <a:extLst>
              <a:ext uri="{FF2B5EF4-FFF2-40B4-BE49-F238E27FC236}">
                <a16:creationId xmlns:a16="http://schemas.microsoft.com/office/drawing/2014/main" id="{0590AA6E-50BC-4492-8B87-7D8D4A8A5E76}"/>
              </a:ext>
            </a:extLst>
          </p:cNvPr>
          <p:cNvSpPr>
            <a:spLocks noGrp="1"/>
          </p:cNvSpPr>
          <p:nvPr>
            <p:ph type="body" sz="half" idx="26"/>
          </p:nvPr>
        </p:nvSpPr>
        <p:spPr>
          <a:xfrm>
            <a:off x="8463725" y="5627558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id="{64786CCE-CCCC-4B2D-890D-9D719713DB7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1498434" y="2215180"/>
            <a:ext cx="867600" cy="868680"/>
          </a:xfrm>
          <a:prstGeom prst="ellipse">
            <a:avLst/>
          </a:prstGeom>
          <a:ln w="19050">
            <a:gradFill flip="none" rotWithShape="1">
              <a:gsLst>
                <a:gs pos="0">
                  <a:schemeClr val="bg2"/>
                </a:gs>
                <a:gs pos="100000">
                  <a:schemeClr val="accent1"/>
                </a:gs>
              </a:gsLst>
              <a:lin ang="0" scaled="1"/>
              <a:tileRect/>
            </a:gra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8" name="Picture Placeholder 46">
            <a:extLst>
              <a:ext uri="{FF2B5EF4-FFF2-40B4-BE49-F238E27FC236}">
                <a16:creationId xmlns:a16="http://schemas.microsoft.com/office/drawing/2014/main" id="{EB08972C-68CE-41CC-9351-3DD741E53936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5033744" y="2215180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9" name="Picture Placeholder 46">
            <a:extLst>
              <a:ext uri="{FF2B5EF4-FFF2-40B4-BE49-F238E27FC236}">
                <a16:creationId xmlns:a16="http://schemas.microsoft.com/office/drawing/2014/main" id="{6347D157-8108-4656-88F3-59B693C47F9B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8569054" y="2215180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0" name="Picture Placeholder 46">
            <a:extLst>
              <a:ext uri="{FF2B5EF4-FFF2-40B4-BE49-F238E27FC236}">
                <a16:creationId xmlns:a16="http://schemas.microsoft.com/office/drawing/2014/main" id="{B4548244-F89A-4EA8-9DB4-056E45B2FDF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1498434" y="4347291"/>
            <a:ext cx="867600" cy="868680"/>
          </a:xfrm>
          <a:prstGeom prst="ellipse">
            <a:avLst/>
          </a:prstGeom>
          <a:ln w="19050">
            <a:gradFill flip="none" rotWithShape="1">
              <a:gsLst>
                <a:gs pos="0">
                  <a:schemeClr val="bg2"/>
                </a:gs>
                <a:gs pos="100000">
                  <a:schemeClr val="accent1"/>
                </a:gs>
              </a:gsLst>
              <a:lin ang="0" scaled="1"/>
              <a:tileRect/>
            </a:gra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1" name="Picture Placeholder 46">
            <a:extLst>
              <a:ext uri="{FF2B5EF4-FFF2-40B4-BE49-F238E27FC236}">
                <a16:creationId xmlns:a16="http://schemas.microsoft.com/office/drawing/2014/main" id="{6B46EEEA-383D-42CD-ABFC-86BD330E07A0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5033744" y="4347291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2" name="Picture Placeholder 46">
            <a:extLst>
              <a:ext uri="{FF2B5EF4-FFF2-40B4-BE49-F238E27FC236}">
                <a16:creationId xmlns:a16="http://schemas.microsoft.com/office/drawing/2014/main" id="{DF75483C-CE05-4E90-8A93-D04244423927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8569054" y="4347291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1C2768A5-0309-41B3-94FB-AA3A2FCB638E}"/>
              </a:ext>
            </a:extLst>
          </p:cNvPr>
          <p:cNvSpPr/>
          <p:nvPr userDrawn="1"/>
        </p:nvSpPr>
        <p:spPr>
          <a:xfrm>
            <a:off x="1285167" y="871728"/>
            <a:ext cx="72000" cy="936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30074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85FB182-4CCC-45D7-A2A4-A593CA00EB5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8E2AFE-9147-47F3-ADFE-AD251E989D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14400" y="1144587"/>
            <a:ext cx="9395400" cy="1483413"/>
          </a:xfrm>
        </p:spPr>
        <p:txBody>
          <a:bodyPr>
            <a:noAutofit/>
          </a:bodyPr>
          <a:lstStyle>
            <a:lvl1pPr>
              <a:defRPr sz="5500"/>
            </a:lvl1pPr>
          </a:lstStyle>
          <a:p>
            <a:r>
              <a:rPr lang="en-US"/>
              <a:t>THANK</a:t>
            </a:r>
            <a:br>
              <a:rPr lang="en-US"/>
            </a:br>
            <a:r>
              <a:rPr lang="en-US"/>
              <a:t>YOU!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B46BDE-7853-435A-80A6-D25940D17A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0F1A0-84E6-4AA0-9183-7CA10A278BD9}" type="datetime1">
              <a:rPr lang="en-US" smtClean="0"/>
              <a:t>6/23/2025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C83E82-A916-403C-8BE8-252132A942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7F2326-238E-4FE6-8842-680DE4A043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B9D0891-2A9E-4F35-82BE-7966AECBB0F1}"/>
              </a:ext>
            </a:extLst>
          </p:cNvPr>
          <p:cNvSpPr/>
          <p:nvPr userDrawn="1"/>
        </p:nvSpPr>
        <p:spPr>
          <a:xfrm>
            <a:off x="1379621" y="0"/>
            <a:ext cx="144000" cy="248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E52F6420-3AFC-4D7F-A45D-56EA5EFC0D18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1812758" y="3038688"/>
            <a:ext cx="9144000" cy="1397991"/>
          </a:xfrm>
        </p:spPr>
        <p:txBody>
          <a:bodyPr>
            <a:normAutofit/>
          </a:bodyPr>
          <a:lstStyle>
            <a:lvl1pPr marL="0" indent="0" algn="l">
              <a:buNone/>
              <a:defRPr sz="30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Lorem Ipsum</a:t>
            </a:r>
            <a:br>
              <a:rPr lang="en-US"/>
            </a:br>
            <a:r>
              <a:rPr lang="en-US"/>
              <a:t>Dolor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BC78E93-F6DF-44C7-A9BB-D035C397BFD5}"/>
              </a:ext>
            </a:extLst>
          </p:cNvPr>
          <p:cNvCxnSpPr/>
          <p:nvPr userDrawn="1"/>
        </p:nvCxnSpPr>
        <p:spPr>
          <a:xfrm>
            <a:off x="1957137" y="2883641"/>
            <a:ext cx="930442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87BFFD5-4519-4811-BDD2-3B0318780ACC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0391274" y="6172200"/>
            <a:ext cx="1371600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4">
            <a:extLst>
              <a:ext uri="{FF2B5EF4-FFF2-40B4-BE49-F238E27FC236}">
                <a16:creationId xmlns:a16="http://schemas.microsoft.com/office/drawing/2014/main" id="{A4E36001-6B54-4F6D-9532-965904F3C33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16048" y="5377580"/>
            <a:ext cx="1460500" cy="481013"/>
          </a:xfrm>
        </p:spPr>
        <p:txBody>
          <a:bodyPr/>
          <a:lstStyle>
            <a:lvl1pPr marL="0" indent="0" algn="r">
              <a:buNone/>
              <a:defRPr lang="en-US" sz="3000" b="1" i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124141467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ank You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E6F6CA0-765E-484B-B9C2-16E6A4F4986D}"/>
              </a:ext>
            </a:extLst>
          </p:cNvPr>
          <p:cNvSpPr/>
          <p:nvPr userDrawn="1"/>
        </p:nvSpPr>
        <p:spPr>
          <a:xfrm>
            <a:off x="-1" y="0"/>
            <a:ext cx="12191989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4FC0E2-CB24-439B-B95B-B8EF13A99E3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12758" y="2522758"/>
            <a:ext cx="8807116" cy="2387600"/>
          </a:xfrm>
        </p:spPr>
        <p:txBody>
          <a:bodyPr anchor="b">
            <a:normAutofit/>
          </a:bodyPr>
          <a:lstStyle>
            <a:lvl1pPr algn="l">
              <a:defRPr sz="5500" b="1">
                <a:solidFill>
                  <a:schemeClr val="bg1"/>
                </a:solidFill>
              </a:defRPr>
            </a:lvl1pPr>
          </a:lstStyle>
          <a:p>
            <a:r>
              <a:rPr lang="en-US"/>
              <a:t>THANK</a:t>
            </a:r>
            <a:br>
              <a:rPr lang="en-US"/>
            </a:br>
            <a:r>
              <a:rPr lang="en-US"/>
              <a:t>YOU!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30698B-AFFB-41C1-AFEB-59EFD03662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12758" y="5257226"/>
            <a:ext cx="9144000" cy="1397991"/>
          </a:xfrm>
        </p:spPr>
        <p:txBody>
          <a:bodyPr>
            <a:normAutofit/>
          </a:bodyPr>
          <a:lstStyle>
            <a:lvl1pPr marL="0" indent="0" algn="l">
              <a:buNone/>
              <a:defRPr sz="30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Lorem Ipsum</a:t>
            </a:r>
            <a:br>
              <a:rPr lang="en-US"/>
            </a:br>
            <a:r>
              <a:rPr lang="en-US"/>
              <a:t>Dolor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887B92-5889-454A-83C8-E0DE513D8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9F772-C659-4F6E-A95D-21349475745A}" type="datetime1">
              <a:rPr lang="en-US" smtClean="0"/>
              <a:t>6/23/2025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3F66A-C669-4D83-A278-F325DE22E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F6560-92FA-4E92-B73B-21E2BA87F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AFD9A3-66C4-4954-8678-720CFA24D244}"/>
              </a:ext>
            </a:extLst>
          </p:cNvPr>
          <p:cNvSpPr/>
          <p:nvPr userDrawn="1"/>
        </p:nvSpPr>
        <p:spPr>
          <a:xfrm>
            <a:off x="1379621" y="3438000"/>
            <a:ext cx="144000" cy="342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240730-69E4-4798-8578-D648F7A2C4C9}"/>
              </a:ext>
            </a:extLst>
          </p:cNvPr>
          <p:cNvCxnSpPr/>
          <p:nvPr userDrawn="1"/>
        </p:nvCxnSpPr>
        <p:spPr>
          <a:xfrm>
            <a:off x="1957137" y="5102179"/>
            <a:ext cx="930442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84AF3E3-F20C-4D84-A158-6DFC09B69A91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0391274" y="685801"/>
            <a:ext cx="1371600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C32342D9-9DBE-4809-840C-62844DDC034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416048" y="1006893"/>
            <a:ext cx="1460500" cy="481013"/>
          </a:xfrm>
        </p:spPr>
        <p:txBody>
          <a:bodyPr/>
          <a:lstStyle>
            <a:lvl1pPr marL="0" indent="0" algn="r">
              <a:buNone/>
              <a:defRPr lang="en-US" sz="3000" b="1" i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346787363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hank You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E6F6CA0-765E-484B-B9C2-16E6A4F4986D}"/>
              </a:ext>
            </a:extLst>
          </p:cNvPr>
          <p:cNvSpPr/>
          <p:nvPr userDrawn="1"/>
        </p:nvSpPr>
        <p:spPr>
          <a:xfrm>
            <a:off x="0" y="4251158"/>
            <a:ext cx="12192000" cy="2606842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4FC0E2-CB24-439B-B95B-B8EF13A99E3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12758" y="4700332"/>
            <a:ext cx="8807116" cy="915873"/>
          </a:xfrm>
        </p:spPr>
        <p:txBody>
          <a:bodyPr anchor="b">
            <a:normAutofit/>
          </a:bodyPr>
          <a:lstStyle>
            <a:lvl1pPr algn="l">
              <a:defRPr sz="5500" b="1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THANK YOU!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30698B-AFFB-41C1-AFEB-59EFD03662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12758" y="5963075"/>
            <a:ext cx="9144000" cy="601840"/>
          </a:xfrm>
        </p:spPr>
        <p:txBody>
          <a:bodyPr>
            <a:normAutofit/>
          </a:bodyPr>
          <a:lstStyle>
            <a:lvl1pPr marL="0" indent="0" algn="l">
              <a:buNone/>
              <a:defRPr sz="30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Lorem Ipsum Dolor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887B92-5889-454A-83C8-E0DE513D8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C389B-1365-4D57-8640-FE32C76A82BF}" type="datetime1">
              <a:rPr lang="en-US" noProof="0" smtClean="0"/>
              <a:t>6/23/2025</a:t>
            </a:fld>
            <a:endParaRPr lang="en-US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3F66A-C669-4D83-A278-F325DE22E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F6560-92FA-4E92-B73B-21E2BA87F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noProof="0" smtClean="0"/>
              <a:t>‹#›</a:t>
            </a:fld>
            <a:endParaRPr lang="en-US" noProof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F632EEF-732A-4DE7-BC5A-A86C31DB6F5A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0391274" y="685801"/>
            <a:ext cx="1371600" cy="0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C54CE062-7CDB-4AB7-B86E-461B22E7F4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16048" y="1006893"/>
            <a:ext cx="1460500" cy="481013"/>
          </a:xfrm>
        </p:spPr>
        <p:txBody>
          <a:bodyPr/>
          <a:lstStyle>
            <a:lvl1pPr marL="0" indent="0" algn="r">
              <a:buNone/>
              <a:defRPr lang="en-US" sz="3000" b="1" i="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noProof="0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56837562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hank You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61D61DF5-2BE6-40B6-97DF-A161EF9520AA}"/>
              </a:ext>
            </a:extLst>
          </p:cNvPr>
          <p:cNvSpPr/>
          <p:nvPr userDrawn="1"/>
        </p:nvSpPr>
        <p:spPr>
          <a:xfrm>
            <a:off x="120000" y="117000"/>
            <a:ext cx="11952000" cy="6624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 w="273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4FC0E2-CB24-439B-B95B-B8EF13A99E3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12758" y="2413986"/>
            <a:ext cx="7107331" cy="1838643"/>
          </a:xfrm>
        </p:spPr>
        <p:txBody>
          <a:bodyPr anchor="b">
            <a:normAutofit/>
          </a:bodyPr>
          <a:lstStyle>
            <a:lvl1pPr algn="l">
              <a:defRPr sz="5500" b="1">
                <a:solidFill>
                  <a:schemeClr val="bg1"/>
                </a:solidFill>
              </a:defRPr>
            </a:lvl1pPr>
          </a:lstStyle>
          <a:p>
            <a:r>
              <a:rPr lang="en-US"/>
              <a:t>THANK</a:t>
            </a:r>
            <a:br>
              <a:rPr lang="en-US"/>
            </a:br>
            <a:r>
              <a:rPr lang="en-US"/>
              <a:t>YOU!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30698B-AFFB-41C1-AFEB-59EFD03662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12758" y="4599498"/>
            <a:ext cx="7107331" cy="966857"/>
          </a:xfrm>
        </p:spPr>
        <p:txBody>
          <a:bodyPr>
            <a:normAutofit/>
          </a:bodyPr>
          <a:lstStyle>
            <a:lvl1pPr marL="0" indent="0" algn="l">
              <a:buNone/>
              <a:defRPr sz="30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Lorem Ipsum</a:t>
            </a:r>
            <a:br>
              <a:rPr lang="en-US"/>
            </a:br>
            <a:r>
              <a:rPr lang="en-US"/>
              <a:t>Dolor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887B92-5889-454A-83C8-E0DE513D8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BB306-77B6-40D8-8A71-1A24515FE48B}" type="datetime1">
              <a:rPr lang="en-US" smtClean="0"/>
              <a:t>6/23/2025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3F66A-C669-4D83-A278-F325DE22E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F6560-92FA-4E92-B73B-21E2BA87F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AFD9A3-66C4-4954-8678-720CFA24D244}"/>
              </a:ext>
            </a:extLst>
          </p:cNvPr>
          <p:cNvSpPr/>
          <p:nvPr userDrawn="1"/>
        </p:nvSpPr>
        <p:spPr>
          <a:xfrm>
            <a:off x="1379621" y="2740862"/>
            <a:ext cx="144000" cy="12893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240730-69E4-4798-8578-D648F7A2C4C9}"/>
              </a:ext>
            </a:extLst>
          </p:cNvPr>
          <p:cNvCxnSpPr/>
          <p:nvPr userDrawn="1"/>
        </p:nvCxnSpPr>
        <p:spPr>
          <a:xfrm>
            <a:off x="1957137" y="4444451"/>
            <a:ext cx="930442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6E88EDA-C5A5-4C22-8CE4-5C7FDCF2E859}"/>
              </a:ext>
            </a:extLst>
          </p:cNvPr>
          <p:cNvCxnSpPr>
            <a:cxnSpLocks/>
          </p:cNvCxnSpPr>
          <p:nvPr userDrawn="1"/>
        </p:nvCxnSpPr>
        <p:spPr>
          <a:xfrm flipV="1">
            <a:off x="11077074" y="5622756"/>
            <a:ext cx="0" cy="984222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1B98974C-AC7A-4E66-AE1A-DBA5F1A1D05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416048" y="5513936"/>
            <a:ext cx="1460500" cy="481013"/>
          </a:xfrm>
        </p:spPr>
        <p:txBody>
          <a:bodyPr/>
          <a:lstStyle>
            <a:lvl1pPr marL="0" indent="0" algn="r">
              <a:buNone/>
              <a:defRPr lang="en-US" sz="3000" b="1" i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36533794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hank You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E6F6CA0-765E-484B-B9C2-16E6A4F4986D}"/>
              </a:ext>
            </a:extLst>
          </p:cNvPr>
          <p:cNvSpPr/>
          <p:nvPr userDrawn="1"/>
        </p:nvSpPr>
        <p:spPr>
          <a:xfrm>
            <a:off x="0" y="0"/>
            <a:ext cx="12192000" cy="4446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4FC0E2-CB24-439B-B95B-B8EF13A99E3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12758" y="4764500"/>
            <a:ext cx="8807116" cy="915873"/>
          </a:xfrm>
        </p:spPr>
        <p:txBody>
          <a:bodyPr anchor="b">
            <a:normAutofit/>
          </a:bodyPr>
          <a:lstStyle>
            <a:lvl1pPr algn="l">
              <a:defRPr sz="5500" b="1"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</a:defRPr>
            </a:lvl1pPr>
          </a:lstStyle>
          <a:p>
            <a:r>
              <a:rPr lang="en-US" noProof="0"/>
              <a:t>THANK YOU!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30698B-AFFB-41C1-AFEB-59EFD03662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12758" y="6043285"/>
            <a:ext cx="9144000" cy="601840"/>
          </a:xfrm>
        </p:spPr>
        <p:txBody>
          <a:bodyPr>
            <a:normAutofit/>
          </a:bodyPr>
          <a:lstStyle>
            <a:lvl1pPr marL="0" indent="0" algn="l">
              <a:buNone/>
              <a:defRPr sz="3000" b="1" i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Lorem Ipsum Dolor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887B92-5889-454A-83C8-E0DE513D8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D3CFD-4D7A-41AC-A46D-B09F422513E8}" type="datetime1">
              <a:rPr lang="en-US" noProof="0" smtClean="0"/>
              <a:t>6/23/2025</a:t>
            </a:fld>
            <a:endParaRPr lang="en-US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3F66A-C669-4D83-A278-F325DE22E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F6560-92FA-4E92-B73B-21E2BA87F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95CBEC59-7FF9-4688-98DF-89832A0C9025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AFD9A3-66C4-4954-8678-720CFA24D244}"/>
              </a:ext>
            </a:extLst>
          </p:cNvPr>
          <p:cNvSpPr/>
          <p:nvPr userDrawn="1"/>
        </p:nvSpPr>
        <p:spPr>
          <a:xfrm>
            <a:off x="1379621" y="4950000"/>
            <a:ext cx="144000" cy="190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84AF3E3-F20C-4D84-A158-6DFC09B69A91}"/>
              </a:ext>
            </a:extLst>
          </p:cNvPr>
          <p:cNvCxnSpPr>
            <a:cxnSpLocks/>
          </p:cNvCxnSpPr>
          <p:nvPr userDrawn="1"/>
        </p:nvCxnSpPr>
        <p:spPr>
          <a:xfrm rot="10800000">
            <a:off x="10820400" y="870003"/>
            <a:ext cx="1371600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C32342D9-9DBE-4809-840C-62844DDC034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668000" y="1005185"/>
            <a:ext cx="1460500" cy="481013"/>
          </a:xfrm>
        </p:spPr>
        <p:txBody>
          <a:bodyPr/>
          <a:lstStyle>
            <a:lvl1pPr marL="0" indent="0" algn="l">
              <a:buNone/>
              <a:defRPr lang="en-US" sz="3000" b="1" i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noProof="0"/>
              <a:t>20XX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475710E-5533-4BB2-A66B-352BB2B1F9CB}"/>
              </a:ext>
            </a:extLst>
          </p:cNvPr>
          <p:cNvCxnSpPr/>
          <p:nvPr userDrawn="1"/>
        </p:nvCxnSpPr>
        <p:spPr>
          <a:xfrm>
            <a:off x="1957137" y="5823067"/>
            <a:ext cx="930442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862246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9FE79EDE-E560-4753-9120-90ED4D687280}"/>
              </a:ext>
            </a:extLst>
          </p:cNvPr>
          <p:cNvSpPr/>
          <p:nvPr userDrawn="1"/>
        </p:nvSpPr>
        <p:spPr>
          <a:xfrm>
            <a:off x="18288" y="0"/>
            <a:ext cx="4370362" cy="9211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DF3A432-B9C3-4FA6-8458-D61016363DA9}"/>
              </a:ext>
            </a:extLst>
          </p:cNvPr>
          <p:cNvSpPr/>
          <p:nvPr userDrawn="1"/>
        </p:nvSpPr>
        <p:spPr>
          <a:xfrm>
            <a:off x="7803350" y="5874703"/>
            <a:ext cx="4370362" cy="9211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82780D-68E7-4C2F-B79B-BD89B527A4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0976" y="3710643"/>
            <a:ext cx="10190637" cy="1822198"/>
          </a:xfrm>
          <a:prstGeom prst="rect">
            <a:avLst/>
          </a:prstGeom>
        </p:spPr>
        <p:txBody>
          <a:bodyPr anchor="b"/>
          <a:lstStyle>
            <a:lvl1pPr algn="ctr">
              <a:defRPr sz="6000" b="1" i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3400372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07295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28946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5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43196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22683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5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96400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5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68234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23423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533400"/>
            <a:ext cx="10566400" cy="1143000"/>
          </a:xfrm>
        </p:spPr>
        <p:txBody>
          <a:bodyPr anchor="ctr"/>
          <a:lstStyle>
            <a:lvl1pPr algn="l">
              <a:defRPr>
                <a:solidFill>
                  <a:srgbClr val="4C216D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2"/>
          <p:cNvSpPr>
            <a:spLocks noGrp="1"/>
          </p:cNvSpPr>
          <p:nvPr>
            <p:ph idx="1"/>
          </p:nvPr>
        </p:nvSpPr>
        <p:spPr>
          <a:xfrm>
            <a:off x="835378" y="1752600"/>
            <a:ext cx="10543823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311925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6_Title Slid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squares"/>
          <p:cNvGrpSpPr/>
          <p:nvPr/>
        </p:nvGrpSpPr>
        <p:grpSpPr>
          <a:xfrm>
            <a:off x="0" y="1135744"/>
            <a:ext cx="1622755" cy="799981"/>
            <a:chOff x="0" y="452558"/>
            <a:chExt cx="914400" cy="524182"/>
          </a:xfrm>
        </p:grpSpPr>
        <p:sp>
          <p:nvSpPr>
            <p:cNvPr id="8" name="Rounded Rectangle 7"/>
            <p:cNvSpPr/>
            <p:nvPr/>
          </p:nvSpPr>
          <p:spPr>
            <a:xfrm>
              <a:off x="591671" y="452558"/>
              <a:ext cx="322729" cy="524180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800"/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215154" y="452558"/>
              <a:ext cx="322729" cy="524180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800"/>
            </a:p>
          </p:txBody>
        </p:sp>
        <p:sp>
          <p:nvSpPr>
            <p:cNvPr id="10" name="Round Same Side Corner Rectangle 9"/>
            <p:cNvSpPr/>
            <p:nvPr/>
          </p:nvSpPr>
          <p:spPr>
            <a:xfrm rot="5400000">
              <a:off x="-181408" y="633966"/>
              <a:ext cx="524182" cy="161366"/>
            </a:xfrm>
            <a:prstGeom prst="round2SameRect">
              <a:avLst>
                <a:gd name="adj1" fmla="val 29167"/>
                <a:gd name="adj2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800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8801" y="362396"/>
            <a:ext cx="9144000" cy="167640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60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1" y="2089595"/>
            <a:ext cx="9144000" cy="886344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accent1">
                    <a:lumMod val="75000"/>
                  </a:schemeClr>
                </a:solidFill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09051-6E81-43E8-9099-FF6A0C3DCFE8}" type="datetime1">
              <a:rPr lang="en-US"/>
              <a:t>6/23/2025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9D79-8A4B-4031-B1E0-AF26F8EDF2B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35352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25A1ED5E-125E-4828-9BC6-A73A2C8B88E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4FC0E2-CB24-439B-B95B-B8EF13A99E3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12758" y="318288"/>
            <a:ext cx="8807116" cy="2387600"/>
          </a:xfrm>
        </p:spPr>
        <p:txBody>
          <a:bodyPr anchor="b">
            <a:normAutofit/>
          </a:bodyPr>
          <a:lstStyle>
            <a:lvl1pPr algn="l">
              <a:defRPr sz="5500" b="1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</a:t>
            </a:r>
            <a:br>
              <a:rPr lang="en-US"/>
            </a:br>
            <a:r>
              <a:rPr lang="en-US"/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30698B-AFFB-41C1-AFEB-59EFD03662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12758" y="3052756"/>
            <a:ext cx="9144000" cy="1397991"/>
          </a:xfrm>
        </p:spPr>
        <p:txBody>
          <a:bodyPr>
            <a:normAutofit/>
          </a:bodyPr>
          <a:lstStyle>
            <a:lvl1pPr marL="0" indent="0" algn="l">
              <a:buNone/>
              <a:defRPr sz="30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Lorem Ipsum</a:t>
            </a:r>
            <a:br>
              <a:rPr lang="en-US"/>
            </a:br>
            <a:r>
              <a:rPr lang="en-US"/>
              <a:t>Dolor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887B92-5889-454A-83C8-E0DE513D8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BFB3C-F5CB-4FF4-9626-146326B1E467}" type="datetime1">
              <a:rPr lang="en-US" smtClean="0"/>
              <a:t>6/23/2025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3F66A-C669-4D83-A278-F325DE22E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F6560-92FA-4E92-B73B-21E2BA87F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AFD9A3-66C4-4954-8678-720CFA24D244}"/>
              </a:ext>
            </a:extLst>
          </p:cNvPr>
          <p:cNvSpPr/>
          <p:nvPr userDrawn="1"/>
        </p:nvSpPr>
        <p:spPr>
          <a:xfrm>
            <a:off x="1379621" y="0"/>
            <a:ext cx="144000" cy="248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240730-69E4-4798-8578-D648F7A2C4C9}"/>
              </a:ext>
            </a:extLst>
          </p:cNvPr>
          <p:cNvCxnSpPr/>
          <p:nvPr userDrawn="1"/>
        </p:nvCxnSpPr>
        <p:spPr>
          <a:xfrm>
            <a:off x="1957137" y="2897709"/>
            <a:ext cx="930442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84AF3E3-F20C-4D84-A158-6DFC09B69A91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0391274" y="6172200"/>
            <a:ext cx="1371600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C32342D9-9DBE-4809-840C-62844DDC034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416048" y="5396630"/>
            <a:ext cx="1460500" cy="481013"/>
          </a:xfrm>
        </p:spPr>
        <p:txBody>
          <a:bodyPr/>
          <a:lstStyle>
            <a:lvl1pPr marL="0" indent="0" algn="r">
              <a:buNone/>
              <a:defRPr lang="en-US" sz="3000" b="1" i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6114531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E6F6CA0-765E-484B-B9C2-16E6A4F4986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4FC0E2-CB24-439B-B95B-B8EF13A99E3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12758" y="2522758"/>
            <a:ext cx="8807116" cy="2387600"/>
          </a:xfrm>
        </p:spPr>
        <p:txBody>
          <a:bodyPr anchor="b">
            <a:normAutofit/>
          </a:bodyPr>
          <a:lstStyle>
            <a:lvl1pPr algn="l">
              <a:defRPr sz="5500" b="1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</a:t>
            </a:r>
            <a:br>
              <a:rPr lang="en-US"/>
            </a:br>
            <a:r>
              <a:rPr lang="en-US"/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30698B-AFFB-41C1-AFEB-59EFD03662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12758" y="5257226"/>
            <a:ext cx="9144000" cy="1397991"/>
          </a:xfrm>
        </p:spPr>
        <p:txBody>
          <a:bodyPr>
            <a:normAutofit/>
          </a:bodyPr>
          <a:lstStyle>
            <a:lvl1pPr marL="0" indent="0" algn="l">
              <a:buNone/>
              <a:defRPr sz="30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Lorem Ipsum</a:t>
            </a:r>
            <a:br>
              <a:rPr lang="en-US"/>
            </a:br>
            <a:r>
              <a:rPr lang="en-US"/>
              <a:t>Dolor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887B92-5889-454A-83C8-E0DE513D8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174AC-6E10-46E9-BC4A-4E3A595D534E}" type="datetime1">
              <a:rPr lang="en-US" smtClean="0"/>
              <a:t>6/23/2025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3F66A-C669-4D83-A278-F325DE22E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F6560-92FA-4E92-B73B-21E2BA87F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AFD9A3-66C4-4954-8678-720CFA24D244}"/>
              </a:ext>
            </a:extLst>
          </p:cNvPr>
          <p:cNvSpPr/>
          <p:nvPr userDrawn="1"/>
        </p:nvSpPr>
        <p:spPr>
          <a:xfrm>
            <a:off x="1379621" y="3438000"/>
            <a:ext cx="144000" cy="342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240730-69E4-4798-8578-D648F7A2C4C9}"/>
              </a:ext>
            </a:extLst>
          </p:cNvPr>
          <p:cNvCxnSpPr/>
          <p:nvPr userDrawn="1"/>
        </p:nvCxnSpPr>
        <p:spPr>
          <a:xfrm>
            <a:off x="1957137" y="5102179"/>
            <a:ext cx="930442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84AF3E3-F20C-4D84-A158-6DFC09B69A91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0391274" y="685801"/>
            <a:ext cx="1371600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C32342D9-9DBE-4809-840C-62844DDC034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416048" y="1015979"/>
            <a:ext cx="1460500" cy="481013"/>
          </a:xfrm>
        </p:spPr>
        <p:txBody>
          <a:bodyPr/>
          <a:lstStyle>
            <a:lvl1pPr marL="0" indent="0" algn="r">
              <a:buNone/>
              <a:defRPr lang="en-US" sz="3000" b="1" i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121990004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E6F6CA0-765E-484B-B9C2-16E6A4F4986D}"/>
              </a:ext>
            </a:extLst>
          </p:cNvPr>
          <p:cNvSpPr/>
          <p:nvPr userDrawn="1"/>
        </p:nvSpPr>
        <p:spPr>
          <a:xfrm>
            <a:off x="0" y="4251158"/>
            <a:ext cx="12192000" cy="2606842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4FC0E2-CB24-439B-B95B-B8EF13A99E3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12758" y="4700582"/>
            <a:ext cx="8807116" cy="915873"/>
          </a:xfrm>
        </p:spPr>
        <p:txBody>
          <a:bodyPr anchor="b">
            <a:normAutofit/>
          </a:bodyPr>
          <a:lstStyle>
            <a:lvl1pPr algn="l">
              <a:defRPr sz="5500" b="1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30698B-AFFB-41C1-AFEB-59EFD03662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12758" y="5949257"/>
            <a:ext cx="9144000" cy="601840"/>
          </a:xfrm>
        </p:spPr>
        <p:txBody>
          <a:bodyPr>
            <a:normAutofit/>
          </a:bodyPr>
          <a:lstStyle>
            <a:lvl1pPr marL="0" indent="0" algn="l">
              <a:buNone/>
              <a:defRPr sz="30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Lorem Ipsum Dolor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887B92-5889-454A-83C8-E0DE513D8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03798-9F8A-4555-A128-691FDFB38DA9}" type="datetime1">
              <a:rPr lang="en-US" noProof="0" smtClean="0"/>
              <a:t>6/23/2025</a:t>
            </a:fld>
            <a:endParaRPr lang="en-US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3F66A-C669-4D83-A278-F325DE22E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F6560-92FA-4E92-B73B-21E2BA87F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noProof="0" smtClean="0"/>
              <a:t>‹#›</a:t>
            </a:fld>
            <a:endParaRPr lang="en-US" noProof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AFD9A3-66C4-4954-8678-720CFA24D244}"/>
              </a:ext>
            </a:extLst>
          </p:cNvPr>
          <p:cNvSpPr/>
          <p:nvPr userDrawn="1"/>
        </p:nvSpPr>
        <p:spPr>
          <a:xfrm>
            <a:off x="1379621" y="4878000"/>
            <a:ext cx="144000" cy="19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240730-69E4-4798-8578-D648F7A2C4C9}"/>
              </a:ext>
            </a:extLst>
          </p:cNvPr>
          <p:cNvCxnSpPr/>
          <p:nvPr userDrawn="1"/>
        </p:nvCxnSpPr>
        <p:spPr>
          <a:xfrm>
            <a:off x="1957137" y="5794209"/>
            <a:ext cx="930442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C54CE062-7CDB-4AB7-B86E-461B22E7F4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16048" y="1013969"/>
            <a:ext cx="1460500" cy="481013"/>
          </a:xfrm>
        </p:spPr>
        <p:txBody>
          <a:bodyPr/>
          <a:lstStyle>
            <a:lvl1pPr marL="0" indent="0" algn="r">
              <a:buNone/>
              <a:defRPr lang="en-US" sz="3000" b="1" i="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noProof="0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250076242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E6F6CA0-765E-484B-B9C2-16E6A4F4986D}"/>
              </a:ext>
            </a:extLst>
          </p:cNvPr>
          <p:cNvSpPr/>
          <p:nvPr userDrawn="1"/>
        </p:nvSpPr>
        <p:spPr>
          <a:xfrm>
            <a:off x="120000" y="117000"/>
            <a:ext cx="11952000" cy="6624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 w="273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4FC0E2-CB24-439B-B95B-B8EF13A99E3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12758" y="2413986"/>
            <a:ext cx="7107331" cy="1838643"/>
          </a:xfrm>
        </p:spPr>
        <p:txBody>
          <a:bodyPr anchor="b">
            <a:normAutofit/>
          </a:bodyPr>
          <a:lstStyle>
            <a:lvl1pPr algn="l">
              <a:defRPr sz="5500" b="1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30698B-AFFB-41C1-AFEB-59EFD03662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12758" y="4599498"/>
            <a:ext cx="7107331" cy="966857"/>
          </a:xfrm>
        </p:spPr>
        <p:txBody>
          <a:bodyPr>
            <a:normAutofit/>
          </a:bodyPr>
          <a:lstStyle>
            <a:lvl1pPr marL="0" indent="0" algn="l">
              <a:buNone/>
              <a:defRPr sz="30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Lorem Ipsum</a:t>
            </a:r>
            <a:br>
              <a:rPr lang="en-US" noProof="0"/>
            </a:br>
            <a:r>
              <a:rPr lang="en-US" noProof="0"/>
              <a:t>Dolor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887B92-5889-454A-83C8-E0DE513D8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9C6A1-E569-4FC9-9D93-90A846C9C5BB}" type="datetime1">
              <a:rPr lang="en-US" noProof="0" smtClean="0"/>
              <a:t>6/23/2025</a:t>
            </a:fld>
            <a:endParaRPr lang="en-US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3F66A-C669-4D83-A278-F325DE22E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F6560-92FA-4E92-B73B-21E2BA87F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noProof="0" smtClean="0"/>
              <a:t>‹#›</a:t>
            </a:fld>
            <a:endParaRPr lang="en-US" noProof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AFD9A3-66C4-4954-8678-720CFA24D244}"/>
              </a:ext>
            </a:extLst>
          </p:cNvPr>
          <p:cNvSpPr/>
          <p:nvPr userDrawn="1"/>
        </p:nvSpPr>
        <p:spPr>
          <a:xfrm>
            <a:off x="1379621" y="2740862"/>
            <a:ext cx="144000" cy="12893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240730-69E4-4798-8578-D648F7A2C4C9}"/>
              </a:ext>
            </a:extLst>
          </p:cNvPr>
          <p:cNvCxnSpPr/>
          <p:nvPr userDrawn="1"/>
        </p:nvCxnSpPr>
        <p:spPr>
          <a:xfrm>
            <a:off x="1957137" y="4444451"/>
            <a:ext cx="930442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6E88EDA-C5A5-4C22-8CE4-5C7FDCF2E859}"/>
              </a:ext>
            </a:extLst>
          </p:cNvPr>
          <p:cNvCxnSpPr>
            <a:cxnSpLocks/>
          </p:cNvCxnSpPr>
          <p:nvPr userDrawn="1"/>
        </p:nvCxnSpPr>
        <p:spPr>
          <a:xfrm flipV="1">
            <a:off x="11077074" y="5622756"/>
            <a:ext cx="0" cy="984222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1B98974C-AC7A-4E66-AE1A-DBA5F1A1D05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416048" y="5532986"/>
            <a:ext cx="1460500" cy="481013"/>
          </a:xfrm>
        </p:spPr>
        <p:txBody>
          <a:bodyPr/>
          <a:lstStyle>
            <a:lvl1pPr marL="0" indent="0" algn="r">
              <a:buNone/>
              <a:defRPr lang="en-US" sz="3000" b="1" i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noProof="0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392614182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E6F6CA0-765E-484B-B9C2-16E6A4F4986D}"/>
              </a:ext>
            </a:extLst>
          </p:cNvPr>
          <p:cNvSpPr/>
          <p:nvPr userDrawn="1"/>
        </p:nvSpPr>
        <p:spPr>
          <a:xfrm>
            <a:off x="0" y="-1"/>
            <a:ext cx="12192000" cy="4464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4FC0E2-CB24-439B-B95B-B8EF13A99E3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12758" y="4785756"/>
            <a:ext cx="8807116" cy="915873"/>
          </a:xfrm>
        </p:spPr>
        <p:txBody>
          <a:bodyPr anchor="b">
            <a:normAutofit/>
          </a:bodyPr>
          <a:lstStyle>
            <a:lvl1pPr algn="l">
              <a:defRPr sz="5500" b="1"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</a:defRPr>
            </a:lvl1pPr>
          </a:lstStyle>
          <a:p>
            <a:r>
              <a:rPr lang="en-US" noProof="0"/>
              <a:t>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30698B-AFFB-41C1-AFEB-59EFD03662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12758" y="6050473"/>
            <a:ext cx="9144000" cy="601840"/>
          </a:xfrm>
        </p:spPr>
        <p:txBody>
          <a:bodyPr>
            <a:normAutofit/>
          </a:bodyPr>
          <a:lstStyle>
            <a:lvl1pPr marL="0" indent="0" algn="l">
              <a:buNone/>
              <a:defRPr sz="3000" b="1" i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Lorem Ipsum Dolor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887B92-5889-454A-83C8-E0DE513D8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FBC92-456B-42A9-BBF5-ADCA2050DDCF}" type="datetime1">
              <a:rPr lang="en-US" noProof="0" smtClean="0"/>
              <a:t>6/23/2025</a:t>
            </a:fld>
            <a:endParaRPr lang="en-US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3F66A-C669-4D83-A278-F325DE22E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F6560-92FA-4E92-B73B-21E2BA87F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noProof="0" smtClean="0"/>
              <a:t>‹#›</a:t>
            </a:fld>
            <a:endParaRPr lang="en-US" noProof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AFD9A3-66C4-4954-8678-720CFA24D244}"/>
              </a:ext>
            </a:extLst>
          </p:cNvPr>
          <p:cNvSpPr/>
          <p:nvPr userDrawn="1"/>
        </p:nvSpPr>
        <p:spPr>
          <a:xfrm>
            <a:off x="1379621" y="4950000"/>
            <a:ext cx="144000" cy="190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240730-69E4-4798-8578-D648F7A2C4C9}"/>
              </a:ext>
            </a:extLst>
          </p:cNvPr>
          <p:cNvCxnSpPr/>
          <p:nvPr userDrawn="1"/>
        </p:nvCxnSpPr>
        <p:spPr>
          <a:xfrm>
            <a:off x="1957137" y="5882423"/>
            <a:ext cx="930442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84AF3E3-F20C-4D84-A158-6DFC09B69A91}"/>
              </a:ext>
            </a:extLst>
          </p:cNvPr>
          <p:cNvCxnSpPr>
            <a:cxnSpLocks/>
          </p:cNvCxnSpPr>
          <p:nvPr userDrawn="1"/>
        </p:nvCxnSpPr>
        <p:spPr>
          <a:xfrm rot="10800000">
            <a:off x="10820400" y="870003"/>
            <a:ext cx="1371600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C32342D9-9DBE-4809-840C-62844DDC034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668000" y="1005185"/>
            <a:ext cx="1460500" cy="481013"/>
          </a:xfrm>
        </p:spPr>
        <p:txBody>
          <a:bodyPr/>
          <a:lstStyle>
            <a:lvl1pPr marL="0" indent="0" algn="l">
              <a:buNone/>
              <a:defRPr lang="en-US" sz="3000" b="1" i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noProof="0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171794365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CC8FE21-4B79-46A0-A2D5-AA64AFC619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9641" y="458919"/>
            <a:ext cx="9971159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CONTENT SLIDE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18B931-E896-4471-A71A-819D3B6829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9641" y="3775165"/>
            <a:ext cx="9971158" cy="2427923"/>
          </a:xfrm>
        </p:spPr>
        <p:txBody>
          <a:bodyPr>
            <a:normAutofit/>
          </a:bodyPr>
          <a:lstStyle>
            <a:lvl1pPr marL="0" indent="0">
              <a:buNone/>
              <a:defRPr sz="1600" i="0">
                <a:solidFill>
                  <a:schemeClr val="bg1"/>
                </a:solidFill>
              </a:defRPr>
            </a:lvl1pPr>
            <a:lvl2pPr marL="457200" indent="0">
              <a:buNone/>
              <a:defRPr sz="1800" i="1">
                <a:solidFill>
                  <a:schemeClr val="bg1"/>
                </a:solidFill>
              </a:defRPr>
            </a:lvl2pPr>
            <a:lvl3pPr marL="914400" indent="0">
              <a:buNone/>
              <a:defRPr sz="1600" i="1">
                <a:solidFill>
                  <a:schemeClr val="bg1"/>
                </a:solidFill>
              </a:defRPr>
            </a:lvl3pPr>
            <a:lvl4pPr marL="1371600" indent="0">
              <a:buNone/>
              <a:defRPr sz="1400" i="1">
                <a:solidFill>
                  <a:schemeClr val="bg1"/>
                </a:solidFill>
              </a:defRPr>
            </a:lvl4pPr>
            <a:lvl5pPr marL="1828800" indent="0">
              <a:buNone/>
              <a:defRPr sz="1400" i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F99D1-A115-46CA-B10A-279193A83BBC}" type="datetime1">
              <a:rPr lang="en-US" smtClean="0"/>
              <a:t>6/23/2025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687289" y="0"/>
            <a:ext cx="72000" cy="1271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4D4EAA8-8E55-45C3-BD00-531D549BB77D}"/>
              </a:ext>
            </a:extLst>
          </p:cNvPr>
          <p:cNvCxnSpPr/>
          <p:nvPr userDrawn="1"/>
        </p:nvCxnSpPr>
        <p:spPr>
          <a:xfrm>
            <a:off x="1068863" y="1528464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ubtitle 2">
            <a:extLst>
              <a:ext uri="{FF2B5EF4-FFF2-40B4-BE49-F238E27FC236}">
                <a16:creationId xmlns:a16="http://schemas.microsoft.com/office/drawing/2014/main" id="{126D1C29-9D03-4CB6-B17E-D7DC93295F21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929641" y="1669110"/>
            <a:ext cx="9971158" cy="692595"/>
          </a:xfrm>
        </p:spPr>
        <p:txBody>
          <a:bodyPr>
            <a:normAutofit/>
          </a:bodyPr>
          <a:lstStyle>
            <a:lvl1pPr marL="0" indent="0" algn="l">
              <a:buNone/>
              <a:defRPr sz="25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Slide Subtitle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B2A467A-5EC5-4E43-861E-F15D1E487F6D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DC761-E078-4116-B4FD-B0C88CDEB3DB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5704777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CC8FE21-4B79-46A0-A2D5-AA64AFC61971}"/>
              </a:ext>
            </a:extLst>
          </p:cNvPr>
          <p:cNvSpPr/>
          <p:nvPr userDrawn="1"/>
        </p:nvSpPr>
        <p:spPr>
          <a:xfrm>
            <a:off x="0" y="5532437"/>
            <a:ext cx="12192000" cy="1325563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9641" y="458919"/>
            <a:ext cx="9971159" cy="1325563"/>
          </a:xfrm>
        </p:spPr>
        <p:txBody>
          <a:bodyPr/>
          <a:lstStyle>
            <a:lvl1pPr>
              <a:defRPr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</a:defRPr>
            </a:lvl1pPr>
          </a:lstStyle>
          <a:p>
            <a:r>
              <a:rPr lang="en-US"/>
              <a:t>CONTENT SLIDE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18B931-E896-4471-A71A-819D3B6829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9641" y="3133484"/>
            <a:ext cx="10515600" cy="242792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600" i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 i="1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None/>
              <a:defRPr sz="1600" i="1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None/>
              <a:defRPr sz="1400" i="1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None/>
              <a:defRPr sz="1400" i="1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E1783-EEF8-44D1-A300-8D20A32BB2D3}" type="datetime1">
              <a:rPr lang="en-US" smtClean="0"/>
              <a:t>6/23/2025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687289" y="0"/>
            <a:ext cx="72000" cy="127101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4D4EAA8-8E55-45C3-BD00-531D549BB77D}"/>
              </a:ext>
            </a:extLst>
          </p:cNvPr>
          <p:cNvCxnSpPr/>
          <p:nvPr userDrawn="1"/>
        </p:nvCxnSpPr>
        <p:spPr>
          <a:xfrm>
            <a:off x="1068863" y="1528464"/>
            <a:ext cx="630936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ubtitle 2">
            <a:extLst>
              <a:ext uri="{FF2B5EF4-FFF2-40B4-BE49-F238E27FC236}">
                <a16:creationId xmlns:a16="http://schemas.microsoft.com/office/drawing/2014/main" id="{126D1C29-9D03-4CB6-B17E-D7DC93295F21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929641" y="1669110"/>
            <a:ext cx="9971158" cy="692595"/>
          </a:xfrm>
        </p:spPr>
        <p:txBody>
          <a:bodyPr>
            <a:normAutofit/>
          </a:bodyPr>
          <a:lstStyle>
            <a:lvl1pPr marL="0" indent="0" algn="l">
              <a:buNone/>
              <a:defRPr sz="2500" b="1" i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Slide Subtitle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B2A467A-5EC5-4E43-861E-F15D1E487F6D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DC761-E078-4116-B4FD-B0C88CDEB3DB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1047694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1CF94AF4-4F78-4DA5-8571-FD66FFA6313D}"/>
              </a:ext>
            </a:extLst>
          </p:cNvPr>
          <p:cNvSpPr/>
          <p:nvPr userDrawn="1"/>
        </p:nvSpPr>
        <p:spPr>
          <a:xfrm>
            <a:off x="120000" y="117000"/>
            <a:ext cx="11952000" cy="6624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 w="273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7521" y="546844"/>
            <a:ext cx="8997738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CONTENT SLIDE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18B931-E896-4471-A71A-819D3B6829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7520" y="3581731"/>
            <a:ext cx="8997737" cy="2230464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600" i="0">
                <a:solidFill>
                  <a:schemeClr val="bg1"/>
                </a:solidFill>
              </a:defRPr>
            </a:lvl1pPr>
            <a:lvl2pPr marL="457200" indent="0">
              <a:buNone/>
              <a:defRPr sz="1800" i="1">
                <a:solidFill>
                  <a:schemeClr val="bg1"/>
                </a:solidFill>
              </a:defRPr>
            </a:lvl2pPr>
            <a:lvl3pPr marL="914400" indent="0">
              <a:buNone/>
              <a:defRPr sz="1600" i="1">
                <a:solidFill>
                  <a:schemeClr val="bg1"/>
                </a:solidFill>
              </a:defRPr>
            </a:lvl3pPr>
            <a:lvl4pPr marL="1371600" indent="0">
              <a:buNone/>
              <a:defRPr sz="1400" i="1">
                <a:solidFill>
                  <a:schemeClr val="bg1"/>
                </a:solidFill>
              </a:defRPr>
            </a:lvl4pPr>
            <a:lvl5pPr marL="1828800" indent="0">
              <a:buNone/>
              <a:defRPr sz="1400" i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8C37E-76B3-4A0D-BCD1-C5A52A858D66}" type="datetime1">
              <a:rPr lang="en-US" smtClean="0"/>
              <a:t>6/23/2025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0400" y="6159402"/>
            <a:ext cx="2788169" cy="365125"/>
          </a:xfrm>
        </p:spPr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1285168" y="244717"/>
            <a:ext cx="72000" cy="10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4D4EAA8-8E55-45C3-BD00-531D549BB77D}"/>
              </a:ext>
            </a:extLst>
          </p:cNvPr>
          <p:cNvCxnSpPr/>
          <p:nvPr userDrawn="1"/>
        </p:nvCxnSpPr>
        <p:spPr>
          <a:xfrm>
            <a:off x="1666742" y="1616389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ubtitle 2">
            <a:extLst>
              <a:ext uri="{FF2B5EF4-FFF2-40B4-BE49-F238E27FC236}">
                <a16:creationId xmlns:a16="http://schemas.microsoft.com/office/drawing/2014/main" id="{126D1C29-9D03-4CB6-B17E-D7DC93295F21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1527520" y="1757035"/>
            <a:ext cx="8997737" cy="692595"/>
          </a:xfrm>
        </p:spPr>
        <p:txBody>
          <a:bodyPr>
            <a:normAutofit/>
          </a:bodyPr>
          <a:lstStyle>
            <a:lvl1pPr marL="0" indent="0" algn="l">
              <a:buNone/>
              <a:defRPr sz="25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Slide Subtitle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10938200" y="1341281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31016" y="1377655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DC761-E078-4116-B4FD-B0C88CDEB3DB}"/>
              </a:ext>
            </a:extLst>
          </p:cNvPr>
          <p:cNvCxnSpPr>
            <a:cxnSpLocks/>
          </p:cNvCxnSpPr>
          <p:nvPr userDrawn="1"/>
        </p:nvCxnSpPr>
        <p:spPr>
          <a:xfrm flipV="1">
            <a:off x="11663289" y="6300217"/>
            <a:ext cx="0" cy="310226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480265F1-E793-484F-ADC9-31450ADF8B0E}"/>
              </a:ext>
            </a:extLst>
          </p:cNvPr>
          <p:cNvCxnSpPr>
            <a:cxnSpLocks/>
          </p:cNvCxnSpPr>
          <p:nvPr userDrawn="1"/>
        </p:nvCxnSpPr>
        <p:spPr>
          <a:xfrm>
            <a:off x="256374" y="6168360"/>
            <a:ext cx="1508418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416329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CC8FE21-4B79-46A0-A2D5-AA64AFC619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7519" y="1443655"/>
            <a:ext cx="4143555" cy="153658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CONTENT</a:t>
            </a:r>
            <a:br>
              <a:rPr lang="en-US"/>
            </a:br>
            <a:r>
              <a:rPr lang="en-US"/>
              <a:t>SLIDE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18B931-E896-4471-A71A-819D3B6829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71409" y="2588054"/>
            <a:ext cx="5228216" cy="31229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600" i="0">
                <a:solidFill>
                  <a:schemeClr val="bg1"/>
                </a:solidFill>
              </a:defRPr>
            </a:lvl1pPr>
            <a:lvl2pPr marL="457200" indent="0">
              <a:buNone/>
              <a:defRPr sz="1800" i="1">
                <a:solidFill>
                  <a:schemeClr val="bg1"/>
                </a:solidFill>
              </a:defRPr>
            </a:lvl2pPr>
            <a:lvl3pPr marL="914400" indent="0">
              <a:buNone/>
              <a:defRPr sz="1600" i="1">
                <a:solidFill>
                  <a:schemeClr val="bg1"/>
                </a:solidFill>
              </a:defRPr>
            </a:lvl3pPr>
            <a:lvl4pPr marL="1371600" indent="0">
              <a:buNone/>
              <a:defRPr sz="1400" i="1">
                <a:solidFill>
                  <a:schemeClr val="bg1"/>
                </a:solidFill>
              </a:defRPr>
            </a:lvl4pPr>
            <a:lvl5pPr marL="1828800" indent="0">
              <a:buNone/>
              <a:defRPr sz="1400" i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2C234-967A-4CF5-82BF-1AF9EBDCBA35}" type="datetime1">
              <a:rPr lang="en-US" smtClean="0"/>
              <a:t>6/23/2025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1285167" y="1684524"/>
            <a:ext cx="72000" cy="9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4D4EAA8-8E55-45C3-BD00-531D549BB77D}"/>
              </a:ext>
            </a:extLst>
          </p:cNvPr>
          <p:cNvCxnSpPr/>
          <p:nvPr userDrawn="1"/>
        </p:nvCxnSpPr>
        <p:spPr>
          <a:xfrm>
            <a:off x="1666741" y="2882481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ubtitle 2">
            <a:extLst>
              <a:ext uri="{FF2B5EF4-FFF2-40B4-BE49-F238E27FC236}">
                <a16:creationId xmlns:a16="http://schemas.microsoft.com/office/drawing/2014/main" id="{126D1C29-9D03-4CB6-B17E-D7DC93295F21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1527519" y="3023127"/>
            <a:ext cx="4143555" cy="692595"/>
          </a:xfrm>
        </p:spPr>
        <p:txBody>
          <a:bodyPr>
            <a:normAutofit/>
          </a:bodyPr>
          <a:lstStyle>
            <a:lvl1pPr marL="0" indent="0" algn="l">
              <a:buNone/>
              <a:defRPr sz="25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Slide Subtitle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B2A467A-5EC5-4E43-861E-F15D1E487F6D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DC761-E078-4116-B4FD-B0C88CDEB3DB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398824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CC8FE21-4B79-46A0-A2D5-AA64AFC61971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7519" y="1700327"/>
            <a:ext cx="4143555" cy="1536580"/>
          </a:xfrm>
        </p:spPr>
        <p:txBody>
          <a:bodyPr/>
          <a:lstStyle>
            <a:lvl1pPr>
              <a:defRPr>
                <a:gradFill flip="none" rotWithShape="1"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  <a:tileRect/>
                </a:gradFill>
              </a:defRPr>
            </a:lvl1pPr>
          </a:lstStyle>
          <a:p>
            <a:r>
              <a:rPr lang="en-US"/>
              <a:t>CONTENT</a:t>
            </a:r>
            <a:br>
              <a:rPr lang="en-US"/>
            </a:br>
            <a:r>
              <a:rPr lang="en-US"/>
              <a:t>SLIDE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18B931-E896-4471-A71A-819D3B6829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14145" y="2138878"/>
            <a:ext cx="4361941" cy="31229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600" i="0">
                <a:solidFill>
                  <a:schemeClr val="bg1"/>
                </a:solidFill>
              </a:defRPr>
            </a:lvl1pPr>
            <a:lvl2pPr marL="457200" indent="0">
              <a:buNone/>
              <a:defRPr sz="1800" i="1">
                <a:solidFill>
                  <a:schemeClr val="bg1"/>
                </a:solidFill>
              </a:defRPr>
            </a:lvl2pPr>
            <a:lvl3pPr marL="914400" indent="0">
              <a:buNone/>
              <a:defRPr sz="1600" i="1">
                <a:solidFill>
                  <a:schemeClr val="bg1"/>
                </a:solidFill>
              </a:defRPr>
            </a:lvl3pPr>
            <a:lvl4pPr marL="1371600" indent="0">
              <a:buNone/>
              <a:defRPr sz="1400" i="1">
                <a:solidFill>
                  <a:schemeClr val="bg1"/>
                </a:solidFill>
              </a:defRPr>
            </a:lvl4pPr>
            <a:lvl5pPr marL="1828800" indent="0">
              <a:buNone/>
              <a:defRPr sz="1400" i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865D4-BE98-46E3-A6B7-4F34A5E5D254}" type="datetime1">
              <a:rPr lang="en-US" smtClean="0"/>
              <a:t>6/23/2025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1285167" y="1941196"/>
            <a:ext cx="72000" cy="936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4D4EAA8-8E55-45C3-BD00-531D549BB77D}"/>
              </a:ext>
            </a:extLst>
          </p:cNvPr>
          <p:cNvCxnSpPr/>
          <p:nvPr userDrawn="1"/>
        </p:nvCxnSpPr>
        <p:spPr>
          <a:xfrm>
            <a:off x="1666741" y="3139153"/>
            <a:ext cx="630936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ubtitle 2">
            <a:extLst>
              <a:ext uri="{FF2B5EF4-FFF2-40B4-BE49-F238E27FC236}">
                <a16:creationId xmlns:a16="http://schemas.microsoft.com/office/drawing/2014/main" id="{126D1C29-9D03-4CB6-B17E-D7DC93295F21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1527519" y="3279799"/>
            <a:ext cx="4143555" cy="692595"/>
          </a:xfrm>
        </p:spPr>
        <p:txBody>
          <a:bodyPr>
            <a:normAutofit/>
          </a:bodyPr>
          <a:lstStyle>
            <a:lvl1pPr marL="0" indent="0" algn="l">
              <a:buNone/>
              <a:defRPr sz="2500" b="1" i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Slide Subtitle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B2A467A-5EC5-4E43-861E-F15D1E487F6D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DC761-E078-4116-B4FD-B0C88CDEB3DB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6933574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2864D1B-05AA-49BC-BA1A-52FAC02DA92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F4F6DA-C141-44B8-A3D2-B717A87A83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2316701"/>
            <a:ext cx="10515600" cy="1500187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SECTION</a:t>
            </a:r>
            <a:br>
              <a:rPr lang="en-US"/>
            </a:br>
            <a:r>
              <a:rPr lang="en-US"/>
              <a:t>DIVIDER SLIDE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2DD7E2-5C7F-4027-B814-C7CC0E8D95A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28800" y="4083026"/>
            <a:ext cx="10515600" cy="770328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Section Subtitle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702D73-8A0A-45AB-A4F6-F8D00BF258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060C0-AC53-4D64-ABD7-4A55C0A77859}" type="datetime1">
              <a:rPr lang="en-US" smtClean="0"/>
              <a:t>6/23/2025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ABD5BA-639F-449E-A055-BE79772AE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B626F1-D33A-4FC7-A75F-B53331D9D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900A71E-3FCF-4E9F-9CE1-574118517636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FACAE552-11D7-45BF-8B66-071AE054F7B4}"/>
              </a:ext>
            </a:extLst>
          </p:cNvPr>
          <p:cNvSpPr/>
          <p:nvPr userDrawn="1"/>
        </p:nvSpPr>
        <p:spPr>
          <a:xfrm>
            <a:off x="687289" y="0"/>
            <a:ext cx="72000" cy="36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14F7723-8043-4A0B-B2AB-BCF5A44ED246}"/>
              </a:ext>
            </a:extLst>
          </p:cNvPr>
          <p:cNvCxnSpPr/>
          <p:nvPr userDrawn="1"/>
        </p:nvCxnSpPr>
        <p:spPr>
          <a:xfrm>
            <a:off x="1068863" y="3940727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5E0C289-2BC1-4B83-96F5-C1B9E010D027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5F65E082-5015-4DA2-9655-AE200511FDB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CB5B0FB-5693-42A3-BD99-CA01387F8DFE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629653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2864D1B-05AA-49BC-BA1A-52FAC02DA92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F4F6DA-C141-44B8-A3D2-B717A87A83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2781919"/>
            <a:ext cx="10515600" cy="1500187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SECTION</a:t>
            </a:r>
            <a:br>
              <a:rPr lang="en-US"/>
            </a:br>
            <a:r>
              <a:rPr lang="en-US"/>
              <a:t>DIVIDER SLIDE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2DD7E2-5C7F-4027-B814-C7CC0E8D95A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28800" y="4548244"/>
            <a:ext cx="10515600" cy="770328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Section Subtitle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702D73-8A0A-45AB-A4F6-F8D00BF258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BC66F-F4C2-4254-902A-540C5FFDD766}" type="datetime1">
              <a:rPr lang="en-US" smtClean="0"/>
              <a:t>6/23/2025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ABD5BA-639F-449E-A055-BE79772AE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28800" y="6159402"/>
            <a:ext cx="2919886" cy="365125"/>
          </a:xfrm>
        </p:spPr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B626F1-D33A-4FC7-A75F-B53331D9D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ACAE552-11D7-45BF-8B66-071AE054F7B4}"/>
              </a:ext>
            </a:extLst>
          </p:cNvPr>
          <p:cNvSpPr/>
          <p:nvPr userDrawn="1"/>
        </p:nvSpPr>
        <p:spPr>
          <a:xfrm>
            <a:off x="687289" y="3186000"/>
            <a:ext cx="72000" cy="36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14F7723-8043-4A0B-B2AB-BCF5A44ED246}"/>
              </a:ext>
            </a:extLst>
          </p:cNvPr>
          <p:cNvCxnSpPr/>
          <p:nvPr userDrawn="1"/>
        </p:nvCxnSpPr>
        <p:spPr>
          <a:xfrm>
            <a:off x="1068863" y="4405945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5E0C289-2BC1-4B83-96F5-C1B9E010D027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5F65E082-5015-4DA2-9655-AE200511FDB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CB5B0FB-5693-42A3-BD99-CA01387F8DFE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3794727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F4F6DA-C141-44B8-A3D2-B717A87A83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98820" y="4537309"/>
            <a:ext cx="9384760" cy="915873"/>
          </a:xfrm>
        </p:spPr>
        <p:txBody>
          <a:bodyPr anchor="b">
            <a:normAutofit/>
          </a:bodyPr>
          <a:lstStyle>
            <a:lvl1pPr>
              <a:defRPr sz="4000"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</a:defRPr>
            </a:lvl1pPr>
          </a:lstStyle>
          <a:p>
            <a:r>
              <a:rPr lang="en-US"/>
              <a:t>SECTION DIVIDER SLIDE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ABAA4CC-3D2B-49F9-B077-001CA4738B89}"/>
              </a:ext>
            </a:extLst>
          </p:cNvPr>
          <p:cNvSpPr/>
          <p:nvPr userDrawn="1"/>
        </p:nvSpPr>
        <p:spPr>
          <a:xfrm>
            <a:off x="0" y="0"/>
            <a:ext cx="12192000" cy="4446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702D73-8A0A-45AB-A4F6-F8D00BF258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453F6-9CD2-44E4-BBC5-2899F0ED8F61}" type="datetime1">
              <a:rPr lang="en-US" smtClean="0"/>
              <a:t>6/23/2025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ABD5BA-639F-449E-A055-BE79772AE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98819" y="6159402"/>
            <a:ext cx="2616158" cy="384202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B626F1-D33A-4FC7-A75F-B53331D9D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95CBEC59-7FF9-4688-98DF-89832A0C9025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5E0C289-2BC1-4B83-96F5-C1B9E010D027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5F65E082-5015-4DA2-9655-AE200511FDB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CB5B0FB-5693-42A3-BD99-CA01387F8DFE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E2523DB2-F162-4E92-B6E1-B5E87D5D8ACF}"/>
              </a:ext>
            </a:extLst>
          </p:cNvPr>
          <p:cNvSpPr/>
          <p:nvPr userDrawn="1"/>
        </p:nvSpPr>
        <p:spPr>
          <a:xfrm>
            <a:off x="1283369" y="4914000"/>
            <a:ext cx="72000" cy="1944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316CC9B7-E806-4C95-96A5-EEEEBB4E99A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698820" y="5702936"/>
            <a:ext cx="9384760" cy="526936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500" b="1" i="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Section Subtitle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595F7760-B839-4F89-B618-3371C8B08414}"/>
              </a:ext>
            </a:extLst>
          </p:cNvPr>
          <p:cNvCxnSpPr/>
          <p:nvPr userDrawn="1"/>
        </p:nvCxnSpPr>
        <p:spPr>
          <a:xfrm>
            <a:off x="1838883" y="5560637"/>
            <a:ext cx="630936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9637178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37245BE-F984-498B-9CBB-C4DDD775060D}"/>
              </a:ext>
            </a:extLst>
          </p:cNvPr>
          <p:cNvSpPr/>
          <p:nvPr userDrawn="1"/>
        </p:nvSpPr>
        <p:spPr>
          <a:xfrm>
            <a:off x="120000" y="117000"/>
            <a:ext cx="11952000" cy="6624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 w="273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F4F6DA-C141-44B8-A3D2-B717A87A83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7520" y="2316701"/>
            <a:ext cx="9556063" cy="1500187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SECTION</a:t>
            </a:r>
            <a:br>
              <a:rPr lang="en-US"/>
            </a:br>
            <a:r>
              <a:rPr lang="en-US"/>
              <a:t>DIVIDER SLIDE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2DD7E2-5C7F-4027-B814-C7CC0E8D95A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527520" y="4083026"/>
            <a:ext cx="9556064" cy="770328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Section Subtitle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702D73-8A0A-45AB-A4F6-F8D00BF258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19AD0-5F22-4AC8-A079-4E7FF62CE0BA}" type="datetime1">
              <a:rPr lang="en-US" smtClean="0"/>
              <a:t>6/23/2025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ABD5BA-639F-449E-A055-BE79772AE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B626F1-D33A-4FC7-A75F-B53331D9D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ACAE552-11D7-45BF-8B66-071AE054F7B4}"/>
              </a:ext>
            </a:extLst>
          </p:cNvPr>
          <p:cNvSpPr/>
          <p:nvPr userDrawn="1"/>
        </p:nvSpPr>
        <p:spPr>
          <a:xfrm>
            <a:off x="1285167" y="255684"/>
            <a:ext cx="72000" cy="34119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14F7723-8043-4A0B-B2AB-BCF5A44ED246}"/>
              </a:ext>
            </a:extLst>
          </p:cNvPr>
          <p:cNvCxnSpPr/>
          <p:nvPr userDrawn="1"/>
        </p:nvCxnSpPr>
        <p:spPr>
          <a:xfrm>
            <a:off x="1666742" y="3940727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5E0C289-2BC1-4B83-96F5-C1B9E010D027}"/>
              </a:ext>
            </a:extLst>
          </p:cNvPr>
          <p:cNvCxnSpPr>
            <a:cxnSpLocks/>
          </p:cNvCxnSpPr>
          <p:nvPr userDrawn="1"/>
        </p:nvCxnSpPr>
        <p:spPr>
          <a:xfrm>
            <a:off x="10939723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5F65E082-5015-4DA2-9655-AE200511FDB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32539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BA8760C4-08C1-4929-A6AE-568F67883880}"/>
              </a:ext>
            </a:extLst>
          </p:cNvPr>
          <p:cNvCxnSpPr>
            <a:cxnSpLocks/>
          </p:cNvCxnSpPr>
          <p:nvPr userDrawn="1"/>
        </p:nvCxnSpPr>
        <p:spPr>
          <a:xfrm flipV="1">
            <a:off x="11663289" y="6300217"/>
            <a:ext cx="0" cy="310226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69AE345-7CB6-4F86-99E6-C8B881714A2B}"/>
              </a:ext>
            </a:extLst>
          </p:cNvPr>
          <p:cNvCxnSpPr>
            <a:cxnSpLocks/>
          </p:cNvCxnSpPr>
          <p:nvPr userDrawn="1"/>
        </p:nvCxnSpPr>
        <p:spPr>
          <a:xfrm>
            <a:off x="256374" y="6168360"/>
            <a:ext cx="1508418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0679149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CC8FE21-4B79-46A0-A2D5-AA64AFC619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7519" y="1443655"/>
            <a:ext cx="4143555" cy="153658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SECTION</a:t>
            </a:r>
            <a:br>
              <a:rPr lang="en-US"/>
            </a:br>
            <a:r>
              <a:rPr lang="en-US"/>
              <a:t>DIVIDER SLIDE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FFA05-2726-422B-A595-CD6EE4C03A22}" type="datetime1">
              <a:rPr lang="en-US" smtClean="0"/>
              <a:t>6/23/2025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1285167" y="1684524"/>
            <a:ext cx="72000" cy="9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4D4EAA8-8E55-45C3-BD00-531D549BB77D}"/>
              </a:ext>
            </a:extLst>
          </p:cNvPr>
          <p:cNvCxnSpPr/>
          <p:nvPr userDrawn="1"/>
        </p:nvCxnSpPr>
        <p:spPr>
          <a:xfrm>
            <a:off x="1666741" y="2882481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ubtitle 2">
            <a:extLst>
              <a:ext uri="{FF2B5EF4-FFF2-40B4-BE49-F238E27FC236}">
                <a16:creationId xmlns:a16="http://schemas.microsoft.com/office/drawing/2014/main" id="{126D1C29-9D03-4CB6-B17E-D7DC93295F21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1527519" y="3023127"/>
            <a:ext cx="4143555" cy="692595"/>
          </a:xfrm>
        </p:spPr>
        <p:txBody>
          <a:bodyPr>
            <a:normAutofit/>
          </a:bodyPr>
          <a:lstStyle>
            <a:lvl1pPr marL="0" indent="0" algn="l">
              <a:buNone/>
              <a:defRPr sz="25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Slide Subtitle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B2A467A-5EC5-4E43-861E-F15D1E487F6D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DC761-E078-4116-B4FD-B0C88CDEB3DB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1701702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CC8FE21-4B79-46A0-A2D5-AA64AFC61971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7519" y="1700327"/>
            <a:ext cx="4143555" cy="1536580"/>
          </a:xfrm>
        </p:spPr>
        <p:txBody>
          <a:bodyPr/>
          <a:lstStyle>
            <a:lvl1pPr>
              <a:defRPr>
                <a:gradFill flip="none" rotWithShape="1"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  <a:tileRect/>
                </a:gradFill>
              </a:defRPr>
            </a:lvl1pPr>
          </a:lstStyle>
          <a:p>
            <a:r>
              <a:rPr lang="en-US"/>
              <a:t>SECTION</a:t>
            </a:r>
            <a:br>
              <a:rPr lang="en-US"/>
            </a:br>
            <a:r>
              <a:rPr lang="en-US"/>
              <a:t>DIVIDER SLIDE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DC830-91D4-4D76-B486-41F29E6EE30C}" type="datetime1">
              <a:rPr lang="en-US" smtClean="0"/>
              <a:t>6/23/2025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1285167" y="1941196"/>
            <a:ext cx="72000" cy="936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4D4EAA8-8E55-45C3-BD00-531D549BB77D}"/>
              </a:ext>
            </a:extLst>
          </p:cNvPr>
          <p:cNvCxnSpPr/>
          <p:nvPr userDrawn="1"/>
        </p:nvCxnSpPr>
        <p:spPr>
          <a:xfrm>
            <a:off x="1666741" y="3139153"/>
            <a:ext cx="630936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ubtitle 2">
            <a:extLst>
              <a:ext uri="{FF2B5EF4-FFF2-40B4-BE49-F238E27FC236}">
                <a16:creationId xmlns:a16="http://schemas.microsoft.com/office/drawing/2014/main" id="{126D1C29-9D03-4CB6-B17E-D7DC93295F21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1527519" y="3279799"/>
            <a:ext cx="4143555" cy="692595"/>
          </a:xfrm>
        </p:spPr>
        <p:txBody>
          <a:bodyPr>
            <a:normAutofit/>
          </a:bodyPr>
          <a:lstStyle>
            <a:lvl1pPr marL="0" indent="0" algn="l">
              <a:buNone/>
              <a:defRPr sz="2500" b="1" i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Slide Subtitle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B2A467A-5EC5-4E43-861E-F15D1E487F6D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DC761-E078-4116-B4FD-B0C88CDEB3DB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2755265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77A75830-97F6-4D74-A47F-8CD50EFD373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195AFA-7DE7-4BBC-AE6C-B5FAE8A371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724195"/>
            <a:ext cx="105156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TWO CONTENT</a:t>
            </a:r>
            <a:br>
              <a:rPr lang="en-US"/>
            </a:br>
            <a:r>
              <a:rPr lang="en-US"/>
              <a:t>SLIDE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8AFDAC-3A23-4F5B-B2BE-CDF8D1AFCF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8800" y="2272009"/>
            <a:ext cx="5157787" cy="823912"/>
          </a:xfrm>
        </p:spPr>
        <p:txBody>
          <a:bodyPr anchor="b"/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BD9244-253B-4F61-9F15-81C783E03B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8800" y="3386142"/>
            <a:ext cx="5157787" cy="2773258"/>
          </a:xfrm>
        </p:spPr>
        <p:txBody>
          <a:bodyPr>
            <a:norm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BA65450-4B24-4A6B-9987-1F3CF67B41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84744" y="2272009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53D5824-9ACF-4E5F-AC80-9ACD7B67F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55260-6F71-4500-AA56-E197C8A5E92E}" type="datetime1">
              <a:rPr lang="en-US" smtClean="0"/>
              <a:t>6/23/2025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2F28EAD-9FFC-4EDD-96C6-CDAF179BA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D156D5-5DCA-446B-8C31-2251F7ECE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54CE474-0060-44FE-B47E-DA6AF06C369C}"/>
              </a:ext>
            </a:extLst>
          </p:cNvPr>
          <p:cNvSpPr/>
          <p:nvPr userDrawn="1"/>
        </p:nvSpPr>
        <p:spPr>
          <a:xfrm>
            <a:off x="687289" y="0"/>
            <a:ext cx="72000" cy="182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50FF488-85D0-4162-BF82-7F9DAA427094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726B73F3-1DAC-413E-B204-D9A6E14725E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78574EA-1B80-4D53-A1C5-929097CBD6A1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2DDB37A-C70A-4701-A519-6A882408133A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DEED813-3D7D-4166-A729-7E883823CD5E}"/>
              </a:ext>
            </a:extLst>
          </p:cNvPr>
          <p:cNvCxnSpPr/>
          <p:nvPr userDrawn="1"/>
        </p:nvCxnSpPr>
        <p:spPr>
          <a:xfrm>
            <a:off x="1068863" y="3226963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1CC230C-5438-4284-8FAA-05E533A44A5C}"/>
              </a:ext>
            </a:extLst>
          </p:cNvPr>
          <p:cNvCxnSpPr/>
          <p:nvPr userDrawn="1"/>
        </p:nvCxnSpPr>
        <p:spPr>
          <a:xfrm>
            <a:off x="6412241" y="3226963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ED988384-E3A4-482D-94EF-A8F8894AA508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6310145" y="3386142"/>
            <a:ext cx="5157787" cy="2773258"/>
          </a:xfrm>
        </p:spPr>
        <p:txBody>
          <a:bodyPr>
            <a:norm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19377500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0A30FC14-A5B3-4B00-8DE8-B6E28CF32743}"/>
              </a:ext>
            </a:extLst>
          </p:cNvPr>
          <p:cNvSpPr/>
          <p:nvPr userDrawn="1"/>
        </p:nvSpPr>
        <p:spPr>
          <a:xfrm>
            <a:off x="0" y="5532437"/>
            <a:ext cx="12192000" cy="1325563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195AFA-7DE7-4BBC-AE6C-B5FAE8A371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724195"/>
            <a:ext cx="10515600" cy="1325563"/>
          </a:xfrm>
        </p:spPr>
        <p:txBody>
          <a:bodyPr/>
          <a:lstStyle>
            <a:lvl1pPr>
              <a:defRPr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</a:defRPr>
            </a:lvl1pPr>
          </a:lstStyle>
          <a:p>
            <a:r>
              <a:rPr lang="en-US"/>
              <a:t>TWO CONTENT</a:t>
            </a:r>
            <a:br>
              <a:rPr lang="en-US"/>
            </a:br>
            <a:r>
              <a:rPr lang="en-US"/>
              <a:t>SLIDE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8AFDAC-3A23-4F5B-B2BE-CDF8D1AFCF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8800" y="2272009"/>
            <a:ext cx="5157787" cy="823912"/>
          </a:xfrm>
        </p:spPr>
        <p:txBody>
          <a:bodyPr anchor="b"/>
          <a:lstStyle>
            <a:lvl1pPr marL="0" indent="0">
              <a:buNone/>
              <a:defRPr lang="en-US" sz="2500" b="1" i="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BD9244-253B-4F61-9F15-81C783E03B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8800" y="3386142"/>
            <a:ext cx="5157787" cy="2015247"/>
          </a:xfrm>
        </p:spPr>
        <p:txBody>
          <a:bodyPr>
            <a:norm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BA65450-4B24-4A6B-9987-1F3CF67B41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84744" y="2272009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D9DAC08-B52B-4DCC-9D22-E4E54E71163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84744" y="3386142"/>
            <a:ext cx="5183188" cy="2015247"/>
          </a:xfrm>
        </p:spPr>
        <p:txBody>
          <a:bodyPr>
            <a:normAutofit/>
          </a:bodyPr>
          <a:lstStyle>
            <a:lvl1pPr marL="180000" indent="-180000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228600" lvl="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</a:pPr>
            <a:r>
              <a:rPr lang="en-US"/>
              <a:t>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53D5824-9ACF-4E5F-AC80-9ACD7B67F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01007-55FE-4B9E-99B0-5FCA5C63BEEE}" type="datetime1">
              <a:rPr lang="en-US" smtClean="0"/>
              <a:t>6/23/2025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2F28EAD-9FFC-4EDD-96C6-CDAF179BA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D156D5-5DCA-446B-8C31-2251F7ECE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54CE474-0060-44FE-B47E-DA6AF06C369C}"/>
              </a:ext>
            </a:extLst>
          </p:cNvPr>
          <p:cNvSpPr/>
          <p:nvPr userDrawn="1"/>
        </p:nvSpPr>
        <p:spPr>
          <a:xfrm>
            <a:off x="687289" y="0"/>
            <a:ext cx="72000" cy="182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50FF488-85D0-4162-BF82-7F9DAA427094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726B73F3-1DAC-413E-B204-D9A6E14725E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78574EA-1B80-4D53-A1C5-929097CBD6A1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2DDB37A-C70A-4701-A519-6A882408133A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DEED813-3D7D-4166-A729-7E883823CD5E}"/>
              </a:ext>
            </a:extLst>
          </p:cNvPr>
          <p:cNvCxnSpPr/>
          <p:nvPr userDrawn="1"/>
        </p:nvCxnSpPr>
        <p:spPr>
          <a:xfrm>
            <a:off x="1068863" y="3226963"/>
            <a:ext cx="630936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1CC230C-5438-4284-8FAA-05E533A44A5C}"/>
              </a:ext>
            </a:extLst>
          </p:cNvPr>
          <p:cNvCxnSpPr/>
          <p:nvPr userDrawn="1"/>
        </p:nvCxnSpPr>
        <p:spPr>
          <a:xfrm>
            <a:off x="6412241" y="3226963"/>
            <a:ext cx="630936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6900580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CBBFDD45-3FE7-46CA-9142-8DBABF181C24}"/>
              </a:ext>
            </a:extLst>
          </p:cNvPr>
          <p:cNvSpPr/>
          <p:nvPr userDrawn="1"/>
        </p:nvSpPr>
        <p:spPr>
          <a:xfrm>
            <a:off x="120000" y="117000"/>
            <a:ext cx="11952000" cy="6624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 w="273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195AFA-7DE7-4BBC-AE6C-B5FAE8A371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724195"/>
            <a:ext cx="105156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TWO CONTENT</a:t>
            </a:r>
            <a:br>
              <a:rPr lang="en-US"/>
            </a:br>
            <a:r>
              <a:rPr lang="en-US"/>
              <a:t>SLIDE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8AFDAC-3A23-4F5B-B2BE-CDF8D1AFCF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8800" y="2272009"/>
            <a:ext cx="5157787" cy="823912"/>
          </a:xfrm>
        </p:spPr>
        <p:txBody>
          <a:bodyPr anchor="b"/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BA65450-4B24-4A6B-9987-1F3CF67B41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84744" y="2272009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53D5824-9ACF-4E5F-AC80-9ACD7B67F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71A2B-ADE3-40A2-A02A-09FC8B80F731}" type="datetime1">
              <a:rPr lang="en-US" smtClean="0"/>
              <a:t>6/23/2025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2F28EAD-9FFC-4EDD-96C6-CDAF179BA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D156D5-5DCA-446B-8C31-2251F7ECE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54CE474-0060-44FE-B47E-DA6AF06C369C}"/>
              </a:ext>
            </a:extLst>
          </p:cNvPr>
          <p:cNvSpPr/>
          <p:nvPr userDrawn="1"/>
        </p:nvSpPr>
        <p:spPr>
          <a:xfrm>
            <a:off x="687288" y="255684"/>
            <a:ext cx="72000" cy="15731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DEED813-3D7D-4166-A729-7E883823CD5E}"/>
              </a:ext>
            </a:extLst>
          </p:cNvPr>
          <p:cNvCxnSpPr/>
          <p:nvPr userDrawn="1"/>
        </p:nvCxnSpPr>
        <p:spPr>
          <a:xfrm>
            <a:off x="1068863" y="3226963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1CC230C-5438-4284-8FAA-05E533A44A5C}"/>
              </a:ext>
            </a:extLst>
          </p:cNvPr>
          <p:cNvCxnSpPr/>
          <p:nvPr userDrawn="1"/>
        </p:nvCxnSpPr>
        <p:spPr>
          <a:xfrm>
            <a:off x="6412241" y="3226963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728791ED-1F60-48B9-B73C-7835714E670D}"/>
              </a:ext>
            </a:extLst>
          </p:cNvPr>
          <p:cNvCxnSpPr>
            <a:cxnSpLocks/>
          </p:cNvCxnSpPr>
          <p:nvPr userDrawn="1"/>
        </p:nvCxnSpPr>
        <p:spPr>
          <a:xfrm>
            <a:off x="10939723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Placeholder 15">
            <a:extLst>
              <a:ext uri="{FF2B5EF4-FFF2-40B4-BE49-F238E27FC236}">
                <a16:creationId xmlns:a16="http://schemas.microsoft.com/office/drawing/2014/main" id="{F968FAF7-548C-4383-BE8C-5A194EC21F1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32539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BEDEE03-9903-44CE-8EB8-22B19F5E8DD7}"/>
              </a:ext>
            </a:extLst>
          </p:cNvPr>
          <p:cNvCxnSpPr>
            <a:cxnSpLocks/>
          </p:cNvCxnSpPr>
          <p:nvPr userDrawn="1"/>
        </p:nvCxnSpPr>
        <p:spPr>
          <a:xfrm flipV="1">
            <a:off x="11663289" y="6300217"/>
            <a:ext cx="0" cy="310226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FE8DF3E-FD5B-4215-B847-DFFB761C21A4}"/>
              </a:ext>
            </a:extLst>
          </p:cNvPr>
          <p:cNvCxnSpPr>
            <a:cxnSpLocks/>
          </p:cNvCxnSpPr>
          <p:nvPr userDrawn="1"/>
        </p:nvCxnSpPr>
        <p:spPr>
          <a:xfrm>
            <a:off x="256374" y="6168360"/>
            <a:ext cx="1508418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ontent Placeholder 3">
            <a:extLst>
              <a:ext uri="{FF2B5EF4-FFF2-40B4-BE49-F238E27FC236}">
                <a16:creationId xmlns:a16="http://schemas.microsoft.com/office/drawing/2014/main" id="{C2B73E5D-AD65-4FEE-89DE-2E2643A345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8800" y="3386142"/>
            <a:ext cx="5157787" cy="2773258"/>
          </a:xfrm>
        </p:spPr>
        <p:txBody>
          <a:bodyPr>
            <a:norm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E10D0906-57D4-410E-823B-3BAD416949E1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6310145" y="3386142"/>
            <a:ext cx="5157787" cy="2773258"/>
          </a:xfrm>
        </p:spPr>
        <p:txBody>
          <a:bodyPr>
            <a:norm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35882634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CC8FE21-4B79-46A0-A2D5-AA64AFC619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4D589D6B-831D-4563-A99C-EBE2564083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55328" y="2272009"/>
            <a:ext cx="4759643" cy="823912"/>
          </a:xfrm>
        </p:spPr>
        <p:txBody>
          <a:bodyPr anchor="b"/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7519" y="630859"/>
            <a:ext cx="4143555" cy="153658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TWO CONTENT</a:t>
            </a:r>
            <a:br>
              <a:rPr lang="en-US"/>
            </a:br>
            <a:r>
              <a:rPr lang="en-US"/>
              <a:t>SLIDE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3913D-DE21-4303-8F9D-A21ACDBC3B69}" type="datetime1">
              <a:rPr lang="en-US" smtClean="0"/>
              <a:t>6/23/2025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1285167" y="871728"/>
            <a:ext cx="72000" cy="9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B2A467A-5EC5-4E43-861E-F15D1E487F6D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DC761-E078-4116-B4FD-B0C88CDEB3DB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73B77664-6718-4048-AA03-DCFB4D6D88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11272" y="2272009"/>
            <a:ext cx="4783083" cy="823912"/>
          </a:xfrm>
        </p:spPr>
        <p:txBody>
          <a:bodyPr anchor="b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6ECB7AA-A238-4E2E-8A06-0B7C8B62A61D}"/>
              </a:ext>
            </a:extLst>
          </p:cNvPr>
          <p:cNvCxnSpPr>
            <a:cxnSpLocks/>
          </p:cNvCxnSpPr>
          <p:nvPr userDrawn="1"/>
        </p:nvCxnSpPr>
        <p:spPr>
          <a:xfrm>
            <a:off x="1695391" y="3226963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34F3080-CEDC-41FB-BA9C-9C93575A8C71}"/>
              </a:ext>
            </a:extLst>
          </p:cNvPr>
          <p:cNvCxnSpPr>
            <a:cxnSpLocks/>
          </p:cNvCxnSpPr>
          <p:nvPr userDrawn="1"/>
        </p:nvCxnSpPr>
        <p:spPr>
          <a:xfrm>
            <a:off x="7038769" y="3226963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Content Placeholder 3">
            <a:extLst>
              <a:ext uri="{FF2B5EF4-FFF2-40B4-BE49-F238E27FC236}">
                <a16:creationId xmlns:a16="http://schemas.microsoft.com/office/drawing/2014/main" id="{757A12BA-9C40-44B2-BB42-FE7A1F89A090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1527519" y="3386142"/>
            <a:ext cx="4783074" cy="2773258"/>
          </a:xfrm>
        </p:spPr>
        <p:txBody>
          <a:bodyPr>
            <a:norm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16A390F6-1520-488F-97A9-78F0B2119006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6911271" y="3386142"/>
            <a:ext cx="4783075" cy="2773258"/>
          </a:xfrm>
        </p:spPr>
        <p:txBody>
          <a:bodyPr>
            <a:norm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01572621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CC8FE21-4B79-46A0-A2D5-AA64AFC61971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gradFill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4D589D6B-831D-4563-A99C-EBE2564083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55329" y="2272009"/>
            <a:ext cx="4540672" cy="823912"/>
          </a:xfrm>
        </p:spPr>
        <p:txBody>
          <a:bodyPr anchor="b"/>
          <a:lstStyle>
            <a:lvl1pPr marL="0" indent="0">
              <a:buNone/>
              <a:defRPr lang="en-US" sz="2500" b="1" i="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7519" y="630859"/>
            <a:ext cx="4143555" cy="1536580"/>
          </a:xfrm>
        </p:spPr>
        <p:txBody>
          <a:bodyPr/>
          <a:lstStyle>
            <a:lvl1pPr>
              <a:defRPr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</a:defRPr>
            </a:lvl1pPr>
          </a:lstStyle>
          <a:p>
            <a:r>
              <a:rPr lang="en-US"/>
              <a:t>TWO CONTENT</a:t>
            </a:r>
            <a:br>
              <a:rPr lang="en-US"/>
            </a:br>
            <a:r>
              <a:rPr lang="en-US"/>
              <a:t>SLIDE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1E45D-B5D1-4EF4-9967-78E83BC898CC}" type="datetime1">
              <a:rPr lang="en-US" smtClean="0"/>
              <a:t>6/23/2025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1285167" y="871728"/>
            <a:ext cx="72000" cy="936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B2A467A-5EC5-4E43-861E-F15D1E487F6D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DC761-E078-4116-B4FD-B0C88CDEB3DB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73B77664-6718-4048-AA03-DCFB4D6D88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11272" y="2272009"/>
            <a:ext cx="4783083" cy="823912"/>
          </a:xfrm>
        </p:spPr>
        <p:txBody>
          <a:bodyPr anchor="b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6ECB7AA-A238-4E2E-8A06-0B7C8B62A61D}"/>
              </a:ext>
            </a:extLst>
          </p:cNvPr>
          <p:cNvCxnSpPr>
            <a:cxnSpLocks/>
          </p:cNvCxnSpPr>
          <p:nvPr userDrawn="1"/>
        </p:nvCxnSpPr>
        <p:spPr>
          <a:xfrm>
            <a:off x="1695391" y="3226963"/>
            <a:ext cx="1641698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34F3080-CEDC-41FB-BA9C-9C93575A8C71}"/>
              </a:ext>
            </a:extLst>
          </p:cNvPr>
          <p:cNvCxnSpPr>
            <a:cxnSpLocks/>
          </p:cNvCxnSpPr>
          <p:nvPr userDrawn="1"/>
        </p:nvCxnSpPr>
        <p:spPr>
          <a:xfrm>
            <a:off x="7038769" y="3226963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80E9747C-D5E4-4606-9D3D-103BF578726B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1527519" y="3386142"/>
            <a:ext cx="4559068" cy="2773258"/>
          </a:xfrm>
        </p:spPr>
        <p:txBody>
          <a:bodyPr>
            <a:norm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C45F91F2-CC9B-43AA-A5DF-A0BCEB342754}"/>
              </a:ext>
            </a:extLst>
          </p:cNvPr>
          <p:cNvSpPr>
            <a:spLocks noGrp="1"/>
          </p:cNvSpPr>
          <p:nvPr>
            <p:ph sz="half" idx="18"/>
          </p:nvPr>
        </p:nvSpPr>
        <p:spPr>
          <a:xfrm>
            <a:off x="6911271" y="3386142"/>
            <a:ext cx="4783069" cy="2773258"/>
          </a:xfrm>
        </p:spPr>
        <p:txBody>
          <a:bodyPr>
            <a:norm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12736815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77FDF157-A493-4A5F-9B08-356A30F203C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B0ED56-F1B1-4DBE-9DF3-13C23A2BEF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472822"/>
            <a:ext cx="105156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PICTURE SLIDE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D93C86-ABD2-4554-A6DC-88EB25569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AB17F-C031-4630-8FA3-EE6012C20DEF}" type="datetime1">
              <a:rPr lang="en-US" smtClean="0"/>
              <a:t>6/23/2025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E45015-FD92-48FC-8C28-ACCBC8BAB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C07E4C-515F-4DA3-9B83-5C6CE5B98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D1F59C3-73BF-4D90-B580-4014C2B27C2C}"/>
              </a:ext>
            </a:extLst>
          </p:cNvPr>
          <p:cNvSpPr/>
          <p:nvPr userDrawn="1"/>
        </p:nvSpPr>
        <p:spPr>
          <a:xfrm>
            <a:off x="687289" y="0"/>
            <a:ext cx="72000" cy="12893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891E214-8AE6-4CA6-B994-7A8BDD0B394C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C95F487E-1B8C-4FBA-95B3-043C11DA1E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B912DCD-5EAD-419F-BF95-02B45172EDB0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E570BBF0-DF30-4898-89DD-8E929C0AD0B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1659525"/>
            <a:ext cx="12192000" cy="4517136"/>
          </a:xfrm>
          <a:solidFill>
            <a:schemeClr val="bg1">
              <a:alpha val="50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1500"/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314276091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and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D0DB8CD8-F2C6-48F5-8A73-E5FB643BC475}"/>
              </a:ext>
            </a:extLst>
          </p:cNvPr>
          <p:cNvSpPr/>
          <p:nvPr userDrawn="1"/>
        </p:nvSpPr>
        <p:spPr>
          <a:xfrm>
            <a:off x="0" y="5532437"/>
            <a:ext cx="12192000" cy="1325563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B0ED56-F1B1-4DBE-9DF3-13C23A2BEF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472822"/>
            <a:ext cx="10515600" cy="1325563"/>
          </a:xfrm>
        </p:spPr>
        <p:txBody>
          <a:bodyPr/>
          <a:lstStyle>
            <a:lvl1pPr>
              <a:defRPr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</a:defRPr>
            </a:lvl1pPr>
          </a:lstStyle>
          <a:p>
            <a:r>
              <a:rPr lang="en-US"/>
              <a:t>PICTURE SLIDE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D93C86-ABD2-4554-A6DC-88EB25569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6CC0F-AE50-44ED-8007-5467636E4C42}" type="datetime1">
              <a:rPr lang="en-US" smtClean="0"/>
              <a:t>6/23/2025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E45015-FD92-48FC-8C28-ACCBC8BAB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C07E4C-515F-4DA3-9B83-5C6CE5B98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D1F59C3-73BF-4D90-B580-4014C2B27C2C}"/>
              </a:ext>
            </a:extLst>
          </p:cNvPr>
          <p:cNvSpPr/>
          <p:nvPr userDrawn="1"/>
        </p:nvSpPr>
        <p:spPr>
          <a:xfrm>
            <a:off x="687289" y="0"/>
            <a:ext cx="72000" cy="128930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891E214-8AE6-4CA6-B994-7A8BDD0B394C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C95F487E-1B8C-4FBA-95B3-043C11DA1E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B912DCD-5EAD-419F-BF95-02B45172EDB0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E570BBF0-DF30-4898-89DD-8E929C0AD0B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1659525"/>
            <a:ext cx="12192000" cy="3872910"/>
          </a:xfrm>
          <a:solidFill>
            <a:schemeClr val="bg1">
              <a:alpha val="50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1500"/>
            </a:lvl1pPr>
          </a:lstStyle>
          <a:p>
            <a:r>
              <a:rPr lang="en-US"/>
              <a:t>Click icon to add picture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25C7F29-6151-4F91-80D1-C96C51C06795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425739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icture and 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E50F2065-1E46-45F4-8B82-40AFF3B380E4}"/>
              </a:ext>
            </a:extLst>
          </p:cNvPr>
          <p:cNvSpPr/>
          <p:nvPr userDrawn="1"/>
        </p:nvSpPr>
        <p:spPr>
          <a:xfrm>
            <a:off x="120000" y="117000"/>
            <a:ext cx="11952000" cy="6624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 w="273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B0ED56-F1B1-4DBE-9DF3-13C23A2BEF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472822"/>
            <a:ext cx="105156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PICTURE SLIDE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D93C86-ABD2-4554-A6DC-88EB25569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BCE4A-56A6-49EC-A673-D7F2D2D770DB}" type="datetime1">
              <a:rPr lang="en-US" smtClean="0"/>
              <a:t>6/23/2025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E45015-FD92-48FC-8C28-ACCBC8BAB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C07E4C-515F-4DA3-9B83-5C6CE5B98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D1F59C3-73BF-4D90-B580-4014C2B27C2C}"/>
              </a:ext>
            </a:extLst>
          </p:cNvPr>
          <p:cNvSpPr/>
          <p:nvPr userDrawn="1"/>
        </p:nvSpPr>
        <p:spPr>
          <a:xfrm>
            <a:off x="687289" y="0"/>
            <a:ext cx="72000" cy="12893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E570BBF0-DF30-4898-89DD-8E929C0AD0B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46000" y="1659525"/>
            <a:ext cx="11700000" cy="4517136"/>
          </a:xfrm>
          <a:solidFill>
            <a:schemeClr val="bg1">
              <a:alpha val="50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1500"/>
            </a:lvl1pPr>
          </a:lstStyle>
          <a:p>
            <a:r>
              <a:rPr lang="en-US"/>
              <a:t>Click icon to add picture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A58BD2B-1B9B-49E6-8C1A-77F7A60420D7}"/>
              </a:ext>
            </a:extLst>
          </p:cNvPr>
          <p:cNvCxnSpPr>
            <a:cxnSpLocks/>
          </p:cNvCxnSpPr>
          <p:nvPr userDrawn="1"/>
        </p:nvCxnSpPr>
        <p:spPr>
          <a:xfrm>
            <a:off x="10939723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A17DA84B-7C7B-413F-9A4E-88B7975E1CB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32539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53C73EB-9DF5-425B-B9EA-BADEC3467080}"/>
              </a:ext>
            </a:extLst>
          </p:cNvPr>
          <p:cNvCxnSpPr>
            <a:cxnSpLocks/>
          </p:cNvCxnSpPr>
          <p:nvPr userDrawn="1"/>
        </p:nvCxnSpPr>
        <p:spPr>
          <a:xfrm flipV="1">
            <a:off x="11663289" y="6300217"/>
            <a:ext cx="0" cy="310226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6917220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 and 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CC8FE21-4B79-46A0-A2D5-AA64AFC619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Picture Placeholder 19">
            <a:extLst>
              <a:ext uri="{FF2B5EF4-FFF2-40B4-BE49-F238E27FC236}">
                <a16:creationId xmlns:a16="http://schemas.microsoft.com/office/drawing/2014/main" id="{90DA0444-D1E1-48F5-9158-243679F7B63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2167439"/>
            <a:ext cx="12192000" cy="4009222"/>
          </a:xfrm>
          <a:solidFill>
            <a:schemeClr val="bg1">
              <a:alpha val="50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15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7519" y="630859"/>
            <a:ext cx="4143555" cy="153658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PICTURE</a:t>
            </a:r>
            <a:br>
              <a:rPr lang="en-US"/>
            </a:br>
            <a:r>
              <a:rPr lang="en-US"/>
              <a:t>SLIDE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F2B0D-49A2-441C-B800-8DA3FF9758CE}" type="datetime1">
              <a:rPr lang="en-US" smtClean="0"/>
              <a:t>6/23/2025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1285167" y="871728"/>
            <a:ext cx="72000" cy="9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DC761-E078-4116-B4FD-B0C88CDEB3DB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7838376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Picture and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4FC6DCA8-CFF5-4F20-A410-C3EA0873DEF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1999" cy="4251153"/>
          </a:xfrm>
          <a:custGeom>
            <a:avLst/>
            <a:gdLst>
              <a:gd name="connsiteX0" fmla="*/ 0 w 12191999"/>
              <a:gd name="connsiteY0" fmla="*/ 0 h 4251153"/>
              <a:gd name="connsiteX1" fmla="*/ 12191999 w 12191999"/>
              <a:gd name="connsiteY1" fmla="*/ 0 h 4251153"/>
              <a:gd name="connsiteX2" fmla="*/ 12191999 w 12191999"/>
              <a:gd name="connsiteY2" fmla="*/ 795243 h 4251153"/>
              <a:gd name="connsiteX3" fmla="*/ 11190767 w 12191999"/>
              <a:gd name="connsiteY3" fmla="*/ 795243 h 4251153"/>
              <a:gd name="connsiteX4" fmla="*/ 11190767 w 12191999"/>
              <a:gd name="connsiteY4" fmla="*/ 802443 h 4251153"/>
              <a:gd name="connsiteX5" fmla="*/ 12191999 w 12191999"/>
              <a:gd name="connsiteY5" fmla="*/ 802443 h 4251153"/>
              <a:gd name="connsiteX6" fmla="*/ 12191999 w 12191999"/>
              <a:gd name="connsiteY6" fmla="*/ 4251153 h 4251153"/>
              <a:gd name="connsiteX7" fmla="*/ 0 w 12191999"/>
              <a:gd name="connsiteY7" fmla="*/ 4251153 h 4251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999" h="4251153">
                <a:moveTo>
                  <a:pt x="0" y="0"/>
                </a:moveTo>
                <a:lnTo>
                  <a:pt x="12191999" y="0"/>
                </a:lnTo>
                <a:lnTo>
                  <a:pt x="12191999" y="795243"/>
                </a:lnTo>
                <a:lnTo>
                  <a:pt x="11190767" y="795243"/>
                </a:lnTo>
                <a:lnTo>
                  <a:pt x="11190767" y="802443"/>
                </a:lnTo>
                <a:lnTo>
                  <a:pt x="12191999" y="802443"/>
                </a:lnTo>
                <a:lnTo>
                  <a:pt x="12191999" y="4251153"/>
                </a:lnTo>
                <a:lnTo>
                  <a:pt x="0" y="4251153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15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E6F6CA0-765E-484B-B9C2-16E6A4F4986D}"/>
              </a:ext>
            </a:extLst>
          </p:cNvPr>
          <p:cNvSpPr/>
          <p:nvPr userDrawn="1"/>
        </p:nvSpPr>
        <p:spPr>
          <a:xfrm>
            <a:off x="0" y="4251158"/>
            <a:ext cx="12192000" cy="2606842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4FC0E2-CB24-439B-B95B-B8EF13A99E3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694227" y="4435638"/>
            <a:ext cx="8807116" cy="1571359"/>
          </a:xfrm>
        </p:spPr>
        <p:txBody>
          <a:bodyPr anchor="b">
            <a:norm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PICTURE</a:t>
            </a:r>
            <a:br>
              <a:rPr lang="en-US"/>
            </a:br>
            <a:r>
              <a:rPr lang="en-US"/>
              <a:t>SLIDE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887B92-5889-454A-83C8-E0DE513D8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D5FDB-2FE7-44AD-B9BD-8BEF95F41952}" type="datetime1">
              <a:rPr lang="en-US" smtClean="0"/>
              <a:t>6/23/2025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3F66A-C669-4D83-A278-F325DE22E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94226" y="6159402"/>
            <a:ext cx="2154460" cy="365125"/>
          </a:xfrm>
        </p:spPr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F6560-92FA-4E92-B73B-21E2BA87F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AE6B4C8-5DC5-48CB-A4AB-540F064C26CA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CBA6E06C-D6DA-4EDA-9A87-02C42E3144CB}"/>
              </a:ext>
            </a:extLst>
          </p:cNvPr>
          <p:cNvSpPr/>
          <p:nvPr userDrawn="1"/>
        </p:nvSpPr>
        <p:spPr>
          <a:xfrm>
            <a:off x="1283369" y="4914000"/>
            <a:ext cx="72000" cy="19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 Placeholder 15">
            <a:extLst>
              <a:ext uri="{FF2B5EF4-FFF2-40B4-BE49-F238E27FC236}">
                <a16:creationId xmlns:a16="http://schemas.microsoft.com/office/drawing/2014/main" id="{D9DE605B-C51B-41B7-9FCB-86CE13FFB5F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2311598-88E6-4CCA-AFD4-E5D87D3AAF1D}"/>
              </a:ext>
            </a:extLst>
          </p:cNvPr>
          <p:cNvCxnSpPr>
            <a:cxnSpLocks/>
          </p:cNvCxnSpPr>
          <p:nvPr userDrawn="1"/>
        </p:nvCxnSpPr>
        <p:spPr>
          <a:xfrm>
            <a:off x="11184000" y="805368"/>
            <a:ext cx="1008000" cy="0"/>
          </a:xfrm>
          <a:prstGeom prst="line">
            <a:avLst/>
          </a:prstGeom>
          <a:ln w="349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0756820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29B2A5FC-034D-4F4C-833F-A3DDC66E3E6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A2C5870-C68D-4A7D-82BB-410BAD394D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470055"/>
            <a:ext cx="105156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CHART SLIDE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36F3ED-82D9-4642-A435-86170B891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3FB07-8F96-4A12-BC7E-21F8E0954886}" type="datetime1">
              <a:rPr lang="en-US" smtClean="0"/>
              <a:t>6/23/2025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72C020-7618-45BB-AF25-CD2F3A57D9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AFB5F8-C1DD-4F45-9C62-6669B3480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D28A3A2-B6A3-4735-BBC9-E721BA710C9B}"/>
              </a:ext>
            </a:extLst>
          </p:cNvPr>
          <p:cNvSpPr/>
          <p:nvPr userDrawn="1"/>
        </p:nvSpPr>
        <p:spPr>
          <a:xfrm>
            <a:off x="687289" y="0"/>
            <a:ext cx="72000" cy="12893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BADDF5A7-229B-4731-9A6F-9DE095F666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8800" y="2316979"/>
            <a:ext cx="5157787" cy="823912"/>
          </a:xfrm>
        </p:spPr>
        <p:txBody>
          <a:bodyPr anchor="b"/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131A72C0-870A-4F64-AE16-6B1FA2C61A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8800" y="3431112"/>
            <a:ext cx="5157787" cy="2773258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9962AFC0-1C35-4CF7-B15A-4697383600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24784" y="1402584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2A1EF39B-44B4-41E9-B813-11A664255B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24784" y="2516716"/>
            <a:ext cx="5183188" cy="3687653"/>
          </a:xfrm>
        </p:spPr>
        <p:txBody>
          <a:bodyPr>
            <a:normAutofit/>
          </a:bodyPr>
          <a:lstStyle>
            <a:lvl1pPr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E13CA67-E267-486C-8B01-B07C27F7D30A}"/>
              </a:ext>
            </a:extLst>
          </p:cNvPr>
          <p:cNvCxnSpPr/>
          <p:nvPr userDrawn="1"/>
        </p:nvCxnSpPr>
        <p:spPr>
          <a:xfrm>
            <a:off x="1068863" y="3271933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551A0EC-216D-492E-A209-7CD61B5343CC}"/>
              </a:ext>
            </a:extLst>
          </p:cNvPr>
          <p:cNvCxnSpPr/>
          <p:nvPr userDrawn="1"/>
        </p:nvCxnSpPr>
        <p:spPr>
          <a:xfrm>
            <a:off x="6352281" y="2357538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BE7B492-C944-422B-9779-A95207B000CF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B7A18CA1-13F1-4B77-BA9C-71FAF3AEE43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66915A3-52A7-4C8C-B8EC-41071CB1A90B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48B84D4-EC6A-481E-87B5-0AA6E59A5C12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434160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DA48C424-A3E8-45D9-A344-780A64F65F99}"/>
              </a:ext>
            </a:extLst>
          </p:cNvPr>
          <p:cNvSpPr/>
          <p:nvPr userDrawn="1"/>
        </p:nvSpPr>
        <p:spPr>
          <a:xfrm>
            <a:off x="0" y="5532437"/>
            <a:ext cx="12192000" cy="1325563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A2C5870-C68D-4A7D-82BB-410BAD394D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470055"/>
            <a:ext cx="10515600" cy="1325563"/>
          </a:xfrm>
        </p:spPr>
        <p:txBody>
          <a:bodyPr/>
          <a:lstStyle>
            <a:lvl1pPr>
              <a:defRPr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</a:defRPr>
            </a:lvl1pPr>
          </a:lstStyle>
          <a:p>
            <a:r>
              <a:rPr lang="en-US"/>
              <a:t>CHART SLIDE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36F3ED-82D9-4642-A435-86170B891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90E14-8D81-41DD-8E4A-1160D6D337E4}" type="datetime1">
              <a:rPr lang="en-US" smtClean="0"/>
              <a:t>6/23/2025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72C020-7618-45BB-AF25-CD2F3A57D9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AFB5F8-C1DD-4F45-9C62-6669B3480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D28A3A2-B6A3-4735-BBC9-E721BA710C9B}"/>
              </a:ext>
            </a:extLst>
          </p:cNvPr>
          <p:cNvSpPr/>
          <p:nvPr userDrawn="1"/>
        </p:nvSpPr>
        <p:spPr>
          <a:xfrm>
            <a:off x="687289" y="0"/>
            <a:ext cx="72000" cy="128930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BADDF5A7-229B-4731-9A6F-9DE095F666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8800" y="2316979"/>
            <a:ext cx="5157787" cy="823912"/>
          </a:xfrm>
        </p:spPr>
        <p:txBody>
          <a:bodyPr anchor="b"/>
          <a:lstStyle>
            <a:lvl1pPr marL="0" indent="0">
              <a:buNone/>
              <a:defRPr lang="en-US" sz="2500" b="1" i="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131A72C0-870A-4F64-AE16-6B1FA2C61A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8800" y="3431112"/>
            <a:ext cx="5157787" cy="2017154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9962AFC0-1C35-4CF7-B15A-4697383600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24784" y="1402584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2A1EF39B-44B4-41E9-B813-11A664255B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24784" y="2516716"/>
            <a:ext cx="5183188" cy="2931545"/>
          </a:xfrm>
        </p:spPr>
        <p:txBody>
          <a:bodyPr>
            <a:normAutofit/>
          </a:bodyPr>
          <a:lstStyle>
            <a:lvl1pPr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E13CA67-E267-486C-8B01-B07C27F7D30A}"/>
              </a:ext>
            </a:extLst>
          </p:cNvPr>
          <p:cNvCxnSpPr/>
          <p:nvPr userDrawn="1"/>
        </p:nvCxnSpPr>
        <p:spPr>
          <a:xfrm>
            <a:off x="1068863" y="3271933"/>
            <a:ext cx="630936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551A0EC-216D-492E-A209-7CD61B5343CC}"/>
              </a:ext>
            </a:extLst>
          </p:cNvPr>
          <p:cNvCxnSpPr/>
          <p:nvPr userDrawn="1"/>
        </p:nvCxnSpPr>
        <p:spPr>
          <a:xfrm>
            <a:off x="6352281" y="2357538"/>
            <a:ext cx="630936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BE7B492-C944-422B-9779-A95207B000CF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B7A18CA1-13F1-4B77-BA9C-71FAF3AEE43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66915A3-52A7-4C8C-B8EC-41071CB1A90B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48B84D4-EC6A-481E-87B5-0AA6E59A5C12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657183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10540321-6794-45E5-A403-F840A499D670}"/>
              </a:ext>
            </a:extLst>
          </p:cNvPr>
          <p:cNvSpPr/>
          <p:nvPr userDrawn="1"/>
        </p:nvSpPr>
        <p:spPr>
          <a:xfrm>
            <a:off x="120000" y="117000"/>
            <a:ext cx="11952000" cy="6624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 w="273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FA226BC7-E49E-4871-8B90-93766E659C8E}"/>
              </a:ext>
            </a:extLst>
          </p:cNvPr>
          <p:cNvCxnSpPr>
            <a:cxnSpLocks/>
          </p:cNvCxnSpPr>
          <p:nvPr userDrawn="1"/>
        </p:nvCxnSpPr>
        <p:spPr>
          <a:xfrm>
            <a:off x="10939723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 Placeholder 15">
            <a:extLst>
              <a:ext uri="{FF2B5EF4-FFF2-40B4-BE49-F238E27FC236}">
                <a16:creationId xmlns:a16="http://schemas.microsoft.com/office/drawing/2014/main" id="{7FD1F1BF-3901-435E-A225-44921D70976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32539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3A349A95-A047-4A05-83FB-F32C38181430}"/>
              </a:ext>
            </a:extLst>
          </p:cNvPr>
          <p:cNvCxnSpPr>
            <a:cxnSpLocks/>
          </p:cNvCxnSpPr>
          <p:nvPr userDrawn="1"/>
        </p:nvCxnSpPr>
        <p:spPr>
          <a:xfrm flipV="1">
            <a:off x="11663289" y="6300217"/>
            <a:ext cx="0" cy="310226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0A2C5870-C68D-4A7D-82BB-410BAD394D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470055"/>
            <a:ext cx="105156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CHART SLIDE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36F3ED-82D9-4642-A435-86170B891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25738-C96E-44D6-94FE-78EC73B11312}" type="datetime1">
              <a:rPr lang="en-US" smtClean="0"/>
              <a:t>6/23/2025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72C020-7618-45BB-AF25-CD2F3A57D9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AFB5F8-C1DD-4F45-9C62-6669B3480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D28A3A2-B6A3-4735-BBC9-E721BA710C9B}"/>
              </a:ext>
            </a:extLst>
          </p:cNvPr>
          <p:cNvSpPr/>
          <p:nvPr userDrawn="1"/>
        </p:nvSpPr>
        <p:spPr>
          <a:xfrm>
            <a:off x="687288" y="255842"/>
            <a:ext cx="72000" cy="10334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BADDF5A7-229B-4731-9A6F-9DE095F666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8800" y="2316979"/>
            <a:ext cx="5157787" cy="823912"/>
          </a:xfrm>
        </p:spPr>
        <p:txBody>
          <a:bodyPr anchor="b"/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131A72C0-870A-4F64-AE16-6B1FA2C61A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8800" y="3431112"/>
            <a:ext cx="5157787" cy="2773258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9962AFC0-1C35-4CF7-B15A-4697383600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24784" y="1402584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2A1EF39B-44B4-41E9-B813-11A664255B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24784" y="2516716"/>
            <a:ext cx="5183188" cy="3687653"/>
          </a:xfrm>
        </p:spPr>
        <p:txBody>
          <a:bodyPr>
            <a:normAutofit/>
          </a:bodyPr>
          <a:lstStyle>
            <a:lvl1pPr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E13CA67-E267-486C-8B01-B07C27F7D30A}"/>
              </a:ext>
            </a:extLst>
          </p:cNvPr>
          <p:cNvCxnSpPr/>
          <p:nvPr userDrawn="1"/>
        </p:nvCxnSpPr>
        <p:spPr>
          <a:xfrm>
            <a:off x="1068863" y="3271933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551A0EC-216D-492E-A209-7CD61B5343CC}"/>
              </a:ext>
            </a:extLst>
          </p:cNvPr>
          <p:cNvCxnSpPr/>
          <p:nvPr userDrawn="1"/>
        </p:nvCxnSpPr>
        <p:spPr>
          <a:xfrm>
            <a:off x="6352281" y="2357538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DF95BF2-B52F-4059-BC20-4B61F5F92FC3}"/>
              </a:ext>
            </a:extLst>
          </p:cNvPr>
          <p:cNvCxnSpPr>
            <a:cxnSpLocks/>
          </p:cNvCxnSpPr>
          <p:nvPr userDrawn="1"/>
        </p:nvCxnSpPr>
        <p:spPr>
          <a:xfrm>
            <a:off x="256374" y="6168360"/>
            <a:ext cx="1508418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8382894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CC8FE21-4B79-46A0-A2D5-AA64AFC619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4D589D6B-831D-4563-A99C-EBE2564083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55328" y="2272009"/>
            <a:ext cx="4759643" cy="823912"/>
          </a:xfrm>
        </p:spPr>
        <p:txBody>
          <a:bodyPr anchor="b"/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7519" y="630859"/>
            <a:ext cx="4143555" cy="153658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CHART</a:t>
            </a:r>
            <a:br>
              <a:rPr lang="en-US"/>
            </a:br>
            <a:r>
              <a:rPr lang="en-US"/>
              <a:t>SLIDE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9398F-A7F5-4300-AD8D-F2211496F365}" type="datetime1">
              <a:rPr lang="en-US" smtClean="0"/>
              <a:t>6/23/2025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1285167" y="871728"/>
            <a:ext cx="72000" cy="9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B2A467A-5EC5-4E43-861E-F15D1E487F6D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DC761-E078-4116-B4FD-B0C88CDEB3DB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3B530EAF-CF53-49F1-B6C8-C2B60A5F63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55328" y="3386142"/>
            <a:ext cx="4759643" cy="2773258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73B77664-6718-4048-AA03-DCFB4D6D88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11272" y="1414759"/>
            <a:ext cx="4783083" cy="823912"/>
          </a:xfrm>
        </p:spPr>
        <p:txBody>
          <a:bodyPr anchor="b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1" name="Content Placeholder 5">
            <a:extLst>
              <a:ext uri="{FF2B5EF4-FFF2-40B4-BE49-F238E27FC236}">
                <a16:creationId xmlns:a16="http://schemas.microsoft.com/office/drawing/2014/main" id="{17E62B55-2C81-4D0C-82F0-D765EFB745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11272" y="2528891"/>
            <a:ext cx="4783083" cy="3630507"/>
          </a:xfrm>
        </p:spPr>
        <p:txBody>
          <a:bodyPr>
            <a:normAutofit/>
          </a:bodyPr>
          <a:lstStyle>
            <a:lvl1pPr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6ECB7AA-A238-4E2E-8A06-0B7C8B62A61D}"/>
              </a:ext>
            </a:extLst>
          </p:cNvPr>
          <p:cNvCxnSpPr>
            <a:cxnSpLocks/>
          </p:cNvCxnSpPr>
          <p:nvPr userDrawn="1"/>
        </p:nvCxnSpPr>
        <p:spPr>
          <a:xfrm>
            <a:off x="1695391" y="3226963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34F3080-CEDC-41FB-BA9C-9C93575A8C71}"/>
              </a:ext>
            </a:extLst>
          </p:cNvPr>
          <p:cNvCxnSpPr>
            <a:cxnSpLocks/>
          </p:cNvCxnSpPr>
          <p:nvPr userDrawn="1"/>
        </p:nvCxnSpPr>
        <p:spPr>
          <a:xfrm>
            <a:off x="7038769" y="2369713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834108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00CD2376-834B-4EE0-BA14-A9AEA2135615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4D589D6B-831D-4563-A99C-EBE2564083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55329" y="2272009"/>
            <a:ext cx="4540672" cy="823912"/>
          </a:xfrm>
        </p:spPr>
        <p:txBody>
          <a:bodyPr anchor="b"/>
          <a:lstStyle>
            <a:lvl1pPr marL="0" indent="0">
              <a:buNone/>
              <a:defRPr lang="en-US" sz="2500" b="1" i="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7519" y="630859"/>
            <a:ext cx="4143555" cy="1536580"/>
          </a:xfrm>
        </p:spPr>
        <p:txBody>
          <a:bodyPr/>
          <a:lstStyle>
            <a:lvl1pPr>
              <a:defRPr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</a:defRPr>
            </a:lvl1pPr>
          </a:lstStyle>
          <a:p>
            <a:r>
              <a:rPr lang="en-US"/>
              <a:t>CHART</a:t>
            </a:r>
            <a:br>
              <a:rPr lang="en-US"/>
            </a:br>
            <a:r>
              <a:rPr lang="en-US"/>
              <a:t>SLIDE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D69A2-DE74-4722-929F-847049DD6A45}" type="datetime1">
              <a:rPr lang="en-US" smtClean="0"/>
              <a:t>6/23/2025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1285167" y="871728"/>
            <a:ext cx="72000" cy="936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B2A467A-5EC5-4E43-861E-F15D1E487F6D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DC761-E078-4116-B4FD-B0C88CDEB3DB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3B530EAF-CF53-49F1-B6C8-C2B60A5F63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55329" y="3386142"/>
            <a:ext cx="4540672" cy="2773258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73B77664-6718-4048-AA03-DCFB4D6D88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11272" y="1414759"/>
            <a:ext cx="4783083" cy="823912"/>
          </a:xfrm>
        </p:spPr>
        <p:txBody>
          <a:bodyPr anchor="b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1" name="Content Placeholder 5">
            <a:extLst>
              <a:ext uri="{FF2B5EF4-FFF2-40B4-BE49-F238E27FC236}">
                <a16:creationId xmlns:a16="http://schemas.microsoft.com/office/drawing/2014/main" id="{17E62B55-2C81-4D0C-82F0-D765EFB745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11272" y="2528891"/>
            <a:ext cx="4783083" cy="3630507"/>
          </a:xfrm>
        </p:spPr>
        <p:txBody>
          <a:bodyPr>
            <a:normAutofit/>
          </a:bodyPr>
          <a:lstStyle>
            <a:lvl1pPr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6ECB7AA-A238-4E2E-8A06-0B7C8B62A61D}"/>
              </a:ext>
            </a:extLst>
          </p:cNvPr>
          <p:cNvCxnSpPr>
            <a:cxnSpLocks/>
          </p:cNvCxnSpPr>
          <p:nvPr userDrawn="1"/>
        </p:nvCxnSpPr>
        <p:spPr>
          <a:xfrm>
            <a:off x="1695391" y="3226963"/>
            <a:ext cx="630936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34F3080-CEDC-41FB-BA9C-9C93575A8C71}"/>
              </a:ext>
            </a:extLst>
          </p:cNvPr>
          <p:cNvCxnSpPr>
            <a:cxnSpLocks/>
          </p:cNvCxnSpPr>
          <p:nvPr userDrawn="1"/>
        </p:nvCxnSpPr>
        <p:spPr>
          <a:xfrm>
            <a:off x="7038769" y="2369713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1847829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4FC33DF7-D0A2-49E4-BF1D-6DC097E62DC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EF872A-3B4F-4F8E-9C76-EEF7A4FEA4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652069"/>
            <a:ext cx="3932237" cy="2390931"/>
          </a:xfrm>
        </p:spPr>
        <p:txBody>
          <a:bodyPr anchor="b">
            <a:noAutofit/>
          </a:bodyPr>
          <a:lstStyle>
            <a:lvl1pPr>
              <a:defRPr sz="4000"/>
            </a:lvl1pPr>
          </a:lstStyle>
          <a:p>
            <a:r>
              <a:rPr lang="en-US"/>
              <a:t>PICTURE</a:t>
            </a:r>
            <a:br>
              <a:rPr lang="en-US"/>
            </a:br>
            <a:r>
              <a:rPr lang="en-US"/>
              <a:t>WITH</a:t>
            </a:r>
            <a:br>
              <a:rPr lang="en-US"/>
            </a:br>
            <a:r>
              <a:rPr lang="en-US"/>
              <a:t>CAPTION</a:t>
            </a:r>
            <a:br>
              <a:rPr lang="en-US"/>
            </a:br>
            <a:r>
              <a:rPr lang="en-US"/>
              <a:t>SLIDE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625F378-E3B6-430E-A0C8-CEF68EC348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31566" y="0"/>
            <a:ext cx="5231567" cy="6857999"/>
          </a:xfrm>
          <a:solidFill>
            <a:schemeClr val="bg1">
              <a:alpha val="35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09A766-AE6E-4EE0-BBA9-267550F466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28800" y="3283710"/>
            <a:ext cx="3932237" cy="2439988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3FA4ED-DF34-437A-A3DD-C590456AE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DD192-6800-47D0-90F1-7D91FE57976D}" type="datetime1">
              <a:rPr lang="en-US" smtClean="0"/>
              <a:t>6/23/2025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BE8EAD-D127-4320-BE56-300A24125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BD6BD1-5229-4162-9050-A799C112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41F678A-2BA4-4866-BA2B-804BAFA272E6}"/>
              </a:ext>
            </a:extLst>
          </p:cNvPr>
          <p:cNvSpPr/>
          <p:nvPr userDrawn="1"/>
        </p:nvSpPr>
        <p:spPr>
          <a:xfrm>
            <a:off x="687289" y="0"/>
            <a:ext cx="72000" cy="28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37F503C-8741-4170-AB97-2F028D895E60}"/>
              </a:ext>
            </a:extLst>
          </p:cNvPr>
          <p:cNvCxnSpPr/>
          <p:nvPr userDrawn="1"/>
        </p:nvCxnSpPr>
        <p:spPr>
          <a:xfrm>
            <a:off x="1068863" y="3169769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A339F42-187E-423E-888A-A223C1B2E02E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3156C8BB-DCB4-4A6F-9463-81442ECFAE6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43ED311-FC15-4C06-8B1C-5C57F3F9A786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46941A3-2F65-4CFA-8EEF-AB50FBB6660E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6326467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0ED1F5F9-2E42-493E-906D-AA9F7D5F0880}"/>
              </a:ext>
            </a:extLst>
          </p:cNvPr>
          <p:cNvSpPr/>
          <p:nvPr userDrawn="1"/>
        </p:nvSpPr>
        <p:spPr>
          <a:xfrm>
            <a:off x="0" y="5532437"/>
            <a:ext cx="12192000" cy="1325563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EF872A-3B4F-4F8E-9C76-EEF7A4FEA4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647703"/>
            <a:ext cx="6291150" cy="1328497"/>
          </a:xfrm>
        </p:spPr>
        <p:txBody>
          <a:bodyPr anchor="b">
            <a:noAutofit/>
          </a:bodyPr>
          <a:lstStyle>
            <a:lvl1pPr>
              <a:defRPr sz="4000"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</a:defRPr>
            </a:lvl1pPr>
          </a:lstStyle>
          <a:p>
            <a:r>
              <a:rPr lang="en-US"/>
              <a:t>PICTURE WITH</a:t>
            </a:r>
            <a:br>
              <a:rPr lang="en-US"/>
            </a:br>
            <a:r>
              <a:rPr lang="en-US"/>
              <a:t>CAPTION SLIDE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625F378-E3B6-430E-A0C8-CEF68EC348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2950934"/>
            <a:ext cx="12192000" cy="2581498"/>
          </a:xfrm>
          <a:solidFill>
            <a:schemeClr val="bg1">
              <a:alpha val="35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09A766-AE6E-4EE0-BBA9-267550F466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28800" y="2216910"/>
            <a:ext cx="6291150" cy="654726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3FA4ED-DF34-437A-A3DD-C590456AE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EC1E2-BCC4-44B2-A3D7-036C18CBFA1C}" type="datetime1">
              <a:rPr lang="en-US" smtClean="0"/>
              <a:t>6/23/2025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BE8EAD-D127-4320-BE56-300A24125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BD6BD1-5229-4162-9050-A799C112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41F678A-2BA4-4866-BA2B-804BAFA272E6}"/>
              </a:ext>
            </a:extLst>
          </p:cNvPr>
          <p:cNvSpPr/>
          <p:nvPr userDrawn="1"/>
        </p:nvSpPr>
        <p:spPr>
          <a:xfrm>
            <a:off x="687289" y="0"/>
            <a:ext cx="71723" cy="18132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37F503C-8741-4170-AB97-2F028D895E60}"/>
              </a:ext>
            </a:extLst>
          </p:cNvPr>
          <p:cNvCxnSpPr/>
          <p:nvPr userDrawn="1"/>
        </p:nvCxnSpPr>
        <p:spPr>
          <a:xfrm>
            <a:off x="1068863" y="2102969"/>
            <a:ext cx="630936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A339F42-187E-423E-888A-A223C1B2E02E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3156C8BB-DCB4-4A6F-9463-81442ECFAE6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46941A3-2F65-4CFA-8EEF-AB50FBB6660E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8707FDA-D4BE-43FA-91CD-CBA55EB8CA17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1440011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01289E2-E0FB-4100-99AE-FC48AB519EE0}"/>
              </a:ext>
            </a:extLst>
          </p:cNvPr>
          <p:cNvSpPr/>
          <p:nvPr userDrawn="1"/>
        </p:nvSpPr>
        <p:spPr>
          <a:xfrm>
            <a:off x="120000" y="117000"/>
            <a:ext cx="11952000" cy="6624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 w="273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EF872A-3B4F-4F8E-9C76-EEF7A4FEA4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652069"/>
            <a:ext cx="3932237" cy="2390931"/>
          </a:xfrm>
        </p:spPr>
        <p:txBody>
          <a:bodyPr anchor="b">
            <a:noAutofit/>
          </a:bodyPr>
          <a:lstStyle>
            <a:lvl1pPr>
              <a:defRPr sz="4000"/>
            </a:lvl1pPr>
          </a:lstStyle>
          <a:p>
            <a:r>
              <a:rPr lang="en-US"/>
              <a:t>PICTURE</a:t>
            </a:r>
            <a:br>
              <a:rPr lang="en-US"/>
            </a:br>
            <a:r>
              <a:rPr lang="en-US"/>
              <a:t>WITH</a:t>
            </a:r>
            <a:br>
              <a:rPr lang="en-US"/>
            </a:br>
            <a:r>
              <a:rPr lang="en-US"/>
              <a:t>CAPTION</a:t>
            </a:r>
            <a:br>
              <a:rPr lang="en-US"/>
            </a:br>
            <a:r>
              <a:rPr lang="en-US"/>
              <a:t>SLIDE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625F378-E3B6-430E-A0C8-CEF68EC348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31566" y="255600"/>
            <a:ext cx="5231567" cy="6346800"/>
          </a:xfrm>
          <a:solidFill>
            <a:schemeClr val="bg1">
              <a:alpha val="35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09A766-AE6E-4EE0-BBA9-267550F466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28800" y="3283710"/>
            <a:ext cx="3932237" cy="2439988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3FA4ED-DF34-437A-A3DD-C590456AE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89723-4BF4-48A4-B5CD-B482435A8942}" type="datetime1">
              <a:rPr lang="en-US" smtClean="0"/>
              <a:t>6/23/2025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BE8EAD-D127-4320-BE56-300A24125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BD6BD1-5229-4162-9050-A799C112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41F678A-2BA4-4866-BA2B-804BAFA272E6}"/>
              </a:ext>
            </a:extLst>
          </p:cNvPr>
          <p:cNvSpPr/>
          <p:nvPr userDrawn="1"/>
        </p:nvSpPr>
        <p:spPr>
          <a:xfrm>
            <a:off x="687289" y="0"/>
            <a:ext cx="72000" cy="28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37F503C-8741-4170-AB97-2F028D895E60}"/>
              </a:ext>
            </a:extLst>
          </p:cNvPr>
          <p:cNvCxnSpPr/>
          <p:nvPr userDrawn="1"/>
        </p:nvCxnSpPr>
        <p:spPr>
          <a:xfrm>
            <a:off x="1068863" y="3169769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BF50E9D-E2D8-41FB-816D-829494C06AD8}"/>
              </a:ext>
            </a:extLst>
          </p:cNvPr>
          <p:cNvCxnSpPr>
            <a:cxnSpLocks/>
          </p:cNvCxnSpPr>
          <p:nvPr userDrawn="1"/>
        </p:nvCxnSpPr>
        <p:spPr>
          <a:xfrm>
            <a:off x="10939723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0C17ED7B-D5EA-4FB8-8E1B-F04BFE982E6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32539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A992C28-7C5F-479C-A649-564EFD0EEABF}"/>
              </a:ext>
            </a:extLst>
          </p:cNvPr>
          <p:cNvCxnSpPr>
            <a:cxnSpLocks/>
          </p:cNvCxnSpPr>
          <p:nvPr userDrawn="1"/>
        </p:nvCxnSpPr>
        <p:spPr>
          <a:xfrm flipV="1">
            <a:off x="11663289" y="6300217"/>
            <a:ext cx="0" cy="310226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D1F0C21-A9B5-47E2-93F8-6226D37312FC}"/>
              </a:ext>
            </a:extLst>
          </p:cNvPr>
          <p:cNvCxnSpPr>
            <a:cxnSpLocks/>
          </p:cNvCxnSpPr>
          <p:nvPr userDrawn="1"/>
        </p:nvCxnSpPr>
        <p:spPr>
          <a:xfrm>
            <a:off x="256374" y="6168360"/>
            <a:ext cx="1508418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0506704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4FC33DF7-D0A2-49E4-BF1D-6DC097E62DC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EF872A-3B4F-4F8E-9C76-EEF7A4FEA4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19351" y="652069"/>
            <a:ext cx="3490800" cy="2390931"/>
          </a:xfrm>
        </p:spPr>
        <p:txBody>
          <a:bodyPr anchor="b">
            <a:noAutofit/>
          </a:bodyPr>
          <a:lstStyle>
            <a:lvl1pPr>
              <a:defRPr sz="4000"/>
            </a:lvl1pPr>
          </a:lstStyle>
          <a:p>
            <a:r>
              <a:rPr lang="en-US"/>
              <a:t>PICTURE</a:t>
            </a:r>
            <a:br>
              <a:rPr lang="en-US"/>
            </a:br>
            <a:r>
              <a:rPr lang="en-US"/>
              <a:t>WITH</a:t>
            </a:r>
            <a:br>
              <a:rPr lang="en-US"/>
            </a:br>
            <a:r>
              <a:rPr lang="en-US"/>
              <a:t>CAPTION</a:t>
            </a:r>
            <a:br>
              <a:rPr lang="en-US"/>
            </a:br>
            <a:r>
              <a:rPr lang="en-US"/>
              <a:t>SLIDE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625F378-E3B6-430E-A0C8-CEF68EC348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31566" y="0"/>
            <a:ext cx="5231567" cy="6857999"/>
          </a:xfrm>
          <a:solidFill>
            <a:schemeClr val="bg1">
              <a:alpha val="35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09A766-AE6E-4EE0-BBA9-267550F466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19351" y="3283710"/>
            <a:ext cx="3490800" cy="2439988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3FA4ED-DF34-437A-A3DD-C590456AE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AF4EC-7DDE-4C95-9956-59513BFBB065}" type="datetime1">
              <a:rPr lang="en-US" smtClean="0"/>
              <a:t>6/23/2025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BE8EAD-D127-4320-BE56-300A24125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BD6BD1-5229-4162-9050-A799C112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41F678A-2BA4-4866-BA2B-804BAFA272E6}"/>
              </a:ext>
            </a:extLst>
          </p:cNvPr>
          <p:cNvSpPr/>
          <p:nvPr userDrawn="1"/>
        </p:nvSpPr>
        <p:spPr>
          <a:xfrm>
            <a:off x="1277838" y="837332"/>
            <a:ext cx="72843" cy="20426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37F503C-8741-4170-AB97-2F028D895E60}"/>
              </a:ext>
            </a:extLst>
          </p:cNvPr>
          <p:cNvCxnSpPr/>
          <p:nvPr userDrawn="1"/>
        </p:nvCxnSpPr>
        <p:spPr>
          <a:xfrm>
            <a:off x="1659413" y="3169769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A339F42-187E-423E-888A-A223C1B2E02E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3156C8BB-DCB4-4A6F-9463-81442ECFAE6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43ED311-FC15-4C06-8B1C-5C57F3F9A786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46941A3-2F65-4CFA-8EEF-AB50FBB6660E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1150889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icture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4FC6DCA8-CFF5-4F20-A410-C3EA0873DEF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1999" cy="4251153"/>
          </a:xfrm>
          <a:custGeom>
            <a:avLst/>
            <a:gdLst>
              <a:gd name="connsiteX0" fmla="*/ 0 w 12191999"/>
              <a:gd name="connsiteY0" fmla="*/ 0 h 4251153"/>
              <a:gd name="connsiteX1" fmla="*/ 12191999 w 12191999"/>
              <a:gd name="connsiteY1" fmla="*/ 0 h 4251153"/>
              <a:gd name="connsiteX2" fmla="*/ 12191999 w 12191999"/>
              <a:gd name="connsiteY2" fmla="*/ 795243 h 4251153"/>
              <a:gd name="connsiteX3" fmla="*/ 11190767 w 12191999"/>
              <a:gd name="connsiteY3" fmla="*/ 795243 h 4251153"/>
              <a:gd name="connsiteX4" fmla="*/ 11190767 w 12191999"/>
              <a:gd name="connsiteY4" fmla="*/ 802443 h 4251153"/>
              <a:gd name="connsiteX5" fmla="*/ 12191999 w 12191999"/>
              <a:gd name="connsiteY5" fmla="*/ 802443 h 4251153"/>
              <a:gd name="connsiteX6" fmla="*/ 12191999 w 12191999"/>
              <a:gd name="connsiteY6" fmla="*/ 4251153 h 4251153"/>
              <a:gd name="connsiteX7" fmla="*/ 0 w 12191999"/>
              <a:gd name="connsiteY7" fmla="*/ 4251153 h 4251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999" h="4251153">
                <a:moveTo>
                  <a:pt x="0" y="0"/>
                </a:moveTo>
                <a:lnTo>
                  <a:pt x="12191999" y="0"/>
                </a:lnTo>
                <a:lnTo>
                  <a:pt x="12191999" y="795243"/>
                </a:lnTo>
                <a:lnTo>
                  <a:pt x="11190767" y="795243"/>
                </a:lnTo>
                <a:lnTo>
                  <a:pt x="11190767" y="802443"/>
                </a:lnTo>
                <a:lnTo>
                  <a:pt x="12191999" y="802443"/>
                </a:lnTo>
                <a:lnTo>
                  <a:pt x="12191999" y="4251153"/>
                </a:lnTo>
                <a:lnTo>
                  <a:pt x="0" y="4251153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1500"/>
            </a:lvl1pPr>
          </a:lstStyle>
          <a:p>
            <a:r>
              <a:rPr lang="en-US" noProof="0"/>
              <a:t>Click icon to add picture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E6F6CA0-765E-484B-B9C2-16E6A4F4986D}"/>
              </a:ext>
            </a:extLst>
          </p:cNvPr>
          <p:cNvSpPr/>
          <p:nvPr userDrawn="1"/>
        </p:nvSpPr>
        <p:spPr>
          <a:xfrm>
            <a:off x="0" y="4251158"/>
            <a:ext cx="12192000" cy="2606842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30698B-AFFB-41C1-AFEB-59EFD03662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20892" y="5027253"/>
            <a:ext cx="5373461" cy="1132143"/>
          </a:xfrm>
        </p:spPr>
        <p:txBody>
          <a:bodyPr>
            <a:normAutofit/>
          </a:bodyPr>
          <a:lstStyle>
            <a:lvl1pPr marL="0" indent="0" algn="l">
              <a:buNone/>
              <a:defRPr sz="25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Lorem Ipsum Dolor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B6A7686-9AC4-4F00-9096-A661393BEBDC}"/>
              </a:ext>
            </a:extLst>
          </p:cNvPr>
          <p:cNvCxnSpPr/>
          <p:nvPr userDrawn="1"/>
        </p:nvCxnSpPr>
        <p:spPr>
          <a:xfrm>
            <a:off x="1838883" y="6072701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A34FC0E2-CB24-439B-B95B-B8EF13A99E3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694226" y="4626870"/>
            <a:ext cx="4626665" cy="1389106"/>
          </a:xfrm>
        </p:spPr>
        <p:txBody>
          <a:bodyPr anchor="b">
            <a:norm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PICTURE</a:t>
            </a:r>
            <a:br>
              <a:rPr lang="en-US" noProof="0"/>
            </a:br>
            <a:r>
              <a:rPr lang="en-US" noProof="0"/>
              <a:t>SLIDE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887B92-5889-454A-83C8-E0DE513D8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F7C77-DBB5-4D0F-9120-27BDB5B99C32}" type="datetime1">
              <a:rPr lang="en-US" noProof="0" smtClean="0"/>
              <a:t>6/23/2025</a:t>
            </a:fld>
            <a:endParaRPr lang="en-US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3F66A-C669-4D83-A278-F325DE22E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94226" y="6159402"/>
            <a:ext cx="2154460" cy="365125"/>
          </a:xfrm>
        </p:spPr>
        <p:txBody>
          <a:bodyPr/>
          <a:lstStyle/>
          <a:p>
            <a:r>
              <a:rPr lang="en-US" noProof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F6560-92FA-4E92-B73B-21E2BA87F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noProof="0" smtClean="0"/>
              <a:t>‹#›</a:t>
            </a:fld>
            <a:endParaRPr lang="en-US" noProof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AE6B4C8-5DC5-48CB-A4AB-540F064C26CA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CBA6E06C-D6DA-4EDA-9A87-02C42E3144CB}"/>
              </a:ext>
            </a:extLst>
          </p:cNvPr>
          <p:cNvSpPr/>
          <p:nvPr userDrawn="1"/>
        </p:nvSpPr>
        <p:spPr>
          <a:xfrm>
            <a:off x="1283369" y="4914000"/>
            <a:ext cx="72000" cy="19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E088D115-EF5A-444B-AD3E-D2EE18401B4A}"/>
              </a:ext>
            </a:extLst>
          </p:cNvPr>
          <p:cNvCxnSpPr>
            <a:cxnSpLocks/>
          </p:cNvCxnSpPr>
          <p:nvPr userDrawn="1"/>
        </p:nvCxnSpPr>
        <p:spPr>
          <a:xfrm>
            <a:off x="11184000" y="805368"/>
            <a:ext cx="1008000" cy="0"/>
          </a:xfrm>
          <a:prstGeom prst="line">
            <a:avLst/>
          </a:prstGeom>
          <a:ln w="349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 Placeholder 15">
            <a:extLst>
              <a:ext uri="{FF2B5EF4-FFF2-40B4-BE49-F238E27FC236}">
                <a16:creationId xmlns:a16="http://schemas.microsoft.com/office/drawing/2014/main" id="{D9DE605B-C51B-41B7-9FCB-86CE13FFB5F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noProof="0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1058094615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view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ctangle 55">
            <a:extLst>
              <a:ext uri="{FF2B5EF4-FFF2-40B4-BE49-F238E27FC236}">
                <a16:creationId xmlns:a16="http://schemas.microsoft.com/office/drawing/2014/main" id="{68D5CEF0-7838-4E94-B0E2-6286757235D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45FD86-80D5-4520-8C38-1EDDAB179D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607100"/>
            <a:ext cx="4737482" cy="697044"/>
          </a:xfrm>
        </p:spPr>
        <p:txBody>
          <a:bodyPr anchor="b">
            <a:noAutofit/>
          </a:bodyPr>
          <a:lstStyle>
            <a:lvl1pPr>
              <a:defRPr lang="en-US" sz="40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OVERVIEW SLIDE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B7C16C-60B5-44CB-B3D5-09EA7F61FE42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928801" y="2635589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1 Title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4BC91B-2A3F-445A-9C91-9BF782613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57DDE-1A3D-4921-8DA7-F028633C78C6}" type="datetime1">
              <a:rPr lang="en-US" smtClean="0"/>
              <a:t>6/23/2025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F24CAE-7220-4370-B793-B9D4AA1A3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DF5915-4FF1-41EB-9C2F-1918DA858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63C2BC3-19D8-497A-B742-E2E5155DEA2E}"/>
              </a:ext>
            </a:extLst>
          </p:cNvPr>
          <p:cNvSpPr/>
          <p:nvPr userDrawn="1"/>
        </p:nvSpPr>
        <p:spPr>
          <a:xfrm>
            <a:off x="687289" y="0"/>
            <a:ext cx="72000" cy="115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8AD1AF6-056E-449E-ABB4-F42FCFF2154D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B49EFE94-C72E-4FA8-9AE2-70BFB09FB2C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97F17BC-9B89-4B33-A693-1583A7EAEED0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52FBCB0-43B1-4129-B190-2F32EAB36A71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6AF92140-8242-4A51-9463-35E60CF48BE9}"/>
              </a:ext>
            </a:extLst>
          </p:cNvPr>
          <p:cNvCxnSpPr>
            <a:cxnSpLocks/>
          </p:cNvCxnSpPr>
          <p:nvPr userDrawn="1"/>
        </p:nvCxnSpPr>
        <p:spPr>
          <a:xfrm>
            <a:off x="11192400" y="802800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8D84BA3-D783-472E-AB10-C96A8DE8D0DD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3200" y="6580800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2BBCA2FF-2B83-4966-811C-E9FEEB77CBE4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4467663" y="2635589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2 Title</a:t>
            </a:r>
          </a:p>
        </p:txBody>
      </p:sp>
      <p:sp>
        <p:nvSpPr>
          <p:cNvPr id="36" name="Text Placeholder 3">
            <a:extLst>
              <a:ext uri="{FF2B5EF4-FFF2-40B4-BE49-F238E27FC236}">
                <a16:creationId xmlns:a16="http://schemas.microsoft.com/office/drawing/2014/main" id="{663E6488-61FD-4194-B014-22CF5050C2C7}"/>
              </a:ext>
            </a:extLst>
          </p:cNvPr>
          <p:cNvSpPr>
            <a:spLocks noGrp="1"/>
          </p:cNvSpPr>
          <p:nvPr>
            <p:ph type="body" sz="half" idx="17" hasCustomPrompt="1"/>
          </p:nvPr>
        </p:nvSpPr>
        <p:spPr>
          <a:xfrm>
            <a:off x="8006525" y="2635589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3 Title</a:t>
            </a:r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76A0643E-8E5C-4070-97FD-974351B1D00C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928801" y="4746794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4 Title</a:t>
            </a:r>
          </a:p>
        </p:txBody>
      </p:sp>
      <p:sp>
        <p:nvSpPr>
          <p:cNvPr id="38" name="Text Placeholder 3">
            <a:extLst>
              <a:ext uri="{FF2B5EF4-FFF2-40B4-BE49-F238E27FC236}">
                <a16:creationId xmlns:a16="http://schemas.microsoft.com/office/drawing/2014/main" id="{A4ECC130-379C-4A4E-AAC7-D84522D434E2}"/>
              </a:ext>
            </a:extLst>
          </p:cNvPr>
          <p:cNvSpPr>
            <a:spLocks noGrp="1"/>
          </p:cNvSpPr>
          <p:nvPr>
            <p:ph type="body" sz="half" idx="19" hasCustomPrompt="1"/>
          </p:nvPr>
        </p:nvSpPr>
        <p:spPr>
          <a:xfrm>
            <a:off x="4467663" y="4746794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5 Title</a:t>
            </a:r>
          </a:p>
        </p:txBody>
      </p:sp>
      <p:sp>
        <p:nvSpPr>
          <p:cNvPr id="39" name="Text Placeholder 3">
            <a:extLst>
              <a:ext uri="{FF2B5EF4-FFF2-40B4-BE49-F238E27FC236}">
                <a16:creationId xmlns:a16="http://schemas.microsoft.com/office/drawing/2014/main" id="{C8C2920A-FB6F-4697-8CDD-0896EC262719}"/>
              </a:ext>
            </a:extLst>
          </p:cNvPr>
          <p:cNvSpPr>
            <a:spLocks noGrp="1"/>
          </p:cNvSpPr>
          <p:nvPr>
            <p:ph type="body" sz="half" idx="20" hasCustomPrompt="1"/>
          </p:nvPr>
        </p:nvSpPr>
        <p:spPr>
          <a:xfrm>
            <a:off x="8006525" y="4746794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6 Title</a:t>
            </a:r>
          </a:p>
        </p:txBody>
      </p:sp>
      <p:sp>
        <p:nvSpPr>
          <p:cNvPr id="40" name="Text Placeholder 3">
            <a:extLst>
              <a:ext uri="{FF2B5EF4-FFF2-40B4-BE49-F238E27FC236}">
                <a16:creationId xmlns:a16="http://schemas.microsoft.com/office/drawing/2014/main" id="{F84CD40D-D65C-419A-B22F-5633C9254F52}"/>
              </a:ext>
            </a:extLst>
          </p:cNvPr>
          <p:cNvSpPr>
            <a:spLocks noGrp="1"/>
          </p:cNvSpPr>
          <p:nvPr>
            <p:ph type="body" sz="half" idx="21"/>
          </p:nvPr>
        </p:nvSpPr>
        <p:spPr>
          <a:xfrm>
            <a:off x="928801" y="3059153"/>
            <a:ext cx="3256674" cy="49949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1" name="Text Placeholder 3">
            <a:extLst>
              <a:ext uri="{FF2B5EF4-FFF2-40B4-BE49-F238E27FC236}">
                <a16:creationId xmlns:a16="http://schemas.microsoft.com/office/drawing/2014/main" id="{4902ECF4-C668-49EA-AD7B-E0B3332DE48A}"/>
              </a:ext>
            </a:extLst>
          </p:cNvPr>
          <p:cNvSpPr>
            <a:spLocks noGrp="1"/>
          </p:cNvSpPr>
          <p:nvPr>
            <p:ph type="body" sz="half" idx="22"/>
          </p:nvPr>
        </p:nvSpPr>
        <p:spPr>
          <a:xfrm>
            <a:off x="4467663" y="3059153"/>
            <a:ext cx="3256674" cy="49949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2" name="Text Placeholder 3">
            <a:extLst>
              <a:ext uri="{FF2B5EF4-FFF2-40B4-BE49-F238E27FC236}">
                <a16:creationId xmlns:a16="http://schemas.microsoft.com/office/drawing/2014/main" id="{648A6F22-3F59-4E0F-BAE5-9B7E0D16D33F}"/>
              </a:ext>
            </a:extLst>
          </p:cNvPr>
          <p:cNvSpPr>
            <a:spLocks noGrp="1"/>
          </p:cNvSpPr>
          <p:nvPr>
            <p:ph type="body" sz="half" idx="23"/>
          </p:nvPr>
        </p:nvSpPr>
        <p:spPr>
          <a:xfrm>
            <a:off x="8006525" y="3059153"/>
            <a:ext cx="3256674" cy="49949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3" name="Text Placeholder 3">
            <a:extLst>
              <a:ext uri="{FF2B5EF4-FFF2-40B4-BE49-F238E27FC236}">
                <a16:creationId xmlns:a16="http://schemas.microsoft.com/office/drawing/2014/main" id="{5689CAE6-6963-412E-9DAD-B7B5AFC41DCF}"/>
              </a:ext>
            </a:extLst>
          </p:cNvPr>
          <p:cNvSpPr>
            <a:spLocks noGrp="1"/>
          </p:cNvSpPr>
          <p:nvPr>
            <p:ph type="body" sz="half" idx="24"/>
          </p:nvPr>
        </p:nvSpPr>
        <p:spPr>
          <a:xfrm>
            <a:off x="928801" y="5170358"/>
            <a:ext cx="3256674" cy="49949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4" name="Text Placeholder 3">
            <a:extLst>
              <a:ext uri="{FF2B5EF4-FFF2-40B4-BE49-F238E27FC236}">
                <a16:creationId xmlns:a16="http://schemas.microsoft.com/office/drawing/2014/main" id="{98D9757D-1411-42F4-AABD-CC173E4A038B}"/>
              </a:ext>
            </a:extLst>
          </p:cNvPr>
          <p:cNvSpPr>
            <a:spLocks noGrp="1"/>
          </p:cNvSpPr>
          <p:nvPr>
            <p:ph type="body" sz="half" idx="25"/>
          </p:nvPr>
        </p:nvSpPr>
        <p:spPr>
          <a:xfrm>
            <a:off x="4467663" y="5170358"/>
            <a:ext cx="3256674" cy="49949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5" name="Text Placeholder 3">
            <a:extLst>
              <a:ext uri="{FF2B5EF4-FFF2-40B4-BE49-F238E27FC236}">
                <a16:creationId xmlns:a16="http://schemas.microsoft.com/office/drawing/2014/main" id="{0590AA6E-50BC-4492-8B87-7D8D4A8A5E76}"/>
              </a:ext>
            </a:extLst>
          </p:cNvPr>
          <p:cNvSpPr>
            <a:spLocks noGrp="1"/>
          </p:cNvSpPr>
          <p:nvPr>
            <p:ph type="body" sz="half" idx="26"/>
          </p:nvPr>
        </p:nvSpPr>
        <p:spPr>
          <a:xfrm>
            <a:off x="8006525" y="5170358"/>
            <a:ext cx="3256674" cy="49949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id="{64786CCE-CCCC-4B2D-890D-9D719713DB7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77066" y="1757980"/>
            <a:ext cx="867600" cy="868680"/>
          </a:xfrm>
          <a:prstGeom prst="ellipse">
            <a:avLst/>
          </a:prstGeom>
          <a:noFill/>
          <a:ln w="19050">
            <a:noFill/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8" name="Picture Placeholder 46">
            <a:extLst>
              <a:ext uri="{FF2B5EF4-FFF2-40B4-BE49-F238E27FC236}">
                <a16:creationId xmlns:a16="http://schemas.microsoft.com/office/drawing/2014/main" id="{EB08972C-68CE-41CC-9351-3DD741E53936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4512376" y="1757980"/>
            <a:ext cx="867600" cy="868680"/>
          </a:xfrm>
          <a:prstGeom prst="ellipse">
            <a:avLst/>
          </a:prstGeom>
          <a:noFill/>
          <a:ln w="19050">
            <a:noFill/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9" name="Picture Placeholder 46">
            <a:extLst>
              <a:ext uri="{FF2B5EF4-FFF2-40B4-BE49-F238E27FC236}">
                <a16:creationId xmlns:a16="http://schemas.microsoft.com/office/drawing/2014/main" id="{6347D157-8108-4656-88F3-59B693C47F9B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8047686" y="1757980"/>
            <a:ext cx="867600" cy="868680"/>
          </a:xfrm>
          <a:prstGeom prst="ellipse">
            <a:avLst/>
          </a:prstGeom>
          <a:noFill/>
          <a:ln w="19050">
            <a:noFill/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0" name="Picture Placeholder 46">
            <a:extLst>
              <a:ext uri="{FF2B5EF4-FFF2-40B4-BE49-F238E27FC236}">
                <a16:creationId xmlns:a16="http://schemas.microsoft.com/office/drawing/2014/main" id="{B4548244-F89A-4EA8-9DB4-056E45B2FDF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977066" y="3890091"/>
            <a:ext cx="867600" cy="868680"/>
          </a:xfrm>
          <a:prstGeom prst="ellipse">
            <a:avLst/>
          </a:prstGeom>
          <a:noFill/>
          <a:ln w="19050">
            <a:noFill/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1" name="Picture Placeholder 46">
            <a:extLst>
              <a:ext uri="{FF2B5EF4-FFF2-40B4-BE49-F238E27FC236}">
                <a16:creationId xmlns:a16="http://schemas.microsoft.com/office/drawing/2014/main" id="{6B46EEEA-383D-42CD-ABFC-86BD330E07A0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4512376" y="3890091"/>
            <a:ext cx="867600" cy="868680"/>
          </a:xfrm>
          <a:prstGeom prst="ellipse">
            <a:avLst/>
          </a:prstGeom>
          <a:noFill/>
          <a:ln w="19050">
            <a:noFill/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2" name="Picture Placeholder 46">
            <a:extLst>
              <a:ext uri="{FF2B5EF4-FFF2-40B4-BE49-F238E27FC236}">
                <a16:creationId xmlns:a16="http://schemas.microsoft.com/office/drawing/2014/main" id="{DF75483C-CE05-4E90-8A93-D04244423927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8047686" y="3890091"/>
            <a:ext cx="867600" cy="868680"/>
          </a:xfrm>
          <a:prstGeom prst="ellipse">
            <a:avLst/>
          </a:prstGeom>
          <a:noFill/>
          <a:ln w="19050">
            <a:noFill/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94905148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verview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>
            <a:extLst>
              <a:ext uri="{FF2B5EF4-FFF2-40B4-BE49-F238E27FC236}">
                <a16:creationId xmlns:a16="http://schemas.microsoft.com/office/drawing/2014/main" id="{7427B840-CC27-4923-A00E-7899AF7A4460}"/>
              </a:ext>
            </a:extLst>
          </p:cNvPr>
          <p:cNvSpPr/>
          <p:nvPr userDrawn="1"/>
        </p:nvSpPr>
        <p:spPr>
          <a:xfrm>
            <a:off x="0" y="5764039"/>
            <a:ext cx="12192000" cy="109396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45FD86-80D5-4520-8C38-1EDDAB179D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607100"/>
            <a:ext cx="4737482" cy="697044"/>
          </a:xfrm>
        </p:spPr>
        <p:txBody>
          <a:bodyPr anchor="b">
            <a:noAutofit/>
          </a:bodyPr>
          <a:lstStyle>
            <a:lvl1pPr>
              <a:defRPr lang="en-US" sz="4000" b="1" kern="1200" dirty="0"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OVERVIEW SLIDE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B7C16C-60B5-44CB-B3D5-09EA7F61FE42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928801" y="2452709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1 Title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4BC91B-2A3F-445A-9C91-9BF782613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A6B8C-51E0-4512-9EB9-DD1BB2387348}" type="datetime1">
              <a:rPr lang="en-US" smtClean="0"/>
              <a:t>6/23/2025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F24CAE-7220-4370-B793-B9D4AA1A3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DF5915-4FF1-41EB-9C2F-1918DA858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63C2BC3-19D8-497A-B742-E2E5155DEA2E}"/>
              </a:ext>
            </a:extLst>
          </p:cNvPr>
          <p:cNvSpPr/>
          <p:nvPr userDrawn="1"/>
        </p:nvSpPr>
        <p:spPr>
          <a:xfrm>
            <a:off x="687289" y="0"/>
            <a:ext cx="72000" cy="1152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8AD1AF6-056E-449E-ABB4-F42FCFF2154D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B49EFE94-C72E-4FA8-9AE2-70BFB09FB2C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97F17BC-9B89-4B33-A693-1583A7EAEED0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52FBCB0-43B1-4129-B190-2F32EAB36A71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6AF92140-8242-4A51-9463-35E60CF48BE9}"/>
              </a:ext>
            </a:extLst>
          </p:cNvPr>
          <p:cNvCxnSpPr>
            <a:cxnSpLocks/>
          </p:cNvCxnSpPr>
          <p:nvPr userDrawn="1"/>
        </p:nvCxnSpPr>
        <p:spPr>
          <a:xfrm>
            <a:off x="11192400" y="802800"/>
            <a:ext cx="1001233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8D84BA3-D783-472E-AB10-C96A8DE8D0DD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3200" y="6580800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2BBCA2FF-2B83-4966-811C-E9FEEB77CBE4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4467663" y="2452709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2 Title</a:t>
            </a:r>
          </a:p>
        </p:txBody>
      </p:sp>
      <p:sp>
        <p:nvSpPr>
          <p:cNvPr id="36" name="Text Placeholder 3">
            <a:extLst>
              <a:ext uri="{FF2B5EF4-FFF2-40B4-BE49-F238E27FC236}">
                <a16:creationId xmlns:a16="http://schemas.microsoft.com/office/drawing/2014/main" id="{663E6488-61FD-4194-B014-22CF5050C2C7}"/>
              </a:ext>
            </a:extLst>
          </p:cNvPr>
          <p:cNvSpPr>
            <a:spLocks noGrp="1"/>
          </p:cNvSpPr>
          <p:nvPr>
            <p:ph type="body" sz="half" idx="17" hasCustomPrompt="1"/>
          </p:nvPr>
        </p:nvSpPr>
        <p:spPr>
          <a:xfrm>
            <a:off x="8006525" y="2452709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3 Title</a:t>
            </a:r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76A0643E-8E5C-4070-97FD-974351B1D00C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928801" y="4563914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4 Title</a:t>
            </a:r>
          </a:p>
        </p:txBody>
      </p:sp>
      <p:sp>
        <p:nvSpPr>
          <p:cNvPr id="38" name="Text Placeholder 3">
            <a:extLst>
              <a:ext uri="{FF2B5EF4-FFF2-40B4-BE49-F238E27FC236}">
                <a16:creationId xmlns:a16="http://schemas.microsoft.com/office/drawing/2014/main" id="{A4ECC130-379C-4A4E-AAC7-D84522D434E2}"/>
              </a:ext>
            </a:extLst>
          </p:cNvPr>
          <p:cNvSpPr>
            <a:spLocks noGrp="1"/>
          </p:cNvSpPr>
          <p:nvPr>
            <p:ph type="body" sz="half" idx="19" hasCustomPrompt="1"/>
          </p:nvPr>
        </p:nvSpPr>
        <p:spPr>
          <a:xfrm>
            <a:off x="4467663" y="4563914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5 Title</a:t>
            </a:r>
          </a:p>
        </p:txBody>
      </p:sp>
      <p:sp>
        <p:nvSpPr>
          <p:cNvPr id="39" name="Text Placeholder 3">
            <a:extLst>
              <a:ext uri="{FF2B5EF4-FFF2-40B4-BE49-F238E27FC236}">
                <a16:creationId xmlns:a16="http://schemas.microsoft.com/office/drawing/2014/main" id="{C8C2920A-FB6F-4697-8CDD-0896EC262719}"/>
              </a:ext>
            </a:extLst>
          </p:cNvPr>
          <p:cNvSpPr>
            <a:spLocks noGrp="1"/>
          </p:cNvSpPr>
          <p:nvPr>
            <p:ph type="body" sz="half" idx="20" hasCustomPrompt="1"/>
          </p:nvPr>
        </p:nvSpPr>
        <p:spPr>
          <a:xfrm>
            <a:off x="8006525" y="4563914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6 Title</a:t>
            </a:r>
          </a:p>
        </p:txBody>
      </p:sp>
      <p:sp>
        <p:nvSpPr>
          <p:cNvPr id="40" name="Text Placeholder 3">
            <a:extLst>
              <a:ext uri="{FF2B5EF4-FFF2-40B4-BE49-F238E27FC236}">
                <a16:creationId xmlns:a16="http://schemas.microsoft.com/office/drawing/2014/main" id="{F84CD40D-D65C-419A-B22F-5633C9254F52}"/>
              </a:ext>
            </a:extLst>
          </p:cNvPr>
          <p:cNvSpPr>
            <a:spLocks noGrp="1"/>
          </p:cNvSpPr>
          <p:nvPr>
            <p:ph type="body" sz="half" idx="21"/>
          </p:nvPr>
        </p:nvSpPr>
        <p:spPr>
          <a:xfrm>
            <a:off x="928801" y="2876273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1" name="Text Placeholder 3">
            <a:extLst>
              <a:ext uri="{FF2B5EF4-FFF2-40B4-BE49-F238E27FC236}">
                <a16:creationId xmlns:a16="http://schemas.microsoft.com/office/drawing/2014/main" id="{4902ECF4-C668-49EA-AD7B-E0B3332DE48A}"/>
              </a:ext>
            </a:extLst>
          </p:cNvPr>
          <p:cNvSpPr>
            <a:spLocks noGrp="1"/>
          </p:cNvSpPr>
          <p:nvPr>
            <p:ph type="body" sz="half" idx="22"/>
          </p:nvPr>
        </p:nvSpPr>
        <p:spPr>
          <a:xfrm>
            <a:off x="4467663" y="2876273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2" name="Text Placeholder 3">
            <a:extLst>
              <a:ext uri="{FF2B5EF4-FFF2-40B4-BE49-F238E27FC236}">
                <a16:creationId xmlns:a16="http://schemas.microsoft.com/office/drawing/2014/main" id="{648A6F22-3F59-4E0F-BAE5-9B7E0D16D33F}"/>
              </a:ext>
            </a:extLst>
          </p:cNvPr>
          <p:cNvSpPr>
            <a:spLocks noGrp="1"/>
          </p:cNvSpPr>
          <p:nvPr>
            <p:ph type="body" sz="half" idx="23"/>
          </p:nvPr>
        </p:nvSpPr>
        <p:spPr>
          <a:xfrm>
            <a:off x="8006525" y="2876273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3" name="Text Placeholder 3">
            <a:extLst>
              <a:ext uri="{FF2B5EF4-FFF2-40B4-BE49-F238E27FC236}">
                <a16:creationId xmlns:a16="http://schemas.microsoft.com/office/drawing/2014/main" id="{5689CAE6-6963-412E-9DAD-B7B5AFC41DCF}"/>
              </a:ext>
            </a:extLst>
          </p:cNvPr>
          <p:cNvSpPr>
            <a:spLocks noGrp="1"/>
          </p:cNvSpPr>
          <p:nvPr>
            <p:ph type="body" sz="half" idx="24"/>
          </p:nvPr>
        </p:nvSpPr>
        <p:spPr>
          <a:xfrm>
            <a:off x="928801" y="4987478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4" name="Text Placeholder 3">
            <a:extLst>
              <a:ext uri="{FF2B5EF4-FFF2-40B4-BE49-F238E27FC236}">
                <a16:creationId xmlns:a16="http://schemas.microsoft.com/office/drawing/2014/main" id="{98D9757D-1411-42F4-AABD-CC173E4A038B}"/>
              </a:ext>
            </a:extLst>
          </p:cNvPr>
          <p:cNvSpPr>
            <a:spLocks noGrp="1"/>
          </p:cNvSpPr>
          <p:nvPr>
            <p:ph type="body" sz="half" idx="25"/>
          </p:nvPr>
        </p:nvSpPr>
        <p:spPr>
          <a:xfrm>
            <a:off x="4467663" y="4987478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5" name="Text Placeholder 3">
            <a:extLst>
              <a:ext uri="{FF2B5EF4-FFF2-40B4-BE49-F238E27FC236}">
                <a16:creationId xmlns:a16="http://schemas.microsoft.com/office/drawing/2014/main" id="{0590AA6E-50BC-4492-8B87-7D8D4A8A5E76}"/>
              </a:ext>
            </a:extLst>
          </p:cNvPr>
          <p:cNvSpPr>
            <a:spLocks noGrp="1"/>
          </p:cNvSpPr>
          <p:nvPr>
            <p:ph type="body" sz="half" idx="26"/>
          </p:nvPr>
        </p:nvSpPr>
        <p:spPr>
          <a:xfrm>
            <a:off x="8006525" y="4987478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id="{64786CCE-CCCC-4B2D-890D-9D719713DB7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1041234" y="1575100"/>
            <a:ext cx="867600" cy="868680"/>
          </a:xfrm>
          <a:prstGeom prst="ellipse">
            <a:avLst/>
          </a:prstGeom>
          <a:ln w="19050">
            <a:gradFill flip="none" rotWithShape="1">
              <a:gsLst>
                <a:gs pos="0">
                  <a:schemeClr val="bg2"/>
                </a:gs>
                <a:gs pos="100000">
                  <a:schemeClr val="accent1"/>
                </a:gs>
              </a:gsLst>
              <a:lin ang="0" scaled="1"/>
              <a:tileRect/>
            </a:gra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8" name="Picture Placeholder 46">
            <a:extLst>
              <a:ext uri="{FF2B5EF4-FFF2-40B4-BE49-F238E27FC236}">
                <a16:creationId xmlns:a16="http://schemas.microsoft.com/office/drawing/2014/main" id="{EB08972C-68CE-41CC-9351-3DD741E53936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4576544" y="1575100"/>
            <a:ext cx="867600" cy="868680"/>
          </a:xfrm>
          <a:prstGeom prst="ellipse">
            <a:avLst/>
          </a:prstGeom>
          <a:ln w="19050">
            <a:gradFill flip="none" rotWithShape="1">
              <a:gsLst>
                <a:gs pos="0">
                  <a:schemeClr val="bg2"/>
                </a:gs>
                <a:gs pos="100000">
                  <a:schemeClr val="accent1"/>
                </a:gs>
              </a:gsLst>
              <a:lin ang="0" scaled="1"/>
              <a:tileRect/>
            </a:gra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9" name="Picture Placeholder 46">
            <a:extLst>
              <a:ext uri="{FF2B5EF4-FFF2-40B4-BE49-F238E27FC236}">
                <a16:creationId xmlns:a16="http://schemas.microsoft.com/office/drawing/2014/main" id="{6347D157-8108-4656-88F3-59B693C47F9B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8111854" y="1575100"/>
            <a:ext cx="867600" cy="868680"/>
          </a:xfrm>
          <a:prstGeom prst="ellipse">
            <a:avLst/>
          </a:prstGeom>
          <a:ln w="19050">
            <a:gradFill flip="none" rotWithShape="1">
              <a:gsLst>
                <a:gs pos="0">
                  <a:schemeClr val="bg2"/>
                </a:gs>
                <a:gs pos="100000">
                  <a:schemeClr val="accent1"/>
                </a:gs>
              </a:gsLst>
              <a:lin ang="0" scaled="1"/>
              <a:tileRect/>
            </a:gra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0" name="Picture Placeholder 46">
            <a:extLst>
              <a:ext uri="{FF2B5EF4-FFF2-40B4-BE49-F238E27FC236}">
                <a16:creationId xmlns:a16="http://schemas.microsoft.com/office/drawing/2014/main" id="{B4548244-F89A-4EA8-9DB4-056E45B2FDF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1041234" y="3707211"/>
            <a:ext cx="867600" cy="868680"/>
          </a:xfrm>
          <a:prstGeom prst="ellipse">
            <a:avLst/>
          </a:prstGeom>
          <a:ln w="19050">
            <a:gradFill flip="none" rotWithShape="1">
              <a:gsLst>
                <a:gs pos="0">
                  <a:schemeClr val="bg2"/>
                </a:gs>
                <a:gs pos="100000">
                  <a:schemeClr val="accent1"/>
                </a:gs>
              </a:gsLst>
              <a:lin ang="0" scaled="1"/>
              <a:tileRect/>
            </a:gra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1" name="Picture Placeholder 46">
            <a:extLst>
              <a:ext uri="{FF2B5EF4-FFF2-40B4-BE49-F238E27FC236}">
                <a16:creationId xmlns:a16="http://schemas.microsoft.com/office/drawing/2014/main" id="{6B46EEEA-383D-42CD-ABFC-86BD330E07A0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4576544" y="3707211"/>
            <a:ext cx="867600" cy="868680"/>
          </a:xfrm>
          <a:prstGeom prst="ellipse">
            <a:avLst/>
          </a:prstGeom>
          <a:ln w="19050">
            <a:gradFill flip="none" rotWithShape="1">
              <a:gsLst>
                <a:gs pos="0">
                  <a:schemeClr val="bg2"/>
                </a:gs>
                <a:gs pos="100000">
                  <a:schemeClr val="accent1"/>
                </a:gs>
              </a:gsLst>
              <a:lin ang="0" scaled="1"/>
              <a:tileRect/>
            </a:gra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2" name="Picture Placeholder 46">
            <a:extLst>
              <a:ext uri="{FF2B5EF4-FFF2-40B4-BE49-F238E27FC236}">
                <a16:creationId xmlns:a16="http://schemas.microsoft.com/office/drawing/2014/main" id="{DF75483C-CE05-4E90-8A93-D04244423927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8111854" y="3707211"/>
            <a:ext cx="867600" cy="868680"/>
          </a:xfrm>
          <a:prstGeom prst="ellipse">
            <a:avLst/>
          </a:prstGeom>
          <a:ln w="19050">
            <a:gradFill flip="none" rotWithShape="1">
              <a:gsLst>
                <a:gs pos="0">
                  <a:schemeClr val="bg2"/>
                </a:gs>
                <a:gs pos="100000">
                  <a:schemeClr val="accent1"/>
                </a:gs>
              </a:gsLst>
              <a:lin ang="0" scaled="1"/>
              <a:tileRect/>
            </a:gra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935067509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verview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>
            <a:extLst>
              <a:ext uri="{FF2B5EF4-FFF2-40B4-BE49-F238E27FC236}">
                <a16:creationId xmlns:a16="http://schemas.microsoft.com/office/drawing/2014/main" id="{70994831-EE46-4DEA-9077-4FEBBCD60EB3}"/>
              </a:ext>
            </a:extLst>
          </p:cNvPr>
          <p:cNvSpPr/>
          <p:nvPr userDrawn="1"/>
        </p:nvSpPr>
        <p:spPr>
          <a:xfrm>
            <a:off x="120000" y="117000"/>
            <a:ext cx="11952000" cy="6624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 w="273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45FD86-80D5-4520-8C38-1EDDAB179D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607100"/>
            <a:ext cx="4737482" cy="697044"/>
          </a:xfrm>
        </p:spPr>
        <p:txBody>
          <a:bodyPr anchor="b">
            <a:noAutofit/>
          </a:bodyPr>
          <a:lstStyle>
            <a:lvl1pPr>
              <a:defRPr lang="en-US" sz="40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OVERVIEW SLIDE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B7C16C-60B5-44CB-B3D5-09EA7F61FE42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928801" y="2635589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1 Title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4BC91B-2A3F-445A-9C91-9BF782613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065FF-3A74-4B0F-9624-362545A943D5}" type="datetime1">
              <a:rPr lang="en-US" smtClean="0"/>
              <a:t>6/23/2025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F24CAE-7220-4370-B793-B9D4AA1A3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DF5915-4FF1-41EB-9C2F-1918DA858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63C2BC3-19D8-497A-B742-E2E5155DEA2E}"/>
              </a:ext>
            </a:extLst>
          </p:cNvPr>
          <p:cNvSpPr/>
          <p:nvPr userDrawn="1"/>
        </p:nvSpPr>
        <p:spPr>
          <a:xfrm>
            <a:off x="687289" y="244444"/>
            <a:ext cx="72000" cy="9075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2BBCA2FF-2B83-4966-811C-E9FEEB77CBE4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4467663" y="2635589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2 Title</a:t>
            </a:r>
          </a:p>
        </p:txBody>
      </p:sp>
      <p:sp>
        <p:nvSpPr>
          <p:cNvPr id="36" name="Text Placeholder 3">
            <a:extLst>
              <a:ext uri="{FF2B5EF4-FFF2-40B4-BE49-F238E27FC236}">
                <a16:creationId xmlns:a16="http://schemas.microsoft.com/office/drawing/2014/main" id="{663E6488-61FD-4194-B014-22CF5050C2C7}"/>
              </a:ext>
            </a:extLst>
          </p:cNvPr>
          <p:cNvSpPr>
            <a:spLocks noGrp="1"/>
          </p:cNvSpPr>
          <p:nvPr>
            <p:ph type="body" sz="half" idx="17" hasCustomPrompt="1"/>
          </p:nvPr>
        </p:nvSpPr>
        <p:spPr>
          <a:xfrm>
            <a:off x="8006525" y="2635589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3 Title</a:t>
            </a:r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76A0643E-8E5C-4070-97FD-974351B1D00C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928801" y="4746794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4 Title</a:t>
            </a:r>
          </a:p>
        </p:txBody>
      </p:sp>
      <p:sp>
        <p:nvSpPr>
          <p:cNvPr id="38" name="Text Placeholder 3">
            <a:extLst>
              <a:ext uri="{FF2B5EF4-FFF2-40B4-BE49-F238E27FC236}">
                <a16:creationId xmlns:a16="http://schemas.microsoft.com/office/drawing/2014/main" id="{A4ECC130-379C-4A4E-AAC7-D84522D434E2}"/>
              </a:ext>
            </a:extLst>
          </p:cNvPr>
          <p:cNvSpPr>
            <a:spLocks noGrp="1"/>
          </p:cNvSpPr>
          <p:nvPr>
            <p:ph type="body" sz="half" idx="19" hasCustomPrompt="1"/>
          </p:nvPr>
        </p:nvSpPr>
        <p:spPr>
          <a:xfrm>
            <a:off x="4467663" y="4746794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5 Title</a:t>
            </a:r>
          </a:p>
        </p:txBody>
      </p:sp>
      <p:sp>
        <p:nvSpPr>
          <p:cNvPr id="39" name="Text Placeholder 3">
            <a:extLst>
              <a:ext uri="{FF2B5EF4-FFF2-40B4-BE49-F238E27FC236}">
                <a16:creationId xmlns:a16="http://schemas.microsoft.com/office/drawing/2014/main" id="{C8C2920A-FB6F-4697-8CDD-0896EC262719}"/>
              </a:ext>
            </a:extLst>
          </p:cNvPr>
          <p:cNvSpPr>
            <a:spLocks noGrp="1"/>
          </p:cNvSpPr>
          <p:nvPr>
            <p:ph type="body" sz="half" idx="20" hasCustomPrompt="1"/>
          </p:nvPr>
        </p:nvSpPr>
        <p:spPr>
          <a:xfrm>
            <a:off x="8006525" y="4746794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6 Title</a:t>
            </a:r>
          </a:p>
        </p:txBody>
      </p:sp>
      <p:sp>
        <p:nvSpPr>
          <p:cNvPr id="40" name="Text Placeholder 3">
            <a:extLst>
              <a:ext uri="{FF2B5EF4-FFF2-40B4-BE49-F238E27FC236}">
                <a16:creationId xmlns:a16="http://schemas.microsoft.com/office/drawing/2014/main" id="{F84CD40D-D65C-419A-B22F-5633C9254F52}"/>
              </a:ext>
            </a:extLst>
          </p:cNvPr>
          <p:cNvSpPr>
            <a:spLocks noGrp="1"/>
          </p:cNvSpPr>
          <p:nvPr>
            <p:ph type="body" sz="half" idx="21"/>
          </p:nvPr>
        </p:nvSpPr>
        <p:spPr>
          <a:xfrm>
            <a:off x="928801" y="3059153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1" name="Text Placeholder 3">
            <a:extLst>
              <a:ext uri="{FF2B5EF4-FFF2-40B4-BE49-F238E27FC236}">
                <a16:creationId xmlns:a16="http://schemas.microsoft.com/office/drawing/2014/main" id="{4902ECF4-C668-49EA-AD7B-E0B3332DE48A}"/>
              </a:ext>
            </a:extLst>
          </p:cNvPr>
          <p:cNvSpPr>
            <a:spLocks noGrp="1"/>
          </p:cNvSpPr>
          <p:nvPr>
            <p:ph type="body" sz="half" idx="22"/>
          </p:nvPr>
        </p:nvSpPr>
        <p:spPr>
          <a:xfrm>
            <a:off x="4467663" y="3059153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2" name="Text Placeholder 3">
            <a:extLst>
              <a:ext uri="{FF2B5EF4-FFF2-40B4-BE49-F238E27FC236}">
                <a16:creationId xmlns:a16="http://schemas.microsoft.com/office/drawing/2014/main" id="{648A6F22-3F59-4E0F-BAE5-9B7E0D16D33F}"/>
              </a:ext>
            </a:extLst>
          </p:cNvPr>
          <p:cNvSpPr>
            <a:spLocks noGrp="1"/>
          </p:cNvSpPr>
          <p:nvPr>
            <p:ph type="body" sz="half" idx="23"/>
          </p:nvPr>
        </p:nvSpPr>
        <p:spPr>
          <a:xfrm>
            <a:off x="8006525" y="3059153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3" name="Text Placeholder 3">
            <a:extLst>
              <a:ext uri="{FF2B5EF4-FFF2-40B4-BE49-F238E27FC236}">
                <a16:creationId xmlns:a16="http://schemas.microsoft.com/office/drawing/2014/main" id="{5689CAE6-6963-412E-9DAD-B7B5AFC41DCF}"/>
              </a:ext>
            </a:extLst>
          </p:cNvPr>
          <p:cNvSpPr>
            <a:spLocks noGrp="1"/>
          </p:cNvSpPr>
          <p:nvPr>
            <p:ph type="body" sz="half" idx="24"/>
          </p:nvPr>
        </p:nvSpPr>
        <p:spPr>
          <a:xfrm>
            <a:off x="928801" y="5170358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4" name="Text Placeholder 3">
            <a:extLst>
              <a:ext uri="{FF2B5EF4-FFF2-40B4-BE49-F238E27FC236}">
                <a16:creationId xmlns:a16="http://schemas.microsoft.com/office/drawing/2014/main" id="{98D9757D-1411-42F4-AABD-CC173E4A038B}"/>
              </a:ext>
            </a:extLst>
          </p:cNvPr>
          <p:cNvSpPr>
            <a:spLocks noGrp="1"/>
          </p:cNvSpPr>
          <p:nvPr>
            <p:ph type="body" sz="half" idx="25"/>
          </p:nvPr>
        </p:nvSpPr>
        <p:spPr>
          <a:xfrm>
            <a:off x="4467663" y="5170358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5" name="Text Placeholder 3">
            <a:extLst>
              <a:ext uri="{FF2B5EF4-FFF2-40B4-BE49-F238E27FC236}">
                <a16:creationId xmlns:a16="http://schemas.microsoft.com/office/drawing/2014/main" id="{0590AA6E-50BC-4492-8B87-7D8D4A8A5E76}"/>
              </a:ext>
            </a:extLst>
          </p:cNvPr>
          <p:cNvSpPr>
            <a:spLocks noGrp="1"/>
          </p:cNvSpPr>
          <p:nvPr>
            <p:ph type="body" sz="half" idx="26"/>
          </p:nvPr>
        </p:nvSpPr>
        <p:spPr>
          <a:xfrm>
            <a:off x="8006525" y="5170358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id="{64786CCE-CCCC-4B2D-890D-9D719713DB7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1041234" y="1757980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8" name="Picture Placeholder 46">
            <a:extLst>
              <a:ext uri="{FF2B5EF4-FFF2-40B4-BE49-F238E27FC236}">
                <a16:creationId xmlns:a16="http://schemas.microsoft.com/office/drawing/2014/main" id="{EB08972C-68CE-41CC-9351-3DD741E53936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4576544" y="1757980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9" name="Picture Placeholder 46">
            <a:extLst>
              <a:ext uri="{FF2B5EF4-FFF2-40B4-BE49-F238E27FC236}">
                <a16:creationId xmlns:a16="http://schemas.microsoft.com/office/drawing/2014/main" id="{6347D157-8108-4656-88F3-59B693C47F9B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8111854" y="1757980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0" name="Picture Placeholder 46">
            <a:extLst>
              <a:ext uri="{FF2B5EF4-FFF2-40B4-BE49-F238E27FC236}">
                <a16:creationId xmlns:a16="http://schemas.microsoft.com/office/drawing/2014/main" id="{B4548244-F89A-4EA8-9DB4-056E45B2FDF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1041234" y="3890091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1" name="Picture Placeholder 46">
            <a:extLst>
              <a:ext uri="{FF2B5EF4-FFF2-40B4-BE49-F238E27FC236}">
                <a16:creationId xmlns:a16="http://schemas.microsoft.com/office/drawing/2014/main" id="{6B46EEEA-383D-42CD-ABFC-86BD330E07A0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4576544" y="3890091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2" name="Picture Placeholder 46">
            <a:extLst>
              <a:ext uri="{FF2B5EF4-FFF2-40B4-BE49-F238E27FC236}">
                <a16:creationId xmlns:a16="http://schemas.microsoft.com/office/drawing/2014/main" id="{DF75483C-CE05-4E90-8A93-D04244423927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8111854" y="3890091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6EC8F712-6C02-43F3-8A0A-5DCA975E7C38}"/>
              </a:ext>
            </a:extLst>
          </p:cNvPr>
          <p:cNvCxnSpPr>
            <a:cxnSpLocks/>
          </p:cNvCxnSpPr>
          <p:nvPr userDrawn="1"/>
        </p:nvCxnSpPr>
        <p:spPr>
          <a:xfrm flipV="1">
            <a:off x="11663289" y="6300217"/>
            <a:ext cx="0" cy="310226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18B62D71-4318-4C96-828A-D19FFBFA7BDA}"/>
              </a:ext>
            </a:extLst>
          </p:cNvPr>
          <p:cNvCxnSpPr>
            <a:cxnSpLocks/>
          </p:cNvCxnSpPr>
          <p:nvPr userDrawn="1"/>
        </p:nvCxnSpPr>
        <p:spPr>
          <a:xfrm>
            <a:off x="10939723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 Placeholder 15">
            <a:extLst>
              <a:ext uri="{FF2B5EF4-FFF2-40B4-BE49-F238E27FC236}">
                <a16:creationId xmlns:a16="http://schemas.microsoft.com/office/drawing/2014/main" id="{12E8DD1E-B3CA-4756-A792-B476AFA9AE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32539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9603F760-AD2F-4611-99B6-58C4666AEBA1}"/>
              </a:ext>
            </a:extLst>
          </p:cNvPr>
          <p:cNvCxnSpPr>
            <a:cxnSpLocks/>
          </p:cNvCxnSpPr>
          <p:nvPr userDrawn="1"/>
        </p:nvCxnSpPr>
        <p:spPr>
          <a:xfrm>
            <a:off x="256374" y="6168360"/>
            <a:ext cx="1508418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4518477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Overview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ctangle 55">
            <a:extLst>
              <a:ext uri="{FF2B5EF4-FFF2-40B4-BE49-F238E27FC236}">
                <a16:creationId xmlns:a16="http://schemas.microsoft.com/office/drawing/2014/main" id="{68D5CEF0-7838-4E94-B0E2-6286757235D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45FD86-80D5-4520-8C38-1EDDAB179D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19350" y="645199"/>
            <a:ext cx="4737482" cy="1338841"/>
          </a:xfrm>
        </p:spPr>
        <p:txBody>
          <a:bodyPr anchor="b">
            <a:noAutofit/>
          </a:bodyPr>
          <a:lstStyle>
            <a:lvl1pPr>
              <a:defRPr lang="en-US" sz="40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OVERVIEW</a:t>
            </a:r>
            <a:br>
              <a:rPr lang="en-US"/>
            </a:br>
            <a:r>
              <a:rPr lang="en-US"/>
              <a:t>SLIDE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B7C16C-60B5-44CB-B3D5-09EA7F61FE42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386001" y="3092789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1 Title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4BC91B-2A3F-445A-9C91-9BF782613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8B35B-55DE-4D82-AAED-127142AD1F9F}" type="datetime1">
              <a:rPr lang="en-US" smtClean="0"/>
              <a:t>6/23/2025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F24CAE-7220-4370-B793-B9D4AA1A3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DF5915-4FF1-41EB-9C2F-1918DA858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8AD1AF6-056E-449E-ABB4-F42FCFF2154D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B49EFE94-C72E-4FA8-9AE2-70BFB09FB2C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97F17BC-9B89-4B33-A693-1583A7EAEED0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52FBCB0-43B1-4129-B190-2F32EAB36A71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6AF92140-8242-4A51-9463-35E60CF48BE9}"/>
              </a:ext>
            </a:extLst>
          </p:cNvPr>
          <p:cNvCxnSpPr>
            <a:cxnSpLocks/>
          </p:cNvCxnSpPr>
          <p:nvPr userDrawn="1"/>
        </p:nvCxnSpPr>
        <p:spPr>
          <a:xfrm>
            <a:off x="11192400" y="802800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 Placeholder 15">
            <a:extLst>
              <a:ext uri="{FF2B5EF4-FFF2-40B4-BE49-F238E27FC236}">
                <a16:creationId xmlns:a16="http://schemas.microsoft.com/office/drawing/2014/main" id="{AC031692-3E92-4C7E-A067-5F49BD12670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084400" y="838800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8D84BA3-D783-472E-AB10-C96A8DE8D0DD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3200" y="6580800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2BBCA2FF-2B83-4966-811C-E9FEEB77CBE4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4924863" y="3092789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2 Title</a:t>
            </a:r>
          </a:p>
        </p:txBody>
      </p:sp>
      <p:sp>
        <p:nvSpPr>
          <p:cNvPr id="36" name="Text Placeholder 3">
            <a:extLst>
              <a:ext uri="{FF2B5EF4-FFF2-40B4-BE49-F238E27FC236}">
                <a16:creationId xmlns:a16="http://schemas.microsoft.com/office/drawing/2014/main" id="{663E6488-61FD-4194-B014-22CF5050C2C7}"/>
              </a:ext>
            </a:extLst>
          </p:cNvPr>
          <p:cNvSpPr>
            <a:spLocks noGrp="1"/>
          </p:cNvSpPr>
          <p:nvPr>
            <p:ph type="body" sz="half" idx="17" hasCustomPrompt="1"/>
          </p:nvPr>
        </p:nvSpPr>
        <p:spPr>
          <a:xfrm>
            <a:off x="8463725" y="3092789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3 Title</a:t>
            </a:r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76A0643E-8E5C-4070-97FD-974351B1D00C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1386001" y="5203994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4 Title</a:t>
            </a:r>
          </a:p>
        </p:txBody>
      </p:sp>
      <p:sp>
        <p:nvSpPr>
          <p:cNvPr id="38" name="Text Placeholder 3">
            <a:extLst>
              <a:ext uri="{FF2B5EF4-FFF2-40B4-BE49-F238E27FC236}">
                <a16:creationId xmlns:a16="http://schemas.microsoft.com/office/drawing/2014/main" id="{A4ECC130-379C-4A4E-AAC7-D84522D434E2}"/>
              </a:ext>
            </a:extLst>
          </p:cNvPr>
          <p:cNvSpPr>
            <a:spLocks noGrp="1"/>
          </p:cNvSpPr>
          <p:nvPr>
            <p:ph type="body" sz="half" idx="19" hasCustomPrompt="1"/>
          </p:nvPr>
        </p:nvSpPr>
        <p:spPr>
          <a:xfrm>
            <a:off x="4924863" y="5203994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5 Title</a:t>
            </a:r>
          </a:p>
        </p:txBody>
      </p:sp>
      <p:sp>
        <p:nvSpPr>
          <p:cNvPr id="39" name="Text Placeholder 3">
            <a:extLst>
              <a:ext uri="{FF2B5EF4-FFF2-40B4-BE49-F238E27FC236}">
                <a16:creationId xmlns:a16="http://schemas.microsoft.com/office/drawing/2014/main" id="{C8C2920A-FB6F-4697-8CDD-0896EC262719}"/>
              </a:ext>
            </a:extLst>
          </p:cNvPr>
          <p:cNvSpPr>
            <a:spLocks noGrp="1"/>
          </p:cNvSpPr>
          <p:nvPr>
            <p:ph type="body" sz="half" idx="20" hasCustomPrompt="1"/>
          </p:nvPr>
        </p:nvSpPr>
        <p:spPr>
          <a:xfrm>
            <a:off x="8463725" y="5203994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6 Title</a:t>
            </a:r>
          </a:p>
        </p:txBody>
      </p:sp>
      <p:sp>
        <p:nvSpPr>
          <p:cNvPr id="40" name="Text Placeholder 3">
            <a:extLst>
              <a:ext uri="{FF2B5EF4-FFF2-40B4-BE49-F238E27FC236}">
                <a16:creationId xmlns:a16="http://schemas.microsoft.com/office/drawing/2014/main" id="{F84CD40D-D65C-419A-B22F-5633C9254F52}"/>
              </a:ext>
            </a:extLst>
          </p:cNvPr>
          <p:cNvSpPr>
            <a:spLocks noGrp="1"/>
          </p:cNvSpPr>
          <p:nvPr>
            <p:ph type="body" sz="half" idx="21"/>
          </p:nvPr>
        </p:nvSpPr>
        <p:spPr>
          <a:xfrm>
            <a:off x="1386001" y="3516353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1" name="Text Placeholder 3">
            <a:extLst>
              <a:ext uri="{FF2B5EF4-FFF2-40B4-BE49-F238E27FC236}">
                <a16:creationId xmlns:a16="http://schemas.microsoft.com/office/drawing/2014/main" id="{4902ECF4-C668-49EA-AD7B-E0B3332DE48A}"/>
              </a:ext>
            </a:extLst>
          </p:cNvPr>
          <p:cNvSpPr>
            <a:spLocks noGrp="1"/>
          </p:cNvSpPr>
          <p:nvPr>
            <p:ph type="body" sz="half" idx="22"/>
          </p:nvPr>
        </p:nvSpPr>
        <p:spPr>
          <a:xfrm>
            <a:off x="4924863" y="3516353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2" name="Text Placeholder 3">
            <a:extLst>
              <a:ext uri="{FF2B5EF4-FFF2-40B4-BE49-F238E27FC236}">
                <a16:creationId xmlns:a16="http://schemas.microsoft.com/office/drawing/2014/main" id="{648A6F22-3F59-4E0F-BAE5-9B7E0D16D33F}"/>
              </a:ext>
            </a:extLst>
          </p:cNvPr>
          <p:cNvSpPr>
            <a:spLocks noGrp="1"/>
          </p:cNvSpPr>
          <p:nvPr>
            <p:ph type="body" sz="half" idx="23"/>
          </p:nvPr>
        </p:nvSpPr>
        <p:spPr>
          <a:xfrm>
            <a:off x="8463725" y="3516353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3" name="Text Placeholder 3">
            <a:extLst>
              <a:ext uri="{FF2B5EF4-FFF2-40B4-BE49-F238E27FC236}">
                <a16:creationId xmlns:a16="http://schemas.microsoft.com/office/drawing/2014/main" id="{5689CAE6-6963-412E-9DAD-B7B5AFC41DCF}"/>
              </a:ext>
            </a:extLst>
          </p:cNvPr>
          <p:cNvSpPr>
            <a:spLocks noGrp="1"/>
          </p:cNvSpPr>
          <p:nvPr>
            <p:ph type="body" sz="half" idx="24"/>
          </p:nvPr>
        </p:nvSpPr>
        <p:spPr>
          <a:xfrm>
            <a:off x="1386001" y="5627558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4" name="Text Placeholder 3">
            <a:extLst>
              <a:ext uri="{FF2B5EF4-FFF2-40B4-BE49-F238E27FC236}">
                <a16:creationId xmlns:a16="http://schemas.microsoft.com/office/drawing/2014/main" id="{98D9757D-1411-42F4-AABD-CC173E4A038B}"/>
              </a:ext>
            </a:extLst>
          </p:cNvPr>
          <p:cNvSpPr>
            <a:spLocks noGrp="1"/>
          </p:cNvSpPr>
          <p:nvPr>
            <p:ph type="body" sz="half" idx="25"/>
          </p:nvPr>
        </p:nvSpPr>
        <p:spPr>
          <a:xfrm>
            <a:off x="4924863" y="5627558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5" name="Text Placeholder 3">
            <a:extLst>
              <a:ext uri="{FF2B5EF4-FFF2-40B4-BE49-F238E27FC236}">
                <a16:creationId xmlns:a16="http://schemas.microsoft.com/office/drawing/2014/main" id="{0590AA6E-50BC-4492-8B87-7D8D4A8A5E76}"/>
              </a:ext>
            </a:extLst>
          </p:cNvPr>
          <p:cNvSpPr>
            <a:spLocks noGrp="1"/>
          </p:cNvSpPr>
          <p:nvPr>
            <p:ph type="body" sz="half" idx="26"/>
          </p:nvPr>
        </p:nvSpPr>
        <p:spPr>
          <a:xfrm>
            <a:off x="8463725" y="5627558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id="{64786CCE-CCCC-4B2D-890D-9D719713DB7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1498434" y="2215180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8" name="Picture Placeholder 46">
            <a:extLst>
              <a:ext uri="{FF2B5EF4-FFF2-40B4-BE49-F238E27FC236}">
                <a16:creationId xmlns:a16="http://schemas.microsoft.com/office/drawing/2014/main" id="{EB08972C-68CE-41CC-9351-3DD741E53936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5033744" y="2215180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9" name="Picture Placeholder 46">
            <a:extLst>
              <a:ext uri="{FF2B5EF4-FFF2-40B4-BE49-F238E27FC236}">
                <a16:creationId xmlns:a16="http://schemas.microsoft.com/office/drawing/2014/main" id="{6347D157-8108-4656-88F3-59B693C47F9B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8569054" y="2215180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0" name="Picture Placeholder 46">
            <a:extLst>
              <a:ext uri="{FF2B5EF4-FFF2-40B4-BE49-F238E27FC236}">
                <a16:creationId xmlns:a16="http://schemas.microsoft.com/office/drawing/2014/main" id="{B4548244-F89A-4EA8-9DB4-056E45B2FDF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1498434" y="4347291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1" name="Picture Placeholder 46">
            <a:extLst>
              <a:ext uri="{FF2B5EF4-FFF2-40B4-BE49-F238E27FC236}">
                <a16:creationId xmlns:a16="http://schemas.microsoft.com/office/drawing/2014/main" id="{6B46EEEA-383D-42CD-ABFC-86BD330E07A0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5033744" y="4347291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2" name="Picture Placeholder 46">
            <a:extLst>
              <a:ext uri="{FF2B5EF4-FFF2-40B4-BE49-F238E27FC236}">
                <a16:creationId xmlns:a16="http://schemas.microsoft.com/office/drawing/2014/main" id="{DF75483C-CE05-4E90-8A93-D04244423927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8569054" y="4347291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1C2768A5-0309-41B3-94FB-AA3A2FCB638E}"/>
              </a:ext>
            </a:extLst>
          </p:cNvPr>
          <p:cNvSpPr/>
          <p:nvPr userDrawn="1"/>
        </p:nvSpPr>
        <p:spPr>
          <a:xfrm>
            <a:off x="1285167" y="871728"/>
            <a:ext cx="72000" cy="9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802508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Overview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ctangle 55">
            <a:extLst>
              <a:ext uri="{FF2B5EF4-FFF2-40B4-BE49-F238E27FC236}">
                <a16:creationId xmlns:a16="http://schemas.microsoft.com/office/drawing/2014/main" id="{68D5CEF0-7838-4E94-B0E2-6286757235DA}"/>
              </a:ext>
            </a:extLst>
          </p:cNvPr>
          <p:cNvSpPr/>
          <p:nvPr userDrawn="1"/>
        </p:nvSpPr>
        <p:spPr>
          <a:xfrm>
            <a:off x="4724400" y="0"/>
            <a:ext cx="74676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45FD86-80D5-4520-8C38-1EDDAB179D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19350" y="645199"/>
            <a:ext cx="4737482" cy="1338841"/>
          </a:xfrm>
        </p:spPr>
        <p:txBody>
          <a:bodyPr anchor="b">
            <a:noAutofit/>
          </a:bodyPr>
          <a:lstStyle>
            <a:lvl1pPr>
              <a:defRPr lang="en-US" sz="4000" b="1" kern="1200" dirty="0"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OVERVIEW</a:t>
            </a:r>
            <a:br>
              <a:rPr lang="en-US"/>
            </a:br>
            <a:r>
              <a:rPr lang="en-US"/>
              <a:t>SLIDE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B7C16C-60B5-44CB-B3D5-09EA7F61FE42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386001" y="3092789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1 Title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4BC91B-2A3F-445A-9C91-9BF782613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441BB-2CCE-42E8-8A4D-47586555D345}" type="datetime1">
              <a:rPr lang="en-US" smtClean="0"/>
              <a:t>6/23/2025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F24CAE-7220-4370-B793-B9D4AA1A3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DF5915-4FF1-41EB-9C2F-1918DA858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8AD1AF6-056E-449E-ABB4-F42FCFF2154D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B49EFE94-C72E-4FA8-9AE2-70BFB09FB2C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97F17BC-9B89-4B33-A693-1583A7EAEED0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52FBCB0-43B1-4129-B190-2F32EAB36A71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6AF92140-8242-4A51-9463-35E60CF48BE9}"/>
              </a:ext>
            </a:extLst>
          </p:cNvPr>
          <p:cNvCxnSpPr>
            <a:cxnSpLocks/>
          </p:cNvCxnSpPr>
          <p:nvPr userDrawn="1"/>
        </p:nvCxnSpPr>
        <p:spPr>
          <a:xfrm>
            <a:off x="11192400" y="802800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8D84BA3-D783-472E-AB10-C96A8DE8D0DD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3200" y="6580800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2BBCA2FF-2B83-4966-811C-E9FEEB77CBE4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4924863" y="3092789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2 Title</a:t>
            </a:r>
          </a:p>
        </p:txBody>
      </p:sp>
      <p:sp>
        <p:nvSpPr>
          <p:cNvPr id="36" name="Text Placeholder 3">
            <a:extLst>
              <a:ext uri="{FF2B5EF4-FFF2-40B4-BE49-F238E27FC236}">
                <a16:creationId xmlns:a16="http://schemas.microsoft.com/office/drawing/2014/main" id="{663E6488-61FD-4194-B014-22CF5050C2C7}"/>
              </a:ext>
            </a:extLst>
          </p:cNvPr>
          <p:cNvSpPr>
            <a:spLocks noGrp="1"/>
          </p:cNvSpPr>
          <p:nvPr>
            <p:ph type="body" sz="half" idx="17" hasCustomPrompt="1"/>
          </p:nvPr>
        </p:nvSpPr>
        <p:spPr>
          <a:xfrm>
            <a:off x="8463725" y="3092789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3 Title</a:t>
            </a:r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76A0643E-8E5C-4070-97FD-974351B1D00C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1386001" y="5203994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4 Title</a:t>
            </a:r>
          </a:p>
        </p:txBody>
      </p:sp>
      <p:sp>
        <p:nvSpPr>
          <p:cNvPr id="38" name="Text Placeholder 3">
            <a:extLst>
              <a:ext uri="{FF2B5EF4-FFF2-40B4-BE49-F238E27FC236}">
                <a16:creationId xmlns:a16="http://schemas.microsoft.com/office/drawing/2014/main" id="{A4ECC130-379C-4A4E-AAC7-D84522D434E2}"/>
              </a:ext>
            </a:extLst>
          </p:cNvPr>
          <p:cNvSpPr>
            <a:spLocks noGrp="1"/>
          </p:cNvSpPr>
          <p:nvPr>
            <p:ph type="body" sz="half" idx="19" hasCustomPrompt="1"/>
          </p:nvPr>
        </p:nvSpPr>
        <p:spPr>
          <a:xfrm>
            <a:off x="4924863" y="5203994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5 Title</a:t>
            </a:r>
          </a:p>
        </p:txBody>
      </p:sp>
      <p:sp>
        <p:nvSpPr>
          <p:cNvPr id="39" name="Text Placeholder 3">
            <a:extLst>
              <a:ext uri="{FF2B5EF4-FFF2-40B4-BE49-F238E27FC236}">
                <a16:creationId xmlns:a16="http://schemas.microsoft.com/office/drawing/2014/main" id="{C8C2920A-FB6F-4697-8CDD-0896EC262719}"/>
              </a:ext>
            </a:extLst>
          </p:cNvPr>
          <p:cNvSpPr>
            <a:spLocks noGrp="1"/>
          </p:cNvSpPr>
          <p:nvPr>
            <p:ph type="body" sz="half" idx="20" hasCustomPrompt="1"/>
          </p:nvPr>
        </p:nvSpPr>
        <p:spPr>
          <a:xfrm>
            <a:off x="8463725" y="5203994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Item 6 Title</a:t>
            </a:r>
          </a:p>
        </p:txBody>
      </p:sp>
      <p:sp>
        <p:nvSpPr>
          <p:cNvPr id="40" name="Text Placeholder 3">
            <a:extLst>
              <a:ext uri="{FF2B5EF4-FFF2-40B4-BE49-F238E27FC236}">
                <a16:creationId xmlns:a16="http://schemas.microsoft.com/office/drawing/2014/main" id="{F84CD40D-D65C-419A-B22F-5633C9254F52}"/>
              </a:ext>
            </a:extLst>
          </p:cNvPr>
          <p:cNvSpPr>
            <a:spLocks noGrp="1"/>
          </p:cNvSpPr>
          <p:nvPr>
            <p:ph type="body" sz="half" idx="21"/>
          </p:nvPr>
        </p:nvSpPr>
        <p:spPr>
          <a:xfrm>
            <a:off x="1386001" y="3516353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1" name="Text Placeholder 3">
            <a:extLst>
              <a:ext uri="{FF2B5EF4-FFF2-40B4-BE49-F238E27FC236}">
                <a16:creationId xmlns:a16="http://schemas.microsoft.com/office/drawing/2014/main" id="{4902ECF4-C668-49EA-AD7B-E0B3332DE48A}"/>
              </a:ext>
            </a:extLst>
          </p:cNvPr>
          <p:cNvSpPr>
            <a:spLocks noGrp="1"/>
          </p:cNvSpPr>
          <p:nvPr>
            <p:ph type="body" sz="half" idx="22"/>
          </p:nvPr>
        </p:nvSpPr>
        <p:spPr>
          <a:xfrm>
            <a:off x="4924863" y="3516353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2" name="Text Placeholder 3">
            <a:extLst>
              <a:ext uri="{FF2B5EF4-FFF2-40B4-BE49-F238E27FC236}">
                <a16:creationId xmlns:a16="http://schemas.microsoft.com/office/drawing/2014/main" id="{648A6F22-3F59-4E0F-BAE5-9B7E0D16D33F}"/>
              </a:ext>
            </a:extLst>
          </p:cNvPr>
          <p:cNvSpPr>
            <a:spLocks noGrp="1"/>
          </p:cNvSpPr>
          <p:nvPr>
            <p:ph type="body" sz="half" idx="23"/>
          </p:nvPr>
        </p:nvSpPr>
        <p:spPr>
          <a:xfrm>
            <a:off x="8463725" y="3516353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3" name="Text Placeholder 3">
            <a:extLst>
              <a:ext uri="{FF2B5EF4-FFF2-40B4-BE49-F238E27FC236}">
                <a16:creationId xmlns:a16="http://schemas.microsoft.com/office/drawing/2014/main" id="{5689CAE6-6963-412E-9DAD-B7B5AFC41DCF}"/>
              </a:ext>
            </a:extLst>
          </p:cNvPr>
          <p:cNvSpPr>
            <a:spLocks noGrp="1"/>
          </p:cNvSpPr>
          <p:nvPr>
            <p:ph type="body" sz="half" idx="24"/>
          </p:nvPr>
        </p:nvSpPr>
        <p:spPr>
          <a:xfrm>
            <a:off x="1386001" y="5627558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4" name="Text Placeholder 3">
            <a:extLst>
              <a:ext uri="{FF2B5EF4-FFF2-40B4-BE49-F238E27FC236}">
                <a16:creationId xmlns:a16="http://schemas.microsoft.com/office/drawing/2014/main" id="{98D9757D-1411-42F4-AABD-CC173E4A038B}"/>
              </a:ext>
            </a:extLst>
          </p:cNvPr>
          <p:cNvSpPr>
            <a:spLocks noGrp="1"/>
          </p:cNvSpPr>
          <p:nvPr>
            <p:ph type="body" sz="half" idx="25"/>
          </p:nvPr>
        </p:nvSpPr>
        <p:spPr>
          <a:xfrm>
            <a:off x="4924863" y="5627558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5" name="Text Placeholder 3">
            <a:extLst>
              <a:ext uri="{FF2B5EF4-FFF2-40B4-BE49-F238E27FC236}">
                <a16:creationId xmlns:a16="http://schemas.microsoft.com/office/drawing/2014/main" id="{0590AA6E-50BC-4492-8B87-7D8D4A8A5E76}"/>
              </a:ext>
            </a:extLst>
          </p:cNvPr>
          <p:cNvSpPr>
            <a:spLocks noGrp="1"/>
          </p:cNvSpPr>
          <p:nvPr>
            <p:ph type="body" sz="half" idx="26"/>
          </p:nvPr>
        </p:nvSpPr>
        <p:spPr>
          <a:xfrm>
            <a:off x="8463725" y="5627558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id="{64786CCE-CCCC-4B2D-890D-9D719713DB7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1498434" y="2215180"/>
            <a:ext cx="867600" cy="868680"/>
          </a:xfrm>
          <a:prstGeom prst="ellipse">
            <a:avLst/>
          </a:prstGeom>
          <a:ln w="19050">
            <a:gradFill flip="none" rotWithShape="1">
              <a:gsLst>
                <a:gs pos="0">
                  <a:schemeClr val="bg2"/>
                </a:gs>
                <a:gs pos="100000">
                  <a:schemeClr val="accent1"/>
                </a:gs>
              </a:gsLst>
              <a:lin ang="0" scaled="1"/>
              <a:tileRect/>
            </a:gra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8" name="Picture Placeholder 46">
            <a:extLst>
              <a:ext uri="{FF2B5EF4-FFF2-40B4-BE49-F238E27FC236}">
                <a16:creationId xmlns:a16="http://schemas.microsoft.com/office/drawing/2014/main" id="{EB08972C-68CE-41CC-9351-3DD741E53936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5033744" y="2215180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9" name="Picture Placeholder 46">
            <a:extLst>
              <a:ext uri="{FF2B5EF4-FFF2-40B4-BE49-F238E27FC236}">
                <a16:creationId xmlns:a16="http://schemas.microsoft.com/office/drawing/2014/main" id="{6347D157-8108-4656-88F3-59B693C47F9B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8569054" y="2215180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0" name="Picture Placeholder 46">
            <a:extLst>
              <a:ext uri="{FF2B5EF4-FFF2-40B4-BE49-F238E27FC236}">
                <a16:creationId xmlns:a16="http://schemas.microsoft.com/office/drawing/2014/main" id="{B4548244-F89A-4EA8-9DB4-056E45B2FDF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1498434" y="4347291"/>
            <a:ext cx="867600" cy="868680"/>
          </a:xfrm>
          <a:prstGeom prst="ellipse">
            <a:avLst/>
          </a:prstGeom>
          <a:ln w="19050">
            <a:gradFill flip="none" rotWithShape="1">
              <a:gsLst>
                <a:gs pos="0">
                  <a:schemeClr val="bg2"/>
                </a:gs>
                <a:gs pos="100000">
                  <a:schemeClr val="accent1"/>
                </a:gs>
              </a:gsLst>
              <a:lin ang="0" scaled="1"/>
              <a:tileRect/>
            </a:gra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1" name="Picture Placeholder 46">
            <a:extLst>
              <a:ext uri="{FF2B5EF4-FFF2-40B4-BE49-F238E27FC236}">
                <a16:creationId xmlns:a16="http://schemas.microsoft.com/office/drawing/2014/main" id="{6B46EEEA-383D-42CD-ABFC-86BD330E07A0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5033744" y="4347291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2" name="Picture Placeholder 46">
            <a:extLst>
              <a:ext uri="{FF2B5EF4-FFF2-40B4-BE49-F238E27FC236}">
                <a16:creationId xmlns:a16="http://schemas.microsoft.com/office/drawing/2014/main" id="{DF75483C-CE05-4E90-8A93-D04244423927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8569054" y="4347291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1C2768A5-0309-41B3-94FB-AA3A2FCB638E}"/>
              </a:ext>
            </a:extLst>
          </p:cNvPr>
          <p:cNvSpPr/>
          <p:nvPr userDrawn="1"/>
        </p:nvSpPr>
        <p:spPr>
          <a:xfrm>
            <a:off x="1285167" y="871728"/>
            <a:ext cx="72000" cy="936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157124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85FB182-4CCC-45D7-A2A4-A593CA00EB5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8E2AFE-9147-47F3-ADFE-AD251E989D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14400" y="1144587"/>
            <a:ext cx="9395400" cy="1483413"/>
          </a:xfrm>
        </p:spPr>
        <p:txBody>
          <a:bodyPr>
            <a:noAutofit/>
          </a:bodyPr>
          <a:lstStyle>
            <a:lvl1pPr>
              <a:defRPr sz="5500"/>
            </a:lvl1pPr>
          </a:lstStyle>
          <a:p>
            <a:r>
              <a:rPr lang="en-US"/>
              <a:t>THANK</a:t>
            </a:r>
            <a:br>
              <a:rPr lang="en-US"/>
            </a:br>
            <a:r>
              <a:rPr lang="en-US"/>
              <a:t>YOU!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B46BDE-7853-435A-80A6-D25940D17A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0F1A0-84E6-4AA0-9183-7CA10A278BD9}" type="datetime1">
              <a:rPr lang="en-US" smtClean="0"/>
              <a:t>6/23/2025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C83E82-A916-403C-8BE8-252132A942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7F2326-238E-4FE6-8842-680DE4A043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B9D0891-2A9E-4F35-82BE-7966AECBB0F1}"/>
              </a:ext>
            </a:extLst>
          </p:cNvPr>
          <p:cNvSpPr/>
          <p:nvPr userDrawn="1"/>
        </p:nvSpPr>
        <p:spPr>
          <a:xfrm>
            <a:off x="1379621" y="0"/>
            <a:ext cx="144000" cy="248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E52F6420-3AFC-4D7F-A45D-56EA5EFC0D18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1812758" y="3038688"/>
            <a:ext cx="9144000" cy="1397991"/>
          </a:xfrm>
        </p:spPr>
        <p:txBody>
          <a:bodyPr>
            <a:normAutofit/>
          </a:bodyPr>
          <a:lstStyle>
            <a:lvl1pPr marL="0" indent="0" algn="l">
              <a:buNone/>
              <a:defRPr sz="30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Lorem Ipsum</a:t>
            </a:r>
            <a:br>
              <a:rPr lang="en-US"/>
            </a:br>
            <a:r>
              <a:rPr lang="en-US"/>
              <a:t>Dolor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BC78E93-F6DF-44C7-A9BB-D035C397BFD5}"/>
              </a:ext>
            </a:extLst>
          </p:cNvPr>
          <p:cNvCxnSpPr/>
          <p:nvPr userDrawn="1"/>
        </p:nvCxnSpPr>
        <p:spPr>
          <a:xfrm>
            <a:off x="1957137" y="2883641"/>
            <a:ext cx="930442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87BFFD5-4519-4811-BDD2-3B0318780ACC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0391274" y="6172200"/>
            <a:ext cx="1371600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4">
            <a:extLst>
              <a:ext uri="{FF2B5EF4-FFF2-40B4-BE49-F238E27FC236}">
                <a16:creationId xmlns:a16="http://schemas.microsoft.com/office/drawing/2014/main" id="{A4E36001-6B54-4F6D-9532-965904F3C33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16048" y="5377580"/>
            <a:ext cx="1460500" cy="481013"/>
          </a:xfrm>
        </p:spPr>
        <p:txBody>
          <a:bodyPr/>
          <a:lstStyle>
            <a:lvl1pPr marL="0" indent="0" algn="r">
              <a:buNone/>
              <a:defRPr lang="en-US" sz="3000" b="1" i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494865071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ank You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E6F6CA0-765E-484B-B9C2-16E6A4F4986D}"/>
              </a:ext>
            </a:extLst>
          </p:cNvPr>
          <p:cNvSpPr/>
          <p:nvPr userDrawn="1"/>
        </p:nvSpPr>
        <p:spPr>
          <a:xfrm>
            <a:off x="-1" y="0"/>
            <a:ext cx="12191989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4FC0E2-CB24-439B-B95B-B8EF13A99E3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12758" y="2522758"/>
            <a:ext cx="8807116" cy="2387600"/>
          </a:xfrm>
        </p:spPr>
        <p:txBody>
          <a:bodyPr anchor="b">
            <a:normAutofit/>
          </a:bodyPr>
          <a:lstStyle>
            <a:lvl1pPr algn="l">
              <a:defRPr sz="5500" b="1">
                <a:solidFill>
                  <a:schemeClr val="bg1"/>
                </a:solidFill>
              </a:defRPr>
            </a:lvl1pPr>
          </a:lstStyle>
          <a:p>
            <a:r>
              <a:rPr lang="en-US"/>
              <a:t>THANK</a:t>
            </a:r>
            <a:br>
              <a:rPr lang="en-US"/>
            </a:br>
            <a:r>
              <a:rPr lang="en-US"/>
              <a:t>YOU!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30698B-AFFB-41C1-AFEB-59EFD03662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12758" y="5257226"/>
            <a:ext cx="9144000" cy="1397991"/>
          </a:xfrm>
        </p:spPr>
        <p:txBody>
          <a:bodyPr>
            <a:normAutofit/>
          </a:bodyPr>
          <a:lstStyle>
            <a:lvl1pPr marL="0" indent="0" algn="l">
              <a:buNone/>
              <a:defRPr sz="30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Lorem Ipsum</a:t>
            </a:r>
            <a:br>
              <a:rPr lang="en-US"/>
            </a:br>
            <a:r>
              <a:rPr lang="en-US"/>
              <a:t>Dolor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887B92-5889-454A-83C8-E0DE513D8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9F772-C659-4F6E-A95D-21349475745A}" type="datetime1">
              <a:rPr lang="en-US" smtClean="0"/>
              <a:t>6/23/2025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3F66A-C669-4D83-A278-F325DE22E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F6560-92FA-4E92-B73B-21E2BA87F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AFD9A3-66C4-4954-8678-720CFA24D244}"/>
              </a:ext>
            </a:extLst>
          </p:cNvPr>
          <p:cNvSpPr/>
          <p:nvPr userDrawn="1"/>
        </p:nvSpPr>
        <p:spPr>
          <a:xfrm>
            <a:off x="1379621" y="3438000"/>
            <a:ext cx="144000" cy="342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240730-69E4-4798-8578-D648F7A2C4C9}"/>
              </a:ext>
            </a:extLst>
          </p:cNvPr>
          <p:cNvCxnSpPr/>
          <p:nvPr userDrawn="1"/>
        </p:nvCxnSpPr>
        <p:spPr>
          <a:xfrm>
            <a:off x="1957137" y="5102179"/>
            <a:ext cx="930442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84AF3E3-F20C-4D84-A158-6DFC09B69A91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0391274" y="685801"/>
            <a:ext cx="1371600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C32342D9-9DBE-4809-840C-62844DDC034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416048" y="1006893"/>
            <a:ext cx="1460500" cy="481013"/>
          </a:xfrm>
        </p:spPr>
        <p:txBody>
          <a:bodyPr/>
          <a:lstStyle>
            <a:lvl1pPr marL="0" indent="0" algn="r">
              <a:buNone/>
              <a:defRPr lang="en-US" sz="3000" b="1" i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812192228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hank You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E6F6CA0-765E-484B-B9C2-16E6A4F4986D}"/>
              </a:ext>
            </a:extLst>
          </p:cNvPr>
          <p:cNvSpPr/>
          <p:nvPr userDrawn="1"/>
        </p:nvSpPr>
        <p:spPr>
          <a:xfrm>
            <a:off x="0" y="4251158"/>
            <a:ext cx="12192000" cy="2606842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4FC0E2-CB24-439B-B95B-B8EF13A99E3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12758" y="4700332"/>
            <a:ext cx="8807116" cy="915873"/>
          </a:xfrm>
        </p:spPr>
        <p:txBody>
          <a:bodyPr anchor="b">
            <a:normAutofit/>
          </a:bodyPr>
          <a:lstStyle>
            <a:lvl1pPr algn="l">
              <a:defRPr sz="5500" b="1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THANK YOU!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30698B-AFFB-41C1-AFEB-59EFD03662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12758" y="5963075"/>
            <a:ext cx="9144000" cy="601840"/>
          </a:xfrm>
        </p:spPr>
        <p:txBody>
          <a:bodyPr>
            <a:normAutofit/>
          </a:bodyPr>
          <a:lstStyle>
            <a:lvl1pPr marL="0" indent="0" algn="l">
              <a:buNone/>
              <a:defRPr sz="30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Lorem Ipsum Dolor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887B92-5889-454A-83C8-E0DE513D8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C389B-1365-4D57-8640-FE32C76A82BF}" type="datetime1">
              <a:rPr lang="en-US" noProof="0" smtClean="0"/>
              <a:t>6/23/2025</a:t>
            </a:fld>
            <a:endParaRPr lang="en-US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3F66A-C669-4D83-A278-F325DE22E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F6560-92FA-4E92-B73B-21E2BA87F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noProof="0" smtClean="0"/>
              <a:t>‹#›</a:t>
            </a:fld>
            <a:endParaRPr lang="en-US" noProof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F632EEF-732A-4DE7-BC5A-A86C31DB6F5A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0391274" y="685801"/>
            <a:ext cx="1371600" cy="0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C54CE062-7CDB-4AB7-B86E-461B22E7F4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16048" y="1006893"/>
            <a:ext cx="1460500" cy="481013"/>
          </a:xfrm>
        </p:spPr>
        <p:txBody>
          <a:bodyPr/>
          <a:lstStyle>
            <a:lvl1pPr marL="0" indent="0" algn="r">
              <a:buNone/>
              <a:defRPr lang="en-US" sz="3000" b="1" i="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noProof="0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2942081262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hank You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61D61DF5-2BE6-40B6-97DF-A161EF9520AA}"/>
              </a:ext>
            </a:extLst>
          </p:cNvPr>
          <p:cNvSpPr/>
          <p:nvPr userDrawn="1"/>
        </p:nvSpPr>
        <p:spPr>
          <a:xfrm>
            <a:off x="120000" y="117000"/>
            <a:ext cx="11952000" cy="6624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 w="273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4FC0E2-CB24-439B-B95B-B8EF13A99E3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12758" y="2413986"/>
            <a:ext cx="7107331" cy="1838643"/>
          </a:xfrm>
        </p:spPr>
        <p:txBody>
          <a:bodyPr anchor="b">
            <a:normAutofit/>
          </a:bodyPr>
          <a:lstStyle>
            <a:lvl1pPr algn="l">
              <a:defRPr sz="5500" b="1">
                <a:solidFill>
                  <a:schemeClr val="bg1"/>
                </a:solidFill>
              </a:defRPr>
            </a:lvl1pPr>
          </a:lstStyle>
          <a:p>
            <a:r>
              <a:rPr lang="en-US"/>
              <a:t>THANK</a:t>
            </a:r>
            <a:br>
              <a:rPr lang="en-US"/>
            </a:br>
            <a:r>
              <a:rPr lang="en-US"/>
              <a:t>YOU!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30698B-AFFB-41C1-AFEB-59EFD03662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12758" y="4599498"/>
            <a:ext cx="7107331" cy="966857"/>
          </a:xfrm>
        </p:spPr>
        <p:txBody>
          <a:bodyPr>
            <a:normAutofit/>
          </a:bodyPr>
          <a:lstStyle>
            <a:lvl1pPr marL="0" indent="0" algn="l">
              <a:buNone/>
              <a:defRPr sz="30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Lorem Ipsum</a:t>
            </a:r>
            <a:br>
              <a:rPr lang="en-US"/>
            </a:br>
            <a:r>
              <a:rPr lang="en-US"/>
              <a:t>Dolor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887B92-5889-454A-83C8-E0DE513D8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BB306-77B6-40D8-8A71-1A24515FE48B}" type="datetime1">
              <a:rPr lang="en-US" smtClean="0"/>
              <a:t>6/23/2025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3F66A-C669-4D83-A278-F325DE22E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F6560-92FA-4E92-B73B-21E2BA87F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AFD9A3-66C4-4954-8678-720CFA24D244}"/>
              </a:ext>
            </a:extLst>
          </p:cNvPr>
          <p:cNvSpPr/>
          <p:nvPr userDrawn="1"/>
        </p:nvSpPr>
        <p:spPr>
          <a:xfrm>
            <a:off x="1379621" y="2740862"/>
            <a:ext cx="144000" cy="12893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240730-69E4-4798-8578-D648F7A2C4C9}"/>
              </a:ext>
            </a:extLst>
          </p:cNvPr>
          <p:cNvCxnSpPr/>
          <p:nvPr userDrawn="1"/>
        </p:nvCxnSpPr>
        <p:spPr>
          <a:xfrm>
            <a:off x="1957137" y="4444451"/>
            <a:ext cx="930442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6E88EDA-C5A5-4C22-8CE4-5C7FDCF2E859}"/>
              </a:ext>
            </a:extLst>
          </p:cNvPr>
          <p:cNvCxnSpPr>
            <a:cxnSpLocks/>
          </p:cNvCxnSpPr>
          <p:nvPr userDrawn="1"/>
        </p:nvCxnSpPr>
        <p:spPr>
          <a:xfrm flipV="1">
            <a:off x="11077074" y="5622756"/>
            <a:ext cx="0" cy="984222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1B98974C-AC7A-4E66-AE1A-DBA5F1A1D05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416048" y="5513936"/>
            <a:ext cx="1460500" cy="481013"/>
          </a:xfrm>
        </p:spPr>
        <p:txBody>
          <a:bodyPr/>
          <a:lstStyle>
            <a:lvl1pPr marL="0" indent="0" algn="r">
              <a:buNone/>
              <a:defRPr lang="en-US" sz="3000" b="1" i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1770039042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hank You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E6F6CA0-765E-484B-B9C2-16E6A4F4986D}"/>
              </a:ext>
            </a:extLst>
          </p:cNvPr>
          <p:cNvSpPr/>
          <p:nvPr userDrawn="1"/>
        </p:nvSpPr>
        <p:spPr>
          <a:xfrm>
            <a:off x="0" y="0"/>
            <a:ext cx="12192000" cy="4446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4FC0E2-CB24-439B-B95B-B8EF13A99E3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12758" y="4764500"/>
            <a:ext cx="8807116" cy="915873"/>
          </a:xfrm>
        </p:spPr>
        <p:txBody>
          <a:bodyPr anchor="b">
            <a:normAutofit/>
          </a:bodyPr>
          <a:lstStyle>
            <a:lvl1pPr algn="l">
              <a:defRPr sz="5500" b="1"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</a:defRPr>
            </a:lvl1pPr>
          </a:lstStyle>
          <a:p>
            <a:r>
              <a:rPr lang="en-US" noProof="0"/>
              <a:t>THANK YOU!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30698B-AFFB-41C1-AFEB-59EFD03662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12758" y="6043285"/>
            <a:ext cx="9144000" cy="601840"/>
          </a:xfrm>
        </p:spPr>
        <p:txBody>
          <a:bodyPr>
            <a:normAutofit/>
          </a:bodyPr>
          <a:lstStyle>
            <a:lvl1pPr marL="0" indent="0" algn="l">
              <a:buNone/>
              <a:defRPr sz="3000" b="1" i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Lorem Ipsum Dolor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887B92-5889-454A-83C8-E0DE513D8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D3CFD-4D7A-41AC-A46D-B09F422513E8}" type="datetime1">
              <a:rPr lang="en-US" noProof="0" smtClean="0"/>
              <a:t>6/23/2025</a:t>
            </a:fld>
            <a:endParaRPr lang="en-US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3F66A-C669-4D83-A278-F325DE22E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F6560-92FA-4E92-B73B-21E2BA87F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95CBEC59-7FF9-4688-98DF-89832A0C9025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AFD9A3-66C4-4954-8678-720CFA24D244}"/>
              </a:ext>
            </a:extLst>
          </p:cNvPr>
          <p:cNvSpPr/>
          <p:nvPr userDrawn="1"/>
        </p:nvSpPr>
        <p:spPr>
          <a:xfrm>
            <a:off x="1379621" y="4950000"/>
            <a:ext cx="144000" cy="190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84AF3E3-F20C-4D84-A158-6DFC09B69A91}"/>
              </a:ext>
            </a:extLst>
          </p:cNvPr>
          <p:cNvCxnSpPr>
            <a:cxnSpLocks/>
          </p:cNvCxnSpPr>
          <p:nvPr userDrawn="1"/>
        </p:nvCxnSpPr>
        <p:spPr>
          <a:xfrm rot="10800000">
            <a:off x="10820400" y="870003"/>
            <a:ext cx="1371600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C32342D9-9DBE-4809-840C-62844DDC034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668000" y="1005185"/>
            <a:ext cx="1460500" cy="481013"/>
          </a:xfrm>
        </p:spPr>
        <p:txBody>
          <a:bodyPr/>
          <a:lstStyle>
            <a:lvl1pPr marL="0" indent="0" algn="l">
              <a:buNone/>
              <a:defRPr lang="en-US" sz="3000" b="1" i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noProof="0"/>
              <a:t>20XX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475710E-5533-4BB2-A66B-352BB2B1F9CB}"/>
              </a:ext>
            </a:extLst>
          </p:cNvPr>
          <p:cNvCxnSpPr/>
          <p:nvPr userDrawn="1"/>
        </p:nvCxnSpPr>
        <p:spPr>
          <a:xfrm>
            <a:off x="1957137" y="5823067"/>
            <a:ext cx="930442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5566148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9FE79EDE-E560-4753-9120-90ED4D687280}"/>
              </a:ext>
            </a:extLst>
          </p:cNvPr>
          <p:cNvSpPr/>
          <p:nvPr userDrawn="1"/>
        </p:nvSpPr>
        <p:spPr>
          <a:xfrm>
            <a:off x="18288" y="0"/>
            <a:ext cx="4370362" cy="9211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DF3A432-B9C3-4FA6-8458-D61016363DA9}"/>
              </a:ext>
            </a:extLst>
          </p:cNvPr>
          <p:cNvSpPr/>
          <p:nvPr userDrawn="1"/>
        </p:nvSpPr>
        <p:spPr>
          <a:xfrm>
            <a:off x="7803350" y="5874703"/>
            <a:ext cx="4370362" cy="9211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82780D-68E7-4C2F-B79B-BD89B527A4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0976" y="3710643"/>
            <a:ext cx="10190637" cy="1822198"/>
          </a:xfrm>
          <a:prstGeom prst="rect">
            <a:avLst/>
          </a:prstGeom>
        </p:spPr>
        <p:txBody>
          <a:bodyPr anchor="b"/>
          <a:lstStyle>
            <a:lvl1pPr algn="ctr">
              <a:defRPr sz="6000" b="1" i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14992668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65897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752921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5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146392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720645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5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195065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5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83457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38636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533400"/>
            <a:ext cx="10566400" cy="1143000"/>
          </a:xfrm>
        </p:spPr>
        <p:txBody>
          <a:bodyPr anchor="ctr"/>
          <a:lstStyle>
            <a:lvl1pPr algn="l">
              <a:defRPr>
                <a:solidFill>
                  <a:srgbClr val="4C216D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2"/>
          <p:cNvSpPr>
            <a:spLocks noGrp="1"/>
          </p:cNvSpPr>
          <p:nvPr>
            <p:ph idx="1"/>
          </p:nvPr>
        </p:nvSpPr>
        <p:spPr>
          <a:xfrm>
            <a:off x="835378" y="1752600"/>
            <a:ext cx="10543823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81320008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6_Title Slid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squares"/>
          <p:cNvGrpSpPr/>
          <p:nvPr/>
        </p:nvGrpSpPr>
        <p:grpSpPr>
          <a:xfrm>
            <a:off x="0" y="1135744"/>
            <a:ext cx="1622755" cy="799981"/>
            <a:chOff x="0" y="452558"/>
            <a:chExt cx="914400" cy="524182"/>
          </a:xfrm>
        </p:grpSpPr>
        <p:sp>
          <p:nvSpPr>
            <p:cNvPr id="8" name="Rounded Rectangle 7"/>
            <p:cNvSpPr/>
            <p:nvPr/>
          </p:nvSpPr>
          <p:spPr>
            <a:xfrm>
              <a:off x="591671" y="452558"/>
              <a:ext cx="322729" cy="524180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800"/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215154" y="452558"/>
              <a:ext cx="322729" cy="524180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800"/>
            </a:p>
          </p:txBody>
        </p:sp>
        <p:sp>
          <p:nvSpPr>
            <p:cNvPr id="10" name="Round Same Side Corner Rectangle 9"/>
            <p:cNvSpPr/>
            <p:nvPr/>
          </p:nvSpPr>
          <p:spPr>
            <a:xfrm rot="5400000">
              <a:off x="-181408" y="633966"/>
              <a:ext cx="524182" cy="161366"/>
            </a:xfrm>
            <a:prstGeom prst="round2SameRect">
              <a:avLst>
                <a:gd name="adj1" fmla="val 29167"/>
                <a:gd name="adj2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800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8801" y="362396"/>
            <a:ext cx="9144000" cy="167640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60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1" y="2089595"/>
            <a:ext cx="9144000" cy="886344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accent1">
                    <a:lumMod val="75000"/>
                  </a:schemeClr>
                </a:solidFill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09051-6E81-43E8-9099-FF6A0C3DCFE8}" type="datetime1">
              <a:rPr lang="en-US"/>
              <a:t>6/23/2025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9D79-8A4B-4031-B1E0-AF26F8EDF2B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63921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gif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2.gif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5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6.xml"/></Relationships>
</file>

<file path=ppt/slideMasters/_rels/slideMaster5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9.xml"/><Relationship Id="rId18" Type="http://schemas.openxmlformats.org/officeDocument/2006/relationships/slideLayout" Target="../slideLayouts/slideLayout34.xml"/><Relationship Id="rId26" Type="http://schemas.openxmlformats.org/officeDocument/2006/relationships/slideLayout" Target="../slideLayouts/slideLayout42.xml"/><Relationship Id="rId39" Type="http://schemas.openxmlformats.org/officeDocument/2006/relationships/slideLayout" Target="../slideLayouts/slideLayout55.xml"/><Relationship Id="rId21" Type="http://schemas.openxmlformats.org/officeDocument/2006/relationships/slideLayout" Target="../slideLayouts/slideLayout37.xml"/><Relationship Id="rId34" Type="http://schemas.openxmlformats.org/officeDocument/2006/relationships/slideLayout" Target="../slideLayouts/slideLayout50.xml"/><Relationship Id="rId42" Type="http://schemas.openxmlformats.org/officeDocument/2006/relationships/slideLayout" Target="../slideLayouts/slideLayout58.xml"/><Relationship Id="rId47" Type="http://schemas.openxmlformats.org/officeDocument/2006/relationships/slideLayout" Target="../slideLayouts/slideLayout63.xml"/><Relationship Id="rId50" Type="http://schemas.openxmlformats.org/officeDocument/2006/relationships/slideLayout" Target="../slideLayouts/slideLayout66.xml"/><Relationship Id="rId55" Type="http://schemas.openxmlformats.org/officeDocument/2006/relationships/slideLayout" Target="../slideLayouts/slideLayout71.xml"/><Relationship Id="rId7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29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27.xml"/><Relationship Id="rId24" Type="http://schemas.openxmlformats.org/officeDocument/2006/relationships/slideLayout" Target="../slideLayouts/slideLayout40.xml"/><Relationship Id="rId32" Type="http://schemas.openxmlformats.org/officeDocument/2006/relationships/slideLayout" Target="../slideLayouts/slideLayout48.xml"/><Relationship Id="rId37" Type="http://schemas.openxmlformats.org/officeDocument/2006/relationships/slideLayout" Target="../slideLayouts/slideLayout53.xml"/><Relationship Id="rId40" Type="http://schemas.openxmlformats.org/officeDocument/2006/relationships/slideLayout" Target="../slideLayouts/slideLayout56.xml"/><Relationship Id="rId45" Type="http://schemas.openxmlformats.org/officeDocument/2006/relationships/slideLayout" Target="../slideLayouts/slideLayout61.xml"/><Relationship Id="rId53" Type="http://schemas.openxmlformats.org/officeDocument/2006/relationships/slideLayout" Target="../slideLayouts/slideLayout69.xml"/><Relationship Id="rId5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Relationship Id="rId22" Type="http://schemas.openxmlformats.org/officeDocument/2006/relationships/slideLayout" Target="../slideLayouts/slideLayout38.xml"/><Relationship Id="rId27" Type="http://schemas.openxmlformats.org/officeDocument/2006/relationships/slideLayout" Target="../slideLayouts/slideLayout43.xml"/><Relationship Id="rId30" Type="http://schemas.openxmlformats.org/officeDocument/2006/relationships/slideLayout" Target="../slideLayouts/slideLayout46.xml"/><Relationship Id="rId35" Type="http://schemas.openxmlformats.org/officeDocument/2006/relationships/slideLayout" Target="../slideLayouts/slideLayout51.xml"/><Relationship Id="rId43" Type="http://schemas.openxmlformats.org/officeDocument/2006/relationships/slideLayout" Target="../slideLayouts/slideLayout59.xml"/><Relationship Id="rId48" Type="http://schemas.openxmlformats.org/officeDocument/2006/relationships/slideLayout" Target="../slideLayouts/slideLayout64.xml"/><Relationship Id="rId56" Type="http://schemas.openxmlformats.org/officeDocument/2006/relationships/slideLayout" Target="../slideLayouts/slideLayout72.xml"/><Relationship Id="rId8" Type="http://schemas.openxmlformats.org/officeDocument/2006/relationships/slideLayout" Target="../slideLayouts/slideLayout24.xml"/><Relationship Id="rId51" Type="http://schemas.openxmlformats.org/officeDocument/2006/relationships/slideLayout" Target="../slideLayouts/slideLayout67.xml"/><Relationship Id="rId3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5" Type="http://schemas.openxmlformats.org/officeDocument/2006/relationships/slideLayout" Target="../slideLayouts/slideLayout41.xml"/><Relationship Id="rId33" Type="http://schemas.openxmlformats.org/officeDocument/2006/relationships/slideLayout" Target="../slideLayouts/slideLayout49.xml"/><Relationship Id="rId38" Type="http://schemas.openxmlformats.org/officeDocument/2006/relationships/slideLayout" Target="../slideLayouts/slideLayout54.xml"/><Relationship Id="rId46" Type="http://schemas.openxmlformats.org/officeDocument/2006/relationships/slideLayout" Target="../slideLayouts/slideLayout62.xml"/><Relationship Id="rId20" Type="http://schemas.openxmlformats.org/officeDocument/2006/relationships/slideLayout" Target="../slideLayouts/slideLayout36.xml"/><Relationship Id="rId41" Type="http://schemas.openxmlformats.org/officeDocument/2006/relationships/slideLayout" Target="../slideLayouts/slideLayout57.xml"/><Relationship Id="rId54" Type="http://schemas.openxmlformats.org/officeDocument/2006/relationships/slideLayout" Target="../slideLayouts/slideLayout70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1.xml"/><Relationship Id="rId23" Type="http://schemas.openxmlformats.org/officeDocument/2006/relationships/slideLayout" Target="../slideLayouts/slideLayout39.xml"/><Relationship Id="rId28" Type="http://schemas.openxmlformats.org/officeDocument/2006/relationships/slideLayout" Target="../slideLayouts/slideLayout44.xml"/><Relationship Id="rId36" Type="http://schemas.openxmlformats.org/officeDocument/2006/relationships/slideLayout" Target="../slideLayouts/slideLayout52.xml"/><Relationship Id="rId49" Type="http://schemas.openxmlformats.org/officeDocument/2006/relationships/slideLayout" Target="../slideLayouts/slideLayout65.xml"/><Relationship Id="rId57" Type="http://schemas.openxmlformats.org/officeDocument/2006/relationships/theme" Target="../theme/theme5.xml"/><Relationship Id="rId1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47.xml"/><Relationship Id="rId44" Type="http://schemas.openxmlformats.org/officeDocument/2006/relationships/slideLayout" Target="../slideLayouts/slideLayout60.xml"/><Relationship Id="rId52" Type="http://schemas.openxmlformats.org/officeDocument/2006/relationships/slideLayout" Target="../slideLayouts/slideLayout68.xml"/></Relationships>
</file>

<file path=ppt/slideMasters/_rels/slideMaster6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85.xml"/><Relationship Id="rId18" Type="http://schemas.openxmlformats.org/officeDocument/2006/relationships/slideLayout" Target="../slideLayouts/slideLayout90.xml"/><Relationship Id="rId26" Type="http://schemas.openxmlformats.org/officeDocument/2006/relationships/slideLayout" Target="../slideLayouts/slideLayout98.xml"/><Relationship Id="rId39" Type="http://schemas.openxmlformats.org/officeDocument/2006/relationships/slideLayout" Target="../slideLayouts/slideLayout111.xml"/><Relationship Id="rId21" Type="http://schemas.openxmlformats.org/officeDocument/2006/relationships/slideLayout" Target="../slideLayouts/slideLayout93.xml"/><Relationship Id="rId34" Type="http://schemas.openxmlformats.org/officeDocument/2006/relationships/slideLayout" Target="../slideLayouts/slideLayout106.xml"/><Relationship Id="rId42" Type="http://schemas.openxmlformats.org/officeDocument/2006/relationships/slideLayout" Target="../slideLayouts/slideLayout114.xml"/><Relationship Id="rId47" Type="http://schemas.openxmlformats.org/officeDocument/2006/relationships/slideLayout" Target="../slideLayouts/slideLayout119.xml"/><Relationship Id="rId50" Type="http://schemas.openxmlformats.org/officeDocument/2006/relationships/slideLayout" Target="../slideLayouts/slideLayout122.xml"/><Relationship Id="rId55" Type="http://schemas.openxmlformats.org/officeDocument/2006/relationships/slideLayout" Target="../slideLayouts/slideLayout127.xml"/><Relationship Id="rId7" Type="http://schemas.openxmlformats.org/officeDocument/2006/relationships/slideLayout" Target="../slideLayouts/slideLayout79.xml"/><Relationship Id="rId2" Type="http://schemas.openxmlformats.org/officeDocument/2006/relationships/slideLayout" Target="../slideLayouts/slideLayout74.xml"/><Relationship Id="rId16" Type="http://schemas.openxmlformats.org/officeDocument/2006/relationships/slideLayout" Target="../slideLayouts/slideLayout88.xml"/><Relationship Id="rId29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83.xml"/><Relationship Id="rId24" Type="http://schemas.openxmlformats.org/officeDocument/2006/relationships/slideLayout" Target="../slideLayouts/slideLayout96.xml"/><Relationship Id="rId32" Type="http://schemas.openxmlformats.org/officeDocument/2006/relationships/slideLayout" Target="../slideLayouts/slideLayout104.xml"/><Relationship Id="rId37" Type="http://schemas.openxmlformats.org/officeDocument/2006/relationships/slideLayout" Target="../slideLayouts/slideLayout109.xml"/><Relationship Id="rId40" Type="http://schemas.openxmlformats.org/officeDocument/2006/relationships/slideLayout" Target="../slideLayouts/slideLayout112.xml"/><Relationship Id="rId45" Type="http://schemas.openxmlformats.org/officeDocument/2006/relationships/slideLayout" Target="../slideLayouts/slideLayout117.xml"/><Relationship Id="rId53" Type="http://schemas.openxmlformats.org/officeDocument/2006/relationships/slideLayout" Target="../slideLayouts/slideLayout125.xml"/><Relationship Id="rId5" Type="http://schemas.openxmlformats.org/officeDocument/2006/relationships/slideLayout" Target="../slideLayouts/slideLayout77.xml"/><Relationship Id="rId19" Type="http://schemas.openxmlformats.org/officeDocument/2006/relationships/slideLayout" Target="../slideLayouts/slideLayout91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Relationship Id="rId14" Type="http://schemas.openxmlformats.org/officeDocument/2006/relationships/slideLayout" Target="../slideLayouts/slideLayout86.xml"/><Relationship Id="rId22" Type="http://schemas.openxmlformats.org/officeDocument/2006/relationships/slideLayout" Target="../slideLayouts/slideLayout94.xml"/><Relationship Id="rId27" Type="http://schemas.openxmlformats.org/officeDocument/2006/relationships/slideLayout" Target="../slideLayouts/slideLayout99.xml"/><Relationship Id="rId30" Type="http://schemas.openxmlformats.org/officeDocument/2006/relationships/slideLayout" Target="../slideLayouts/slideLayout102.xml"/><Relationship Id="rId35" Type="http://schemas.openxmlformats.org/officeDocument/2006/relationships/slideLayout" Target="../slideLayouts/slideLayout107.xml"/><Relationship Id="rId43" Type="http://schemas.openxmlformats.org/officeDocument/2006/relationships/slideLayout" Target="../slideLayouts/slideLayout115.xml"/><Relationship Id="rId48" Type="http://schemas.openxmlformats.org/officeDocument/2006/relationships/slideLayout" Target="../slideLayouts/slideLayout120.xml"/><Relationship Id="rId56" Type="http://schemas.openxmlformats.org/officeDocument/2006/relationships/slideLayout" Target="../slideLayouts/slideLayout128.xml"/><Relationship Id="rId8" Type="http://schemas.openxmlformats.org/officeDocument/2006/relationships/slideLayout" Target="../slideLayouts/slideLayout80.xml"/><Relationship Id="rId51" Type="http://schemas.openxmlformats.org/officeDocument/2006/relationships/slideLayout" Target="../slideLayouts/slideLayout123.xml"/><Relationship Id="rId3" Type="http://schemas.openxmlformats.org/officeDocument/2006/relationships/slideLayout" Target="../slideLayouts/slideLayout75.xml"/><Relationship Id="rId12" Type="http://schemas.openxmlformats.org/officeDocument/2006/relationships/slideLayout" Target="../slideLayouts/slideLayout84.xml"/><Relationship Id="rId17" Type="http://schemas.openxmlformats.org/officeDocument/2006/relationships/slideLayout" Target="../slideLayouts/slideLayout89.xml"/><Relationship Id="rId25" Type="http://schemas.openxmlformats.org/officeDocument/2006/relationships/slideLayout" Target="../slideLayouts/slideLayout97.xml"/><Relationship Id="rId33" Type="http://schemas.openxmlformats.org/officeDocument/2006/relationships/slideLayout" Target="../slideLayouts/slideLayout105.xml"/><Relationship Id="rId38" Type="http://schemas.openxmlformats.org/officeDocument/2006/relationships/slideLayout" Target="../slideLayouts/slideLayout110.xml"/><Relationship Id="rId46" Type="http://schemas.openxmlformats.org/officeDocument/2006/relationships/slideLayout" Target="../slideLayouts/slideLayout118.xml"/><Relationship Id="rId20" Type="http://schemas.openxmlformats.org/officeDocument/2006/relationships/slideLayout" Target="../slideLayouts/slideLayout92.xml"/><Relationship Id="rId41" Type="http://schemas.openxmlformats.org/officeDocument/2006/relationships/slideLayout" Target="../slideLayouts/slideLayout113.xml"/><Relationship Id="rId54" Type="http://schemas.openxmlformats.org/officeDocument/2006/relationships/slideLayout" Target="../slideLayouts/slideLayout126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5" Type="http://schemas.openxmlformats.org/officeDocument/2006/relationships/slideLayout" Target="../slideLayouts/slideLayout87.xml"/><Relationship Id="rId23" Type="http://schemas.openxmlformats.org/officeDocument/2006/relationships/slideLayout" Target="../slideLayouts/slideLayout95.xml"/><Relationship Id="rId28" Type="http://schemas.openxmlformats.org/officeDocument/2006/relationships/slideLayout" Target="../slideLayouts/slideLayout100.xml"/><Relationship Id="rId36" Type="http://schemas.openxmlformats.org/officeDocument/2006/relationships/slideLayout" Target="../slideLayouts/slideLayout108.xml"/><Relationship Id="rId49" Type="http://schemas.openxmlformats.org/officeDocument/2006/relationships/slideLayout" Target="../slideLayouts/slideLayout121.xml"/><Relationship Id="rId57" Type="http://schemas.openxmlformats.org/officeDocument/2006/relationships/theme" Target="../theme/theme6.xml"/><Relationship Id="rId10" Type="http://schemas.openxmlformats.org/officeDocument/2006/relationships/slideLayout" Target="../slideLayouts/slideLayout82.xml"/><Relationship Id="rId31" Type="http://schemas.openxmlformats.org/officeDocument/2006/relationships/slideLayout" Target="../slideLayouts/slideLayout103.xml"/><Relationship Id="rId44" Type="http://schemas.openxmlformats.org/officeDocument/2006/relationships/slideLayout" Target="../slideLayouts/slideLayout116.xml"/><Relationship Id="rId52" Type="http://schemas.openxmlformats.org/officeDocument/2006/relationships/slideLayout" Target="../slideLayouts/slideLayout1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AB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tangle 65"/>
          <p:cNvSpPr/>
          <p:nvPr/>
        </p:nvSpPr>
        <p:spPr>
          <a:xfrm>
            <a:off x="609600" y="333488"/>
            <a:ext cx="109728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0" y="552641"/>
            <a:ext cx="10566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0" y="1914796"/>
            <a:ext cx="10363200" cy="44098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0100" y="5618150"/>
            <a:ext cx="1524000" cy="80276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695" r:id="rId2"/>
    <p:sldLayoutId id="2147483688" r:id="rId3"/>
    <p:sldLayoutId id="2147483689" r:id="rId4"/>
    <p:sldLayoutId id="2147483698" r:id="rId5"/>
    <p:sldLayoutId id="2147483703" r:id="rId6"/>
  </p:sldLayoutIdLst>
  <p:txStyles>
    <p:titleStyle>
      <a:lvl1pPr algn="l" defTabSz="914400" rtl="0" eaLnBrk="1" latinLnBrk="0" hangingPunct="1">
        <a:spcBef>
          <a:spcPct val="0"/>
        </a:spcBef>
        <a:buNone/>
        <a:defRPr sz="4000" b="1" kern="1200">
          <a:solidFill>
            <a:srgbClr val="002060"/>
          </a:solidFill>
          <a:effectLst/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rgbClr val="9BC97B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40080" indent="-274320" algn="l" defTabSz="914400" rtl="0" eaLnBrk="1" latinLnBrk="0" hangingPunct="1">
        <a:spcBef>
          <a:spcPct val="20000"/>
        </a:spcBef>
        <a:buClr>
          <a:srgbClr val="9BC97B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914400" indent="-228600" algn="l" defTabSz="914400" rtl="0" eaLnBrk="1" latinLnBrk="0" hangingPunct="1">
        <a:spcBef>
          <a:spcPct val="20000"/>
        </a:spcBef>
        <a:buClr>
          <a:srgbClr val="9BC97B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124712" indent="-228600" algn="l" defTabSz="914400" rtl="0" eaLnBrk="1" latinLnBrk="0" hangingPunct="1">
        <a:spcBef>
          <a:spcPct val="20000"/>
        </a:spcBef>
        <a:buClr>
          <a:srgbClr val="9BC97B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325880" indent="-228600" algn="l" defTabSz="914400" rtl="0" eaLnBrk="1" latinLnBrk="0" hangingPunct="1">
        <a:spcBef>
          <a:spcPct val="20000"/>
        </a:spcBef>
        <a:buClr>
          <a:srgbClr val="9BC97B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AB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tangle 65"/>
          <p:cNvSpPr/>
          <p:nvPr/>
        </p:nvSpPr>
        <p:spPr>
          <a:xfrm>
            <a:off x="609600" y="333488"/>
            <a:ext cx="109728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0" y="552641"/>
            <a:ext cx="10566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0" y="1914796"/>
            <a:ext cx="10363200" cy="44098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6876" y="5542903"/>
            <a:ext cx="1524000" cy="878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529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7" r:id="rId2"/>
    <p:sldLayoutId id="2147483699" r:id="rId3"/>
    <p:sldLayoutId id="2147483700" r:id="rId4"/>
    <p:sldLayoutId id="2147483819" r:id="rId5"/>
  </p:sldLayoutIdLst>
  <p:txStyles>
    <p:titleStyle>
      <a:lvl1pPr algn="l" defTabSz="914400" rtl="0" eaLnBrk="1" latinLnBrk="0" hangingPunct="1">
        <a:spcBef>
          <a:spcPct val="0"/>
        </a:spcBef>
        <a:buNone/>
        <a:defRPr sz="4000" b="1" kern="1200">
          <a:solidFill>
            <a:srgbClr val="002060"/>
          </a:solidFill>
          <a:effectLst/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rgbClr val="9BC97B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40080" indent="-274320" algn="l" defTabSz="914400" rtl="0" eaLnBrk="1" latinLnBrk="0" hangingPunct="1">
        <a:spcBef>
          <a:spcPct val="20000"/>
        </a:spcBef>
        <a:buClr>
          <a:srgbClr val="9BC97B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914400" indent="-228600" algn="l" defTabSz="914400" rtl="0" eaLnBrk="1" latinLnBrk="0" hangingPunct="1">
        <a:spcBef>
          <a:spcPct val="20000"/>
        </a:spcBef>
        <a:buClr>
          <a:srgbClr val="9BC97B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124712" indent="-228600" algn="l" defTabSz="914400" rtl="0" eaLnBrk="1" latinLnBrk="0" hangingPunct="1">
        <a:spcBef>
          <a:spcPct val="20000"/>
        </a:spcBef>
        <a:buClr>
          <a:srgbClr val="9BC97B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325880" indent="-228600" algn="l" defTabSz="914400" rtl="0" eaLnBrk="1" latinLnBrk="0" hangingPunct="1">
        <a:spcBef>
          <a:spcPct val="20000"/>
        </a:spcBef>
        <a:buClr>
          <a:srgbClr val="9BC97B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AB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tangle 65"/>
          <p:cNvSpPr/>
          <p:nvPr/>
        </p:nvSpPr>
        <p:spPr>
          <a:xfrm>
            <a:off x="609600" y="333488"/>
            <a:ext cx="109728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rgbClr val="002060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0" y="552641"/>
            <a:ext cx="10566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0" y="1914796"/>
            <a:ext cx="10363200" cy="44098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92224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6" r:id="rId2"/>
    <p:sldLayoutId id="2147483701" r:id="rId3"/>
    <p:sldLayoutId id="2147483702" r:id="rId4"/>
  </p:sldLayoutIdLst>
  <p:txStyles>
    <p:titleStyle>
      <a:lvl1pPr algn="l" defTabSz="914400" rtl="0" eaLnBrk="1" latinLnBrk="0" hangingPunct="1">
        <a:spcBef>
          <a:spcPct val="0"/>
        </a:spcBef>
        <a:buNone/>
        <a:defRPr sz="4000" b="1" kern="1200">
          <a:solidFill>
            <a:srgbClr val="002060"/>
          </a:solidFill>
          <a:effectLst/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rgbClr val="9BC97B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40080" indent="-274320" algn="l" defTabSz="914400" rtl="0" eaLnBrk="1" latinLnBrk="0" hangingPunct="1">
        <a:spcBef>
          <a:spcPct val="20000"/>
        </a:spcBef>
        <a:buClr>
          <a:srgbClr val="9BC97B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914400" indent="-228600" algn="l" defTabSz="914400" rtl="0" eaLnBrk="1" latinLnBrk="0" hangingPunct="1">
        <a:spcBef>
          <a:spcPct val="20000"/>
        </a:spcBef>
        <a:buClr>
          <a:srgbClr val="9BC97B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124712" indent="-228600" algn="l" defTabSz="914400" rtl="0" eaLnBrk="1" latinLnBrk="0" hangingPunct="1">
        <a:spcBef>
          <a:spcPct val="20000"/>
        </a:spcBef>
        <a:buClr>
          <a:srgbClr val="9BC97B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325880" indent="-228600" algn="l" defTabSz="914400" rtl="0" eaLnBrk="1" latinLnBrk="0" hangingPunct="1">
        <a:spcBef>
          <a:spcPct val="20000"/>
        </a:spcBef>
        <a:buClr>
          <a:srgbClr val="9BC97B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DE348F-C683-42F0-8CB0-3534FBCD4C45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EDB2DD-7A12-4566-87E9-C4945CE51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991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0206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1E1EAD-812A-4236-9F79-679D72C2B8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14873" y="6187538"/>
            <a:ext cx="32566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i="1">
                <a:solidFill>
                  <a:schemeClr val="tx2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5A38A25-0817-41BC-96A5-5012FE15C9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A28A22-3D06-43EE-BD32-97F90FEA19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DAC635-0473-40DB-A82D-46D5F635BC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24400" y="618753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i="1">
                <a:solidFill>
                  <a:schemeClr val="tx2"/>
                </a:solidFill>
              </a:defRPr>
            </a:lvl1pPr>
          </a:lstStyle>
          <a:p>
            <a:fld id="{7E5F88F2-B164-4B6F-A4D1-FF377EA65B7F}" type="datetime1">
              <a:rPr lang="en-US" smtClean="0"/>
              <a:t>6/23/2025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BD12B9-96FA-4883-88FA-2071321A43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49751" y="618753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i="1">
                <a:solidFill>
                  <a:schemeClr val="tx2"/>
                </a:solidFill>
              </a:defRPr>
            </a:lvl1pPr>
          </a:lstStyle>
          <a:p>
            <a:fld id="{95CBEC59-7FF9-4688-98DF-89832A0C902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113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  <p:sldLayoutId id="2147483717" r:id="rId12"/>
    <p:sldLayoutId id="2147483718" r:id="rId13"/>
    <p:sldLayoutId id="2147483719" r:id="rId14"/>
    <p:sldLayoutId id="2147483720" r:id="rId15"/>
    <p:sldLayoutId id="2147483721" r:id="rId16"/>
    <p:sldLayoutId id="2147483722" r:id="rId17"/>
    <p:sldLayoutId id="2147483723" r:id="rId18"/>
    <p:sldLayoutId id="2147483724" r:id="rId19"/>
    <p:sldLayoutId id="2147483725" r:id="rId20"/>
    <p:sldLayoutId id="2147483726" r:id="rId21"/>
    <p:sldLayoutId id="2147483727" r:id="rId22"/>
    <p:sldLayoutId id="2147483728" r:id="rId23"/>
    <p:sldLayoutId id="2147483729" r:id="rId24"/>
    <p:sldLayoutId id="2147483730" r:id="rId25"/>
    <p:sldLayoutId id="2147483731" r:id="rId26"/>
    <p:sldLayoutId id="2147483732" r:id="rId27"/>
    <p:sldLayoutId id="2147483733" r:id="rId28"/>
    <p:sldLayoutId id="2147483734" r:id="rId29"/>
    <p:sldLayoutId id="2147483735" r:id="rId30"/>
    <p:sldLayoutId id="2147483736" r:id="rId31"/>
    <p:sldLayoutId id="2147483737" r:id="rId32"/>
    <p:sldLayoutId id="2147483738" r:id="rId33"/>
    <p:sldLayoutId id="2147483739" r:id="rId34"/>
    <p:sldLayoutId id="2147483740" r:id="rId35"/>
    <p:sldLayoutId id="2147483741" r:id="rId36"/>
    <p:sldLayoutId id="2147483742" r:id="rId37"/>
    <p:sldLayoutId id="2147483743" r:id="rId38"/>
    <p:sldLayoutId id="2147483744" r:id="rId39"/>
    <p:sldLayoutId id="2147483745" r:id="rId40"/>
    <p:sldLayoutId id="2147483746" r:id="rId41"/>
    <p:sldLayoutId id="2147483747" r:id="rId42"/>
    <p:sldLayoutId id="2147483748" r:id="rId43"/>
    <p:sldLayoutId id="2147483749" r:id="rId44"/>
    <p:sldLayoutId id="2147483750" r:id="rId45"/>
    <p:sldLayoutId id="2147483751" r:id="rId46"/>
    <p:sldLayoutId id="2147483752" r:id="rId47"/>
    <p:sldLayoutId id="2147483753" r:id="rId48"/>
    <p:sldLayoutId id="2147483754" r:id="rId49"/>
    <p:sldLayoutId id="2147483755" r:id="rId50"/>
    <p:sldLayoutId id="2147483756" r:id="rId51"/>
    <p:sldLayoutId id="2147483757" r:id="rId52"/>
    <p:sldLayoutId id="2147483758" r:id="rId53"/>
    <p:sldLayoutId id="2147483759" r:id="rId54"/>
    <p:sldLayoutId id="2147483760" r:id="rId55"/>
    <p:sldLayoutId id="2147483761" r:id="rId56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00206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1E1EAD-812A-4236-9F79-679D72C2B8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14873" y="6187538"/>
            <a:ext cx="32566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i="1">
                <a:solidFill>
                  <a:schemeClr val="tx2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5A38A25-0817-41BC-96A5-5012FE15C9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A28A22-3D06-43EE-BD32-97F90FEA19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DAC635-0473-40DB-A82D-46D5F635BC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24400" y="618753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i="1">
                <a:solidFill>
                  <a:schemeClr val="tx2"/>
                </a:solidFill>
              </a:defRPr>
            </a:lvl1pPr>
          </a:lstStyle>
          <a:p>
            <a:fld id="{7E5F88F2-B164-4B6F-A4D1-FF377EA65B7F}" type="datetime1">
              <a:rPr lang="en-US" smtClean="0"/>
              <a:t>6/23/2025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BD12B9-96FA-4883-88FA-2071321A43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49751" y="618753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i="1">
                <a:solidFill>
                  <a:schemeClr val="tx2"/>
                </a:solidFill>
              </a:defRPr>
            </a:lvl1pPr>
          </a:lstStyle>
          <a:p>
            <a:fld id="{95CBEC59-7FF9-4688-98DF-89832A0C902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485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  <p:sldLayoutId id="2147483774" r:id="rId12"/>
    <p:sldLayoutId id="2147483775" r:id="rId13"/>
    <p:sldLayoutId id="2147483776" r:id="rId14"/>
    <p:sldLayoutId id="2147483777" r:id="rId15"/>
    <p:sldLayoutId id="2147483778" r:id="rId16"/>
    <p:sldLayoutId id="2147483779" r:id="rId17"/>
    <p:sldLayoutId id="2147483780" r:id="rId18"/>
    <p:sldLayoutId id="2147483781" r:id="rId19"/>
    <p:sldLayoutId id="2147483782" r:id="rId20"/>
    <p:sldLayoutId id="2147483783" r:id="rId21"/>
    <p:sldLayoutId id="2147483784" r:id="rId22"/>
    <p:sldLayoutId id="2147483785" r:id="rId23"/>
    <p:sldLayoutId id="2147483786" r:id="rId24"/>
    <p:sldLayoutId id="2147483787" r:id="rId25"/>
    <p:sldLayoutId id="2147483788" r:id="rId26"/>
    <p:sldLayoutId id="2147483789" r:id="rId27"/>
    <p:sldLayoutId id="2147483790" r:id="rId28"/>
    <p:sldLayoutId id="2147483791" r:id="rId29"/>
    <p:sldLayoutId id="2147483792" r:id="rId30"/>
    <p:sldLayoutId id="2147483793" r:id="rId31"/>
    <p:sldLayoutId id="2147483794" r:id="rId32"/>
    <p:sldLayoutId id="2147483795" r:id="rId33"/>
    <p:sldLayoutId id="2147483796" r:id="rId34"/>
    <p:sldLayoutId id="2147483797" r:id="rId35"/>
    <p:sldLayoutId id="2147483798" r:id="rId36"/>
    <p:sldLayoutId id="2147483799" r:id="rId37"/>
    <p:sldLayoutId id="2147483800" r:id="rId38"/>
    <p:sldLayoutId id="2147483801" r:id="rId39"/>
    <p:sldLayoutId id="2147483802" r:id="rId40"/>
    <p:sldLayoutId id="2147483803" r:id="rId41"/>
    <p:sldLayoutId id="2147483804" r:id="rId42"/>
    <p:sldLayoutId id="2147483805" r:id="rId43"/>
    <p:sldLayoutId id="2147483806" r:id="rId44"/>
    <p:sldLayoutId id="2147483807" r:id="rId45"/>
    <p:sldLayoutId id="2147483808" r:id="rId46"/>
    <p:sldLayoutId id="2147483809" r:id="rId47"/>
    <p:sldLayoutId id="2147483810" r:id="rId48"/>
    <p:sldLayoutId id="2147483811" r:id="rId49"/>
    <p:sldLayoutId id="2147483812" r:id="rId50"/>
    <p:sldLayoutId id="2147483813" r:id="rId51"/>
    <p:sldLayoutId id="2147483814" r:id="rId52"/>
    <p:sldLayoutId id="2147483815" r:id="rId53"/>
    <p:sldLayoutId id="2147483816" r:id="rId54"/>
    <p:sldLayoutId id="2147483817" r:id="rId55"/>
    <p:sldLayoutId id="2147483818" r:id="rId56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00206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sv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1.svg"/><Relationship Id="rId5" Type="http://schemas.openxmlformats.org/officeDocument/2006/relationships/image" Target="../media/image30.png"/><Relationship Id="rId10" Type="http://schemas.openxmlformats.org/officeDocument/2006/relationships/image" Target="../media/image35.svg"/><Relationship Id="rId4" Type="http://schemas.openxmlformats.org/officeDocument/2006/relationships/image" Target="../media/image29.svg"/><Relationship Id="rId9" Type="http://schemas.openxmlformats.org/officeDocument/2006/relationships/image" Target="../media/image3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eg"/><Relationship Id="rId3" Type="http://schemas.openxmlformats.org/officeDocument/2006/relationships/image" Target="../media/image54.jpeg"/><Relationship Id="rId7" Type="http://schemas.openxmlformats.org/officeDocument/2006/relationships/image" Target="../media/image58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jpeg"/><Relationship Id="rId11" Type="http://schemas.openxmlformats.org/officeDocument/2006/relationships/image" Target="../media/image62.png"/><Relationship Id="rId5" Type="http://schemas.openxmlformats.org/officeDocument/2006/relationships/image" Target="../media/image56.jpeg"/><Relationship Id="rId10" Type="http://schemas.openxmlformats.org/officeDocument/2006/relationships/image" Target="../media/image61.png"/><Relationship Id="rId4" Type="http://schemas.openxmlformats.org/officeDocument/2006/relationships/image" Target="../media/image55.jpeg"/><Relationship Id="rId9" Type="http://schemas.openxmlformats.org/officeDocument/2006/relationships/image" Target="../media/image60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8.jpeg"/><Relationship Id="rId4" Type="http://schemas.openxmlformats.org/officeDocument/2006/relationships/image" Target="../media/image67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4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5.png"/><Relationship Id="rId4" Type="http://schemas.openxmlformats.org/officeDocument/2006/relationships/image" Target="../media/image74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77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1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5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5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9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9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6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6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3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7" Type="http://schemas.openxmlformats.org/officeDocument/2006/relationships/image" Target="../media/image105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4.jpeg"/><Relationship Id="rId5" Type="http://schemas.openxmlformats.org/officeDocument/2006/relationships/image" Target="../media/image103.jpeg"/><Relationship Id="rId4" Type="http://schemas.openxmlformats.org/officeDocument/2006/relationships/image" Target="../media/image102.jpe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9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3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3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4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26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9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9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5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3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9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3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18.jpeg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1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3.xml"/></Relationships>
</file>

<file path=ppt/slides/_rels/slide9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instagram.com/theicn/" TargetMode="External"/><Relationship Id="rId3" Type="http://schemas.openxmlformats.org/officeDocument/2006/relationships/image" Target="../media/image121.tiff"/><Relationship Id="rId7" Type="http://schemas.openxmlformats.org/officeDocument/2006/relationships/image" Target="../media/image123.png"/><Relationship Id="rId2" Type="http://schemas.openxmlformats.org/officeDocument/2006/relationships/hyperlink" Target="https://www.facebook.com/ichildnutrition/" TargetMode="Externa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www.pinterest.com/theicn/" TargetMode="External"/><Relationship Id="rId5" Type="http://schemas.openxmlformats.org/officeDocument/2006/relationships/image" Target="../media/image122.png"/><Relationship Id="rId10" Type="http://schemas.openxmlformats.org/officeDocument/2006/relationships/image" Target="../media/image125.png"/><Relationship Id="rId4" Type="http://schemas.openxmlformats.org/officeDocument/2006/relationships/hyperlink" Target="https://twitter.com/search?q=institute%20of%20child%20nutrition&amp;src=typd" TargetMode="External"/><Relationship Id="rId9" Type="http://schemas.openxmlformats.org/officeDocument/2006/relationships/image" Target="../media/image1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38800" y="4876800"/>
            <a:ext cx="5600516" cy="1010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145554" y="1018032"/>
            <a:ext cx="8331200" cy="2566705"/>
          </a:xfrm>
        </p:spPr>
        <p:txBody>
          <a:bodyPr>
            <a:noAutofit/>
          </a:bodyPr>
          <a:lstStyle/>
          <a:p>
            <a:r>
              <a:rPr lang="en-US" sz="4800" b="1" dirty="0">
                <a:latin typeface="Arial"/>
                <a:cs typeface="Arial"/>
              </a:rPr>
              <a:t>Food Allergies for School Nutrition</a:t>
            </a:r>
            <a:endParaRPr lang="en-US" sz="4800" b="1" dirty="0"/>
          </a:p>
        </p:txBody>
      </p:sp>
    </p:spTree>
    <p:extLst>
      <p:ext uri="{BB962C8B-B14F-4D97-AF65-F5344CB8AC3E}">
        <p14:creationId xmlns:p14="http://schemas.microsoft.com/office/powerpoint/2010/main" val="26171961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/>
          <p:cNvSpPr txBox="1">
            <a:spLocks/>
          </p:cNvSpPr>
          <p:nvPr/>
        </p:nvSpPr>
        <p:spPr>
          <a:xfrm>
            <a:off x="914400" y="642619"/>
            <a:ext cx="8077200" cy="13770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rgbClr val="00206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Arial"/>
                <a:cs typeface="Arial"/>
              </a:rPr>
              <a:t>Food Allergies in Children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1371601" y="1759302"/>
            <a:ext cx="9007597" cy="3970602"/>
            <a:chOff x="-293583" y="1476750"/>
            <a:chExt cx="9007597" cy="3970602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293583" y="1737531"/>
              <a:ext cx="4286848" cy="3677163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002177" y="1476750"/>
              <a:ext cx="3200847" cy="2353003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011089" y="3094349"/>
              <a:ext cx="3200847" cy="2353003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180275" y="1476750"/>
              <a:ext cx="1533739" cy="2353003"/>
            </a:xfrm>
            <a:prstGeom prst="rect">
              <a:avLst/>
            </a:prstGeom>
          </p:spPr>
        </p:pic>
      </p:grpSp>
      <p:sp>
        <p:nvSpPr>
          <p:cNvPr id="3" name="Rectangle 2"/>
          <p:cNvSpPr/>
          <p:nvPr/>
        </p:nvSpPr>
        <p:spPr>
          <a:xfrm>
            <a:off x="914400" y="1758473"/>
            <a:ext cx="10114951" cy="52322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58420">
              <a:defRPr/>
            </a:pPr>
            <a:r>
              <a:rPr lang="en-US" sz="2800" dirty="0">
                <a:latin typeface="Arial"/>
                <a:cs typeface="Arial"/>
              </a:rPr>
              <a:t>Roughly 1 in 13 children have a food allergy.</a:t>
            </a:r>
            <a:endParaRPr 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358397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Title 2"/>
          <p:cNvSpPr>
            <a:spLocks noGrp="1"/>
          </p:cNvSpPr>
          <p:nvPr>
            <p:ph type="title"/>
          </p:nvPr>
        </p:nvSpPr>
        <p:spPr>
          <a:xfrm>
            <a:off x="1066800" y="531779"/>
            <a:ext cx="10566400" cy="1143000"/>
          </a:xfrm>
        </p:spPr>
        <p:txBody>
          <a:bodyPr>
            <a:normAutofit/>
          </a:bodyPr>
          <a:lstStyle/>
          <a:p>
            <a:r>
              <a:rPr lang="en-US" b="1" dirty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Logistics</a:t>
            </a:r>
          </a:p>
        </p:txBody>
      </p:sp>
      <p:sp>
        <p:nvSpPr>
          <p:cNvPr id="16386" name="Content Placeholder 1"/>
          <p:cNvSpPr>
            <a:spLocks noGrp="1"/>
          </p:cNvSpPr>
          <p:nvPr>
            <p:ph idx="4294967295"/>
          </p:nvPr>
        </p:nvSpPr>
        <p:spPr>
          <a:xfrm>
            <a:off x="1371600" y="1676400"/>
            <a:ext cx="7886700" cy="4351338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tlCol="0">
            <a:normAutofit/>
          </a:bodyPr>
          <a:lstStyle/>
          <a:p>
            <a:pPr marL="395288" indent="-347472">
              <a:spcAft>
                <a:spcPts val="1800"/>
              </a:spcAft>
            </a:pPr>
            <a:r>
              <a:rPr lang="en-US" sz="2800">
                <a:solidFill>
                  <a:schemeClr val="tx1"/>
                </a:solidFill>
              </a:rPr>
              <a:t>Participant’s Workbook</a:t>
            </a:r>
          </a:p>
          <a:p>
            <a:pPr marL="395288" indent="-347472">
              <a:spcAft>
                <a:spcPts val="1800"/>
              </a:spcAft>
            </a:pPr>
            <a:r>
              <a:rPr lang="en-US" sz="2800">
                <a:solidFill>
                  <a:schemeClr val="tx1"/>
                </a:solidFill>
              </a:rPr>
              <a:t>Restrooms</a:t>
            </a:r>
          </a:p>
          <a:p>
            <a:pPr marL="395288" indent="-347472">
              <a:spcAft>
                <a:spcPts val="1800"/>
              </a:spcAft>
            </a:pPr>
            <a:r>
              <a:rPr lang="en-US" sz="2800">
                <a:solidFill>
                  <a:schemeClr val="tx1"/>
                </a:solidFill>
              </a:rPr>
              <a:t>Emergency Exits</a:t>
            </a:r>
          </a:p>
          <a:p>
            <a:pPr marL="395288" indent="-347472">
              <a:spcAft>
                <a:spcPts val="1800"/>
              </a:spcAft>
            </a:pPr>
            <a:r>
              <a:rPr lang="en-US" sz="2800">
                <a:solidFill>
                  <a:schemeClr val="tx1"/>
                </a:solidFill>
              </a:rPr>
              <a:t>Bike Rack</a:t>
            </a:r>
          </a:p>
          <a:p>
            <a:pPr marL="395288" indent="-347472">
              <a:spcAft>
                <a:spcPts val="1800"/>
              </a:spcAft>
            </a:pPr>
            <a:r>
              <a:rPr lang="en-US" sz="2800">
                <a:solidFill>
                  <a:schemeClr val="tx1"/>
                </a:solidFill>
              </a:rPr>
              <a:t>Ground Rules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3600" y="1674779"/>
            <a:ext cx="4956675" cy="3505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403641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Ground Rules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lvl="0">
              <a:spcAft>
                <a:spcPts val="1200"/>
              </a:spcAft>
            </a:pPr>
            <a:r>
              <a:rPr lang="en-US" b="1"/>
              <a:t>Show up on time and come prepared. </a:t>
            </a:r>
          </a:p>
          <a:p>
            <a:pPr lvl="0">
              <a:spcAft>
                <a:spcPts val="1200"/>
              </a:spcAft>
            </a:pPr>
            <a:r>
              <a:rPr lang="en-US" b="1"/>
              <a:t>Stay mentally and physically present. </a:t>
            </a:r>
          </a:p>
          <a:p>
            <a:pPr lvl="0">
              <a:spcAft>
                <a:spcPts val="1200"/>
              </a:spcAft>
            </a:pPr>
            <a:r>
              <a:rPr lang="en-US" b="1"/>
              <a:t>Let everyone participate. </a:t>
            </a:r>
          </a:p>
          <a:p>
            <a:pPr lvl="0">
              <a:spcAft>
                <a:spcPts val="1200"/>
              </a:spcAft>
            </a:pPr>
            <a:r>
              <a:rPr lang="en-US" b="1"/>
              <a:t>Listen with an open mind. </a:t>
            </a:r>
          </a:p>
          <a:p>
            <a:pPr lvl="0">
              <a:spcAft>
                <a:spcPts val="1200"/>
              </a:spcAft>
            </a:pPr>
            <a:r>
              <a:rPr lang="en-US" b="1"/>
              <a:t>Think before speaking. </a:t>
            </a:r>
          </a:p>
          <a:p>
            <a:pPr>
              <a:spcAft>
                <a:spcPts val="1200"/>
              </a:spcAft>
            </a:pPr>
            <a:r>
              <a:rPr lang="en-US" b="1">
                <a:latin typeface="Arial"/>
                <a:cs typeface="Arial"/>
              </a:rPr>
              <a:t>Attack the problem, not the person. </a:t>
            </a:r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9087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AB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-41985"/>
            <a:ext cx="12192000" cy="686593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6" name="Title 2"/>
          <p:cNvSpPr>
            <a:spLocks noGrp="1"/>
          </p:cNvSpPr>
          <p:nvPr>
            <p:ph type="title"/>
          </p:nvPr>
        </p:nvSpPr>
        <p:spPr>
          <a:xfrm>
            <a:off x="914400" y="4530015"/>
            <a:ext cx="4495800" cy="803985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US" b="1" dirty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Warm-Up Activity </a:t>
            </a:r>
          </a:p>
        </p:txBody>
      </p:sp>
      <p:sp>
        <p:nvSpPr>
          <p:cNvPr id="16386" name="Content Placeholder 1"/>
          <p:cNvSpPr>
            <a:spLocks noGrp="1"/>
          </p:cNvSpPr>
          <p:nvPr>
            <p:ph idx="4294967295"/>
          </p:nvPr>
        </p:nvSpPr>
        <p:spPr>
          <a:xfrm>
            <a:off x="914400" y="5334000"/>
            <a:ext cx="9906000" cy="541338"/>
          </a:xfrm>
          <a:solidFill>
            <a:schemeClr val="bg1"/>
          </a:solidFill>
        </p:spPr>
        <p:txBody>
          <a:bodyPr vert="horz" lIns="91440" tIns="45720" rIns="91440" bIns="45720" rtlCol="0" anchor="t">
            <a:normAutofit fontScale="92500"/>
          </a:bodyPr>
          <a:lstStyle/>
          <a:p>
            <a:pPr marL="6858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List 3 food allergies that students have in your school or district.</a:t>
            </a:r>
          </a:p>
        </p:txBody>
      </p:sp>
    </p:spTree>
    <p:extLst>
      <p:ext uri="{BB962C8B-B14F-4D97-AF65-F5344CB8AC3E}">
        <p14:creationId xmlns:p14="http://schemas.microsoft.com/office/powerpoint/2010/main" val="13215323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Title 2"/>
          <p:cNvSpPr>
            <a:spLocks noGrp="1"/>
          </p:cNvSpPr>
          <p:nvPr>
            <p:ph type="title"/>
          </p:nvPr>
        </p:nvSpPr>
        <p:spPr>
          <a:xfrm>
            <a:off x="1066800" y="491331"/>
            <a:ext cx="10566400" cy="1143000"/>
          </a:xfrm>
        </p:spPr>
        <p:txBody>
          <a:bodyPr>
            <a:normAutofit/>
          </a:bodyPr>
          <a:lstStyle/>
          <a:p>
            <a:r>
              <a:rPr lang="en-US" b="1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Topics for Today</a:t>
            </a:r>
            <a:endParaRPr lang="en-US" b="1">
              <a:solidFill>
                <a:schemeClr val="tx1"/>
              </a:solidFill>
              <a:effectLst>
                <a:innerShdw blurRad="63500" dist="508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16386" name="Content Placeholder 1"/>
          <p:cNvSpPr>
            <a:spLocks noGrp="1"/>
          </p:cNvSpPr>
          <p:nvPr>
            <p:ph idx="4294967295"/>
          </p:nvPr>
        </p:nvSpPr>
        <p:spPr>
          <a:xfrm>
            <a:off x="1777650" y="1744662"/>
            <a:ext cx="7886700" cy="4351338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t">
            <a:normAutofit/>
          </a:bodyPr>
          <a:lstStyle/>
          <a:p>
            <a:pPr marL="394970" indent="-347345">
              <a:spcAft>
                <a:spcPts val="3600"/>
              </a:spcAft>
            </a:pPr>
            <a:r>
              <a:rPr lang="en-US" sz="2800">
                <a:solidFill>
                  <a:schemeClr val="tx1"/>
                </a:solidFill>
              </a:rPr>
              <a:t>All About Food Allergies</a:t>
            </a:r>
            <a:endParaRPr lang="en-US"/>
          </a:p>
          <a:p>
            <a:pPr marL="394970" indent="-347345">
              <a:spcAft>
                <a:spcPts val="3600"/>
              </a:spcAft>
            </a:pPr>
            <a:r>
              <a:rPr lang="en-US" sz="2800">
                <a:solidFill>
                  <a:schemeClr val="tx1"/>
                </a:solidFill>
              </a:rPr>
              <a:t>Reading Labels for Allergens</a:t>
            </a:r>
          </a:p>
          <a:p>
            <a:pPr marL="394970" indent="-347345">
              <a:spcAft>
                <a:spcPts val="3600"/>
              </a:spcAft>
            </a:pPr>
            <a:r>
              <a:rPr lang="en-US" sz="2800">
                <a:solidFill>
                  <a:schemeClr val="tx1"/>
                </a:solidFill>
              </a:rPr>
              <a:t>Avoiding Cross-Contact</a:t>
            </a:r>
          </a:p>
          <a:p>
            <a:pPr marL="394970" indent="-347345">
              <a:spcAft>
                <a:spcPts val="3600"/>
              </a:spcAft>
            </a:pPr>
            <a:r>
              <a:rPr lang="en-US" sz="2800">
                <a:solidFill>
                  <a:schemeClr val="tx1"/>
                </a:solidFill>
                <a:latin typeface="Arial"/>
                <a:cs typeface="Arial"/>
              </a:rPr>
              <a:t>Accommodating Students With Food Allergies</a:t>
            </a:r>
          </a:p>
          <a:p>
            <a:pPr marL="0" indent="0">
              <a:spcAft>
                <a:spcPts val="3600"/>
              </a:spcAft>
              <a:buNone/>
            </a:pPr>
            <a:endParaRPr lang="en-US" sz="2800"/>
          </a:p>
        </p:txBody>
      </p:sp>
      <p:pic>
        <p:nvPicPr>
          <p:cNvPr id="4" name="Picture Placeholder 70" descr="Checklist RTL">
            <a:extLst>
              <a:ext uri="{FF2B5EF4-FFF2-40B4-BE49-F238E27FC236}">
                <a16:creationId xmlns:a16="http://schemas.microsoft.com/office/drawing/2014/main" id="{76E10F36-72C7-48D2-92C9-EB0F25D8477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371600" y="1524000"/>
            <a:ext cx="867600" cy="868680"/>
          </a:xfrm>
          <a:prstGeom prst="ellipse">
            <a:avLst/>
          </a:prstGeom>
          <a:solidFill>
            <a:schemeClr val="bg1"/>
          </a:solidFill>
          <a:ln>
            <a:noFill/>
          </a:ln>
        </p:spPr>
      </p:pic>
      <p:pic>
        <p:nvPicPr>
          <p:cNvPr id="5" name="Picture Placeholder 76" descr="Bullseye">
            <a:extLst>
              <a:ext uri="{FF2B5EF4-FFF2-40B4-BE49-F238E27FC236}">
                <a16:creationId xmlns:a16="http://schemas.microsoft.com/office/drawing/2014/main" id="{97C0FBD8-CC2C-4B3C-BEA4-C0AF2C3DED1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401000" y="4465320"/>
            <a:ext cx="867600" cy="868680"/>
          </a:xfrm>
          <a:prstGeom prst="ellipse">
            <a:avLst/>
          </a:prstGeom>
          <a:solidFill>
            <a:schemeClr val="bg1"/>
          </a:solidFill>
        </p:spPr>
      </p:pic>
      <p:pic>
        <p:nvPicPr>
          <p:cNvPr id="6" name="Picture Placeholder 60" descr="Target">
            <a:extLst>
              <a:ext uri="{FF2B5EF4-FFF2-40B4-BE49-F238E27FC236}">
                <a16:creationId xmlns:a16="http://schemas.microsoft.com/office/drawing/2014/main" id="{ED39021A-AD0E-4A23-A73D-402E0578804C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1401000" y="3505200"/>
            <a:ext cx="867600" cy="868680"/>
          </a:xfrm>
          <a:prstGeom prst="ellipse">
            <a:avLst/>
          </a:prstGeom>
          <a:solidFill>
            <a:schemeClr val="bg1"/>
          </a:solidFill>
        </p:spPr>
      </p:pic>
      <p:pic>
        <p:nvPicPr>
          <p:cNvPr id="7" name="Picture Placeholder 72" descr="List">
            <a:extLst>
              <a:ext uri="{FF2B5EF4-FFF2-40B4-BE49-F238E27FC236}">
                <a16:creationId xmlns:a16="http://schemas.microsoft.com/office/drawing/2014/main" id="{840D31A1-AED1-47FF-A23F-DF37F6745DEF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371600" y="2514600"/>
            <a:ext cx="867600" cy="868680"/>
          </a:xfrm>
          <a:prstGeom prst="ellipse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2047779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162800" y="2438400"/>
            <a:ext cx="4301947" cy="39624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0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457200" indent="-457200"/>
            <a:r>
              <a:rPr lang="en-US" sz="2800">
                <a:ln w="0">
                  <a:noFill/>
                </a:ln>
                <a:solidFill>
                  <a:schemeClr val="tx1"/>
                </a:solidFill>
              </a:rPr>
              <a:t>Test your food allergy knowledge</a:t>
            </a:r>
          </a:p>
          <a:p>
            <a:pPr marL="457200" indent="-457200"/>
            <a:endParaRPr lang="en-US" sz="2800">
              <a:ln w="0">
                <a:noFill/>
              </a:ln>
              <a:solidFill>
                <a:schemeClr val="tx1"/>
              </a:solidFill>
            </a:endParaRPr>
          </a:p>
        </p:txBody>
      </p:sp>
      <p:sp>
        <p:nvSpPr>
          <p:cNvPr id="5" name="Title 2"/>
          <p:cNvSpPr txBox="1">
            <a:spLocks/>
          </p:cNvSpPr>
          <p:nvPr/>
        </p:nvSpPr>
        <p:spPr>
          <a:xfrm>
            <a:off x="1066800" y="685800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rgbClr val="00206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Pre-Assessment</a:t>
            </a:r>
          </a:p>
        </p:txBody>
      </p:sp>
      <p:sp>
        <p:nvSpPr>
          <p:cNvPr id="2" name="Rectangle 1"/>
          <p:cNvSpPr/>
          <p:nvPr/>
        </p:nvSpPr>
        <p:spPr>
          <a:xfrm>
            <a:off x="2590800" y="2436540"/>
            <a:ext cx="4191000" cy="3964259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4068182" y="4114800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QR Code</a:t>
            </a:r>
          </a:p>
        </p:txBody>
      </p:sp>
    </p:spTree>
    <p:extLst>
      <p:ext uri="{BB962C8B-B14F-4D97-AF65-F5344CB8AC3E}">
        <p14:creationId xmlns:p14="http://schemas.microsoft.com/office/powerpoint/2010/main" val="13202004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ontent Placeholder 1"/>
          <p:cNvSpPr>
            <a:spLocks noGrp="1"/>
          </p:cNvSpPr>
          <p:nvPr>
            <p:ph idx="4294967295"/>
          </p:nvPr>
        </p:nvSpPr>
        <p:spPr>
          <a:xfrm>
            <a:off x="1066800" y="1676400"/>
            <a:ext cx="7886700" cy="4351338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t">
            <a:noAutofit/>
          </a:bodyPr>
          <a:lstStyle/>
          <a:p>
            <a:pPr marL="339725" indent="-347472">
              <a:defRPr/>
            </a:pPr>
            <a:r>
              <a:rPr lang="en-US" sz="2800">
                <a:solidFill>
                  <a:schemeClr val="tx1"/>
                </a:solidFill>
              </a:rPr>
              <a:t>Impact of an allergic reaction</a:t>
            </a:r>
          </a:p>
          <a:p>
            <a:pPr marL="339725" indent="-347472">
              <a:buNone/>
              <a:defRPr/>
            </a:pPr>
            <a:endParaRPr lang="en-US" sz="2000">
              <a:solidFill>
                <a:schemeClr val="tx1"/>
              </a:solidFill>
            </a:endParaRPr>
          </a:p>
          <a:p>
            <a:pPr marL="339725" indent="-347472">
              <a:defRPr/>
            </a:pPr>
            <a:r>
              <a:rPr lang="en-US" sz="2800">
                <a:solidFill>
                  <a:schemeClr val="tx1"/>
                </a:solidFill>
              </a:rPr>
              <a:t>Food allergies, symptoms, and treatments</a:t>
            </a:r>
          </a:p>
          <a:p>
            <a:pPr marL="339725" indent="-347472">
              <a:defRPr/>
            </a:pPr>
            <a:endParaRPr lang="en-US" sz="2000">
              <a:solidFill>
                <a:schemeClr val="tx1"/>
              </a:solidFill>
            </a:endParaRPr>
          </a:p>
          <a:p>
            <a:pPr marL="339725" indent="-347472">
              <a:defRPr/>
            </a:pPr>
            <a:r>
              <a:rPr lang="en-US" sz="2800">
                <a:solidFill>
                  <a:schemeClr val="tx1"/>
                </a:solidFill>
              </a:rPr>
              <a:t>Nine major food allergens</a:t>
            </a:r>
          </a:p>
          <a:p>
            <a:pPr marL="339725" indent="-347472">
              <a:buNone/>
              <a:defRPr/>
            </a:pPr>
            <a:endParaRPr lang="en-US" sz="2000">
              <a:solidFill>
                <a:schemeClr val="tx1"/>
              </a:solidFill>
            </a:endParaRPr>
          </a:p>
          <a:p>
            <a:pPr marL="339725" indent="-347345">
              <a:defRPr/>
            </a:pPr>
            <a:r>
              <a:rPr lang="en-US" sz="2800">
                <a:solidFill>
                  <a:schemeClr val="tx1"/>
                </a:solidFill>
                <a:latin typeface="Arial"/>
                <a:cs typeface="Arial"/>
              </a:rPr>
              <a:t>Food allergy vs. food intolerance</a:t>
            </a: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1066800" y="533400"/>
            <a:ext cx="8991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600" dirty="0">
                <a:solidFill>
                  <a:srgbClr val="00206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Lesson 1: All About Food Allergies</a:t>
            </a:r>
          </a:p>
        </p:txBody>
      </p:sp>
    </p:spTree>
    <p:extLst>
      <p:ext uri="{BB962C8B-B14F-4D97-AF65-F5344CB8AC3E}">
        <p14:creationId xmlns:p14="http://schemas.microsoft.com/office/powerpoint/2010/main" val="37994404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800" y="322729"/>
            <a:ext cx="11528139" cy="6248400"/>
          </a:xfrm>
        </p:spPr>
      </p:pic>
    </p:spTree>
    <p:extLst>
      <p:ext uri="{BB962C8B-B14F-4D97-AF65-F5344CB8AC3E}">
        <p14:creationId xmlns:p14="http://schemas.microsoft.com/office/powerpoint/2010/main" val="7565022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457200" indent="-347345">
              <a:spcAft>
                <a:spcPts val="1800"/>
              </a:spcAft>
              <a:buClr>
                <a:srgbClr val="6DA945"/>
              </a:buClr>
              <a:buSzPct val="100000"/>
              <a:buFont typeface="+mj-lt"/>
              <a:buAutoNum type="arabicPeriod"/>
            </a:pPr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Personal reflection (How you felt)</a:t>
            </a:r>
            <a:endParaRPr lang="en-US" dirty="0">
              <a:solidFill>
                <a:schemeClr val="tx1"/>
              </a:solidFill>
              <a:latin typeface="Arial"/>
              <a:cs typeface="Arial"/>
            </a:endParaRPr>
          </a:p>
          <a:p>
            <a:pPr marL="457200" indent="-347345">
              <a:spcAft>
                <a:spcPts val="1800"/>
              </a:spcAft>
              <a:buClr>
                <a:srgbClr val="6DA945"/>
              </a:buClr>
              <a:buSzPct val="100000"/>
              <a:buFont typeface="+mj-lt"/>
              <a:buAutoNum type="arabicPeriod"/>
            </a:pPr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Record feelings on the worksheet</a:t>
            </a:r>
          </a:p>
          <a:p>
            <a:pPr marL="457200" indent="-347345">
              <a:spcAft>
                <a:spcPts val="1800"/>
              </a:spcAft>
              <a:buClr>
                <a:srgbClr val="6DA945"/>
              </a:buClr>
              <a:buSzPct val="100000"/>
              <a:buFont typeface="+mj-lt"/>
              <a:buAutoNum type="arabicPeriod"/>
            </a:pPr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Discuss as a class</a:t>
            </a:r>
          </a:p>
          <a:p>
            <a:pPr marL="68580" indent="0">
              <a:spcAft>
                <a:spcPts val="1800"/>
              </a:spcAft>
              <a:buNone/>
            </a:pPr>
            <a:endParaRPr lang="en-US" sz="2600" dirty="0"/>
          </a:p>
        </p:txBody>
      </p:sp>
      <p:pic>
        <p:nvPicPr>
          <p:cNvPr id="6" name="Picture 5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791200" y="3048000"/>
            <a:ext cx="5714999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itle 2"/>
          <p:cNvSpPr txBox="1">
            <a:spLocks/>
          </p:cNvSpPr>
          <p:nvPr/>
        </p:nvSpPr>
        <p:spPr>
          <a:xfrm>
            <a:off x="917643" y="752272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rgbClr val="00206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The Power of a Story Activity</a:t>
            </a:r>
          </a:p>
        </p:txBody>
      </p:sp>
    </p:spTree>
    <p:extLst>
      <p:ext uri="{BB962C8B-B14F-4D97-AF65-F5344CB8AC3E}">
        <p14:creationId xmlns:p14="http://schemas.microsoft.com/office/powerpoint/2010/main" val="8554015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1295400" y="1707218"/>
            <a:ext cx="8458200" cy="4351338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3200" b="1">
                <a:solidFill>
                  <a:srgbClr val="FF0000"/>
                </a:solidFill>
              </a:rPr>
              <a:t>Food Allergy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800">
                <a:solidFill>
                  <a:schemeClr val="tx1"/>
                </a:solidFill>
              </a:rPr>
              <a:t>Body reaction to a food protein (allergen)</a:t>
            </a:r>
          </a:p>
          <a:p>
            <a:pPr marL="0" indent="0">
              <a:spcBef>
                <a:spcPts val="0"/>
              </a:spcBef>
              <a:buNone/>
            </a:pPr>
            <a:endParaRPr lang="en-US" b="1">
              <a:solidFill>
                <a:srgbClr val="FF0000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3200" b="1">
                <a:solidFill>
                  <a:srgbClr val="FF0000"/>
                </a:solidFill>
              </a:rPr>
              <a:t>Body’s Immune System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800">
                <a:solidFill>
                  <a:schemeClr val="tx1"/>
                </a:solidFill>
              </a:rPr>
              <a:t>Body thinks food protein is dangerous           Creates antibodies against the allergen</a:t>
            </a:r>
          </a:p>
          <a:p>
            <a:pPr marL="0" indent="0">
              <a:spcBef>
                <a:spcPts val="0"/>
              </a:spcBef>
              <a:buNone/>
            </a:pPr>
            <a:endParaRPr lang="en-US" sz="2800" b="1" u="sng">
              <a:solidFill>
                <a:srgbClr val="FF0000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800" b="1" u="sng">
                <a:solidFill>
                  <a:srgbClr val="FF0000"/>
                </a:solidFill>
              </a:rPr>
              <a:t>EVEN A TRACE</a:t>
            </a:r>
            <a:r>
              <a:rPr lang="en-US" sz="2800" b="1">
                <a:solidFill>
                  <a:srgbClr val="FF0000"/>
                </a:solidFill>
              </a:rPr>
              <a:t> can result in an allergic reaction.</a:t>
            </a:r>
          </a:p>
          <a:p>
            <a:pPr eaLnBrk="1" hangingPunct="1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Right Arrow 1"/>
          <p:cNvSpPr/>
          <p:nvPr/>
        </p:nvSpPr>
        <p:spPr>
          <a:xfrm flipV="1">
            <a:off x="7467600" y="3571461"/>
            <a:ext cx="914400" cy="311426"/>
          </a:xfrm>
          <a:prstGeom prst="rightArrow">
            <a:avLst/>
          </a:prstGeom>
          <a:solidFill>
            <a:srgbClr val="9BC97B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2"/>
          <p:cNvSpPr txBox="1">
            <a:spLocks/>
          </p:cNvSpPr>
          <p:nvPr/>
        </p:nvSpPr>
        <p:spPr>
          <a:xfrm>
            <a:off x="1295400" y="56421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rgbClr val="00206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Arial"/>
                <a:cs typeface="Arial"/>
              </a:rPr>
              <a:t>What Is a Food Allergy?</a:t>
            </a:r>
          </a:p>
        </p:txBody>
      </p:sp>
    </p:spTree>
    <p:extLst>
      <p:ext uri="{BB962C8B-B14F-4D97-AF65-F5344CB8AC3E}">
        <p14:creationId xmlns:p14="http://schemas.microsoft.com/office/powerpoint/2010/main" val="1640125039"/>
      </p:ext>
    </p:extLst>
  </p:cSld>
  <p:clrMapOvr>
    <a:masterClrMapping/>
  </p:clrMapOvr>
  <p:transition spd="med">
    <p:wipe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5800" y="1828800"/>
            <a:ext cx="3820058" cy="5201376"/>
          </a:xfrm>
          <a:prstGeom prst="rect">
            <a:avLst/>
          </a:prstGeom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951412" y="122237"/>
            <a:ext cx="9971159" cy="1325563"/>
          </a:xfrm>
        </p:spPr>
        <p:txBody>
          <a:bodyPr/>
          <a:lstStyle/>
          <a:p>
            <a:r>
              <a:rPr lang="en-US" b="1" dirty="0">
                <a:cs typeface="Calibri" pitchFamily="34" charset="0"/>
              </a:rPr>
              <a:t>Allergic Reaction Symptoms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620000" y="5791200"/>
            <a:ext cx="3754770" cy="365125"/>
          </a:xfrm>
        </p:spPr>
        <p:txBody>
          <a:bodyPr/>
          <a:lstStyle/>
          <a:p>
            <a:r>
              <a:rPr lang="en-US" sz="3200" b="1">
                <a:solidFill>
                  <a:schemeClr val="bg1"/>
                </a:solidFill>
              </a:rPr>
              <a:t>Death may occur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13"/>
          </p:nvPr>
        </p:nvSpPr>
        <p:spPr>
          <a:xfrm>
            <a:off x="1692245" y="1062142"/>
            <a:ext cx="8965742" cy="692595"/>
          </a:xfrm>
        </p:spPr>
        <p:txBody>
          <a:bodyPr>
            <a:noAutofit/>
          </a:bodyPr>
          <a:lstStyle/>
          <a:p>
            <a:pPr marL="288925" indent="-285750" eaLnBrk="0" hangingPunct="0">
              <a:lnSpc>
                <a:spcPct val="100000"/>
              </a:lnSpc>
              <a:spcBef>
                <a:spcPts val="600"/>
              </a:spcBef>
              <a:buClr>
                <a:srgbClr val="00A750"/>
              </a:buClr>
              <a:buFont typeface="Arial" panose="020B0604020202020204" pitchFamily="34" charset="0"/>
              <a:buChar char="•"/>
            </a:pPr>
            <a:r>
              <a:rPr lang="en-US" sz="2400" b="0">
                <a:solidFill>
                  <a:schemeClr val="tx1"/>
                </a:solidFill>
              </a:rPr>
              <a:t>One or more symptoms can occur from minutes to a few hours</a:t>
            </a:r>
          </a:p>
          <a:p>
            <a:pPr marL="290513" indent="-290513" eaLnBrk="0" hangingPunct="0">
              <a:lnSpc>
                <a:spcPct val="100000"/>
              </a:lnSpc>
              <a:spcBef>
                <a:spcPts val="600"/>
              </a:spcBef>
              <a:buClr>
                <a:srgbClr val="00A750"/>
              </a:buClr>
              <a:buFont typeface="Arial" panose="020B0604020202020204" pitchFamily="34" charset="0"/>
              <a:buChar char="•"/>
            </a:pPr>
            <a:r>
              <a:rPr lang="en-US" sz="2400" b="0">
                <a:solidFill>
                  <a:schemeClr val="tx1"/>
                </a:solidFill>
              </a:rPr>
              <a:t>Can be </a:t>
            </a:r>
            <a:r>
              <a:rPr lang="en-US" sz="2400">
                <a:solidFill>
                  <a:schemeClr val="tx1"/>
                </a:solidFill>
              </a:rPr>
              <a:t>MILD</a:t>
            </a:r>
            <a:r>
              <a:rPr lang="en-US" sz="2400" b="0">
                <a:solidFill>
                  <a:schemeClr val="tx1"/>
                </a:solidFill>
              </a:rPr>
              <a:t> to </a:t>
            </a:r>
            <a:r>
              <a:rPr lang="en-US" sz="2400">
                <a:solidFill>
                  <a:schemeClr val="tx1"/>
                </a:solidFill>
              </a:rPr>
              <a:t>SEVERE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half" idx="4294967295"/>
          </p:nvPr>
        </p:nvSpPr>
        <p:spPr>
          <a:xfrm>
            <a:off x="1012904" y="4243548"/>
            <a:ext cx="3346510" cy="1319052"/>
          </a:xfrm>
          <a:ln>
            <a:solidFill>
              <a:schemeClr val="accent1">
                <a:lumMod val="75000"/>
              </a:schemeClr>
            </a:solidFill>
          </a:ln>
        </p:spPr>
        <p:txBody>
          <a:bodyPr>
            <a:noAutofit/>
          </a:bodyPr>
          <a:lstStyle/>
          <a:p>
            <a:pPr fontAlgn="auto">
              <a:spcBef>
                <a:spcPts val="0"/>
              </a:spcBef>
              <a:spcAft>
                <a:spcPts val="400"/>
              </a:spcAft>
              <a:defRPr/>
            </a:pPr>
            <a:r>
              <a:rPr lang="en-US" sz="2200"/>
              <a:t>Nausea &amp; vomiting</a:t>
            </a:r>
          </a:p>
          <a:p>
            <a:pPr fontAlgn="auto">
              <a:spcBef>
                <a:spcPts val="0"/>
              </a:spcBef>
              <a:spcAft>
                <a:spcPts val="400"/>
              </a:spcAft>
              <a:defRPr/>
            </a:pPr>
            <a:r>
              <a:rPr lang="en-US" sz="2200">
                <a:solidFill>
                  <a:srgbClr val="7030A0"/>
                </a:solidFill>
              </a:rPr>
              <a:t>Diarrhea</a:t>
            </a:r>
          </a:p>
          <a:p>
            <a:pPr fontAlgn="auto">
              <a:spcBef>
                <a:spcPct val="5000"/>
              </a:spcBef>
              <a:spcAft>
                <a:spcPts val="0"/>
              </a:spcAft>
              <a:defRPr/>
            </a:pPr>
            <a:r>
              <a:rPr lang="en-US" sz="2200"/>
              <a:t>Abdominal cramping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4294967295"/>
          </p:nvPr>
        </p:nvSpPr>
        <p:spPr>
          <a:xfrm>
            <a:off x="6938281" y="3603009"/>
            <a:ext cx="3529723" cy="1654791"/>
          </a:xfrm>
          <a:ln>
            <a:solidFill>
              <a:schemeClr val="accent1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pPr fontAlgn="auto">
              <a:spcBef>
                <a:spcPts val="0"/>
              </a:spcBef>
              <a:spcAft>
                <a:spcPts val="400"/>
              </a:spcAft>
              <a:defRPr/>
            </a:pPr>
            <a:r>
              <a:rPr lang="en-US" sz="2200"/>
              <a:t>Swelling</a:t>
            </a:r>
          </a:p>
          <a:p>
            <a:pPr fontAlgn="auto">
              <a:spcBef>
                <a:spcPts val="0"/>
              </a:spcBef>
              <a:spcAft>
                <a:spcPts val="400"/>
              </a:spcAft>
              <a:defRPr/>
            </a:pPr>
            <a:r>
              <a:rPr lang="en-US" sz="2200">
                <a:solidFill>
                  <a:srgbClr val="7030A0"/>
                </a:solidFill>
              </a:rPr>
              <a:t>Hives</a:t>
            </a:r>
          </a:p>
          <a:p>
            <a:pPr fontAlgn="auto">
              <a:spcBef>
                <a:spcPts val="0"/>
              </a:spcBef>
              <a:spcAft>
                <a:spcPts val="400"/>
              </a:spcAft>
              <a:defRPr/>
            </a:pPr>
            <a:r>
              <a:rPr lang="en-US" sz="2200"/>
              <a:t>Eczema</a:t>
            </a:r>
          </a:p>
          <a:p>
            <a:pPr fontAlgn="auto">
              <a:spcBef>
                <a:spcPts val="0"/>
              </a:spcBef>
              <a:spcAft>
                <a:spcPts val="400"/>
              </a:spcAft>
              <a:defRPr/>
            </a:pPr>
            <a:r>
              <a:rPr lang="en-US" sz="2200">
                <a:solidFill>
                  <a:srgbClr val="7030A0"/>
                </a:solidFill>
              </a:rPr>
              <a:t>Itchy, red rash</a:t>
            </a:r>
          </a:p>
          <a:p>
            <a:endParaRPr lang="en-US" sz="2200"/>
          </a:p>
        </p:txBody>
      </p:sp>
      <p:sp>
        <p:nvSpPr>
          <p:cNvPr id="10" name="Content Placeholder 8"/>
          <p:cNvSpPr>
            <a:spLocks noGrp="1"/>
          </p:cNvSpPr>
          <p:nvPr>
            <p:ph sz="half" idx="4294967295"/>
          </p:nvPr>
        </p:nvSpPr>
        <p:spPr>
          <a:xfrm>
            <a:off x="1003854" y="2192075"/>
            <a:ext cx="3134495" cy="829455"/>
          </a:xfrm>
          <a:ln>
            <a:solidFill>
              <a:schemeClr val="accent1">
                <a:lumMod val="75000"/>
              </a:schemeClr>
            </a:solidFill>
          </a:ln>
        </p:spPr>
        <p:txBody>
          <a:bodyPr>
            <a:noAutofit/>
          </a:bodyPr>
          <a:lstStyle/>
          <a:p>
            <a:pPr fontAlgn="auto">
              <a:spcBef>
                <a:spcPts val="0"/>
              </a:spcBef>
              <a:spcAft>
                <a:spcPts val="400"/>
              </a:spcAft>
              <a:defRPr/>
            </a:pPr>
            <a:r>
              <a:rPr lang="en-US" sz="2200"/>
              <a:t>Trouble swallowing</a:t>
            </a:r>
          </a:p>
          <a:p>
            <a:pPr fontAlgn="auto">
              <a:spcBef>
                <a:spcPts val="0"/>
              </a:spcBef>
              <a:spcAft>
                <a:spcPts val="400"/>
              </a:spcAft>
              <a:defRPr/>
            </a:pPr>
            <a:r>
              <a:rPr lang="en-US" sz="2200">
                <a:solidFill>
                  <a:srgbClr val="7030A0"/>
                </a:solidFill>
              </a:rPr>
              <a:t>Voice change</a:t>
            </a:r>
          </a:p>
        </p:txBody>
      </p:sp>
      <p:sp>
        <p:nvSpPr>
          <p:cNvPr id="12" name="Content Placeholder 10"/>
          <p:cNvSpPr>
            <a:spLocks noGrp="1"/>
          </p:cNvSpPr>
          <p:nvPr>
            <p:ph sz="quarter" idx="4294967295"/>
          </p:nvPr>
        </p:nvSpPr>
        <p:spPr>
          <a:xfrm>
            <a:off x="6918829" y="1891149"/>
            <a:ext cx="3529723" cy="489858"/>
          </a:xfrm>
          <a:ln>
            <a:solidFill>
              <a:schemeClr val="accent1">
                <a:lumMod val="75000"/>
              </a:schemeClr>
            </a:solidFill>
          </a:ln>
        </p:spPr>
        <p:txBody>
          <a:bodyPr>
            <a:normAutofit fontScale="92500"/>
          </a:bodyPr>
          <a:lstStyle/>
          <a:p>
            <a:pPr fontAlgn="auto">
              <a:spcBef>
                <a:spcPts val="0"/>
              </a:spcBef>
              <a:spcAft>
                <a:spcPts val="400"/>
              </a:spcAft>
              <a:defRPr/>
            </a:pPr>
            <a:r>
              <a:rPr lang="en-US" sz="2400"/>
              <a:t>Loss of consciousness</a:t>
            </a:r>
          </a:p>
          <a:p>
            <a:endParaRPr lang="en-US" sz="2000"/>
          </a:p>
        </p:txBody>
      </p:sp>
      <p:sp>
        <p:nvSpPr>
          <p:cNvPr id="13" name="Content Placeholder 10"/>
          <p:cNvSpPr>
            <a:spLocks noGrp="1"/>
          </p:cNvSpPr>
          <p:nvPr>
            <p:ph sz="quarter" idx="4294967295"/>
          </p:nvPr>
        </p:nvSpPr>
        <p:spPr>
          <a:xfrm>
            <a:off x="6918829" y="2679410"/>
            <a:ext cx="3529723" cy="438124"/>
          </a:xfrm>
          <a:ln>
            <a:solidFill>
              <a:schemeClr val="accent1">
                <a:lumMod val="75000"/>
              </a:schemeClr>
            </a:solidFill>
          </a:ln>
        </p:spPr>
        <p:txBody>
          <a:bodyPr>
            <a:normAutofit fontScale="92500"/>
          </a:bodyPr>
          <a:lstStyle/>
          <a:p>
            <a:pPr fontAlgn="auto">
              <a:spcBef>
                <a:spcPts val="0"/>
              </a:spcBef>
              <a:spcAft>
                <a:spcPts val="400"/>
              </a:spcAft>
              <a:defRPr/>
            </a:pPr>
            <a:r>
              <a:rPr lang="en-US" sz="2400"/>
              <a:t>Drop in blood pressure</a:t>
            </a:r>
          </a:p>
        </p:txBody>
      </p:sp>
      <p:sp>
        <p:nvSpPr>
          <p:cNvPr id="3" name="Right Arrow 2"/>
          <p:cNvSpPr/>
          <p:nvPr/>
        </p:nvSpPr>
        <p:spPr>
          <a:xfrm rot="580775">
            <a:off x="3937209" y="2732158"/>
            <a:ext cx="1538141" cy="169413"/>
          </a:xfrm>
          <a:prstGeom prst="rightArrow">
            <a:avLst/>
          </a:prstGeom>
          <a:gradFill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Arrow 14"/>
          <p:cNvSpPr/>
          <p:nvPr/>
        </p:nvSpPr>
        <p:spPr>
          <a:xfrm rot="20417296">
            <a:off x="3850569" y="4244674"/>
            <a:ext cx="1805853" cy="180467"/>
          </a:xfrm>
          <a:prstGeom prst="rightArrow">
            <a:avLst/>
          </a:prstGeom>
          <a:gradFill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Arrow 15"/>
          <p:cNvSpPr/>
          <p:nvPr/>
        </p:nvSpPr>
        <p:spPr>
          <a:xfrm rot="10800000">
            <a:off x="6172201" y="4053016"/>
            <a:ext cx="757030" cy="149973"/>
          </a:xfrm>
          <a:prstGeom prst="rightArrow">
            <a:avLst/>
          </a:prstGeom>
          <a:gradFill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Arrow 16"/>
          <p:cNvSpPr/>
          <p:nvPr/>
        </p:nvSpPr>
        <p:spPr>
          <a:xfrm rot="9858107">
            <a:off x="5492816" y="3031810"/>
            <a:ext cx="1590784" cy="150147"/>
          </a:xfrm>
          <a:prstGeom prst="rightArrow">
            <a:avLst/>
          </a:prstGeom>
          <a:gradFill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Arrow 17"/>
          <p:cNvSpPr/>
          <p:nvPr/>
        </p:nvSpPr>
        <p:spPr>
          <a:xfrm rot="10580186">
            <a:off x="5593464" y="2097149"/>
            <a:ext cx="1471565" cy="141981"/>
          </a:xfrm>
          <a:prstGeom prst="rightArrow">
            <a:avLst/>
          </a:prstGeom>
          <a:gradFill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Content Placeholder 8"/>
          <p:cNvSpPr>
            <a:spLocks noGrp="1"/>
          </p:cNvSpPr>
          <p:nvPr>
            <p:ph sz="half" idx="4294967295"/>
          </p:nvPr>
        </p:nvSpPr>
        <p:spPr>
          <a:xfrm>
            <a:off x="1012904" y="3232779"/>
            <a:ext cx="3316874" cy="856299"/>
          </a:xfrm>
          <a:ln>
            <a:solidFill>
              <a:schemeClr val="accent1">
                <a:lumMod val="75000"/>
              </a:schemeClr>
            </a:solidFill>
          </a:ln>
        </p:spPr>
        <p:txBody>
          <a:bodyPr>
            <a:noAutofit/>
          </a:bodyPr>
          <a:lstStyle/>
          <a:p>
            <a:pPr fontAlgn="auto">
              <a:spcBef>
                <a:spcPts val="0"/>
              </a:spcBef>
              <a:spcAft>
                <a:spcPts val="400"/>
              </a:spcAft>
              <a:defRPr/>
            </a:pPr>
            <a:r>
              <a:rPr lang="en-US" sz="2200"/>
              <a:t>Shortness of breath</a:t>
            </a:r>
          </a:p>
          <a:p>
            <a:pPr fontAlgn="auto">
              <a:spcBef>
                <a:spcPts val="0"/>
              </a:spcBef>
              <a:spcAft>
                <a:spcPts val="400"/>
              </a:spcAft>
              <a:defRPr/>
            </a:pPr>
            <a:r>
              <a:rPr lang="en-US" sz="2200">
                <a:solidFill>
                  <a:srgbClr val="7030A0"/>
                </a:solidFill>
              </a:rPr>
              <a:t>Repetitive coughing</a:t>
            </a:r>
          </a:p>
        </p:txBody>
      </p:sp>
      <p:sp>
        <p:nvSpPr>
          <p:cNvPr id="20" name="Right Arrow 19"/>
          <p:cNvSpPr/>
          <p:nvPr/>
        </p:nvSpPr>
        <p:spPr>
          <a:xfrm rot="20892660">
            <a:off x="4018656" y="3505383"/>
            <a:ext cx="1203635" cy="181768"/>
          </a:xfrm>
          <a:prstGeom prst="rightArrow">
            <a:avLst/>
          </a:prstGeom>
          <a:gradFill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6198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Treatment for Allergic Reaction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9641" y="1784482"/>
            <a:ext cx="7604759" cy="3776925"/>
          </a:xfrm>
        </p:spPr>
        <p:txBody>
          <a:bodyPr>
            <a:normAutofit/>
          </a:bodyPr>
          <a:lstStyle/>
          <a:p>
            <a:pPr marL="285750" indent="-285750">
              <a:spcAft>
                <a:spcPts val="1200"/>
              </a:spcAft>
              <a:buClr>
                <a:srgbClr val="33CC3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400" dirty="0"/>
              <a:t>Determined by the State licensed healthcare professional</a:t>
            </a:r>
          </a:p>
          <a:p>
            <a:pPr marL="285750" indent="-285750">
              <a:spcAft>
                <a:spcPts val="1200"/>
              </a:spcAft>
              <a:buClr>
                <a:srgbClr val="33CC3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400" dirty="0"/>
              <a:t>Written in the emergency care section of food allergy plan</a:t>
            </a:r>
          </a:p>
          <a:p>
            <a:pPr marL="285750" indent="-285750">
              <a:buClr>
                <a:srgbClr val="33CC3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400" dirty="0"/>
              <a:t>Treatments for an allergic reaction may include:</a:t>
            </a:r>
            <a:endParaRPr lang="en-US" sz="2400" b="1" dirty="0"/>
          </a:p>
          <a:p>
            <a:pPr marL="800100" lvl="1" indent="-342900" fontAlgn="base">
              <a:buClr>
                <a:srgbClr val="33CC3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400" i="0" dirty="0"/>
              <a:t>Epinephrine</a:t>
            </a:r>
          </a:p>
          <a:p>
            <a:pPr marL="800100" lvl="1" indent="-342900" fontAlgn="base">
              <a:buClr>
                <a:srgbClr val="33CC3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400" i="0" dirty="0"/>
              <a:t>Antihistamine</a:t>
            </a:r>
          </a:p>
          <a:p>
            <a:pPr marL="800100" lvl="1" indent="-342900" fontAlgn="base">
              <a:buClr>
                <a:srgbClr val="33CC3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400" i="0" dirty="0"/>
              <a:t>Inhaler</a:t>
            </a:r>
            <a:endParaRPr lang="en-US" sz="2400" dirty="0"/>
          </a:p>
        </p:txBody>
      </p:sp>
      <p:pic>
        <p:nvPicPr>
          <p:cNvPr id="6" name="Picture 5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610600" y="1465552"/>
            <a:ext cx="2840503" cy="44147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589406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260432" y="1524000"/>
            <a:ext cx="4559968" cy="4038600"/>
          </a:xfrm>
        </p:spPr>
        <p:txBody>
          <a:bodyPr>
            <a:normAutofit/>
          </a:bodyPr>
          <a:lstStyle/>
          <a:p>
            <a:pPr indent="-347472">
              <a:spcAft>
                <a:spcPts val="1200"/>
              </a:spcAft>
            </a:pPr>
            <a:r>
              <a:rPr lang="en-US" dirty="0">
                <a:solidFill>
                  <a:schemeClr val="tx1"/>
                </a:solidFill>
              </a:rPr>
              <a:t>There is a frog in my throat.</a:t>
            </a:r>
          </a:p>
          <a:p>
            <a:pPr indent="-347472">
              <a:spcAft>
                <a:spcPts val="1200"/>
              </a:spcAft>
            </a:pPr>
            <a:r>
              <a:rPr lang="en-US" dirty="0">
                <a:solidFill>
                  <a:srgbClr val="7030A0"/>
                </a:solidFill>
              </a:rPr>
              <a:t>There’s something stuck in my throat.</a:t>
            </a:r>
          </a:p>
          <a:p>
            <a:pPr indent="-347472">
              <a:spcAft>
                <a:spcPts val="1200"/>
              </a:spcAft>
            </a:pPr>
            <a:r>
              <a:rPr lang="en-US" dirty="0">
                <a:solidFill>
                  <a:schemeClr val="tx1"/>
                </a:solidFill>
              </a:rPr>
              <a:t>My lips feel tight.</a:t>
            </a:r>
          </a:p>
          <a:p>
            <a:pPr indent="-347472">
              <a:spcAft>
                <a:spcPts val="1200"/>
              </a:spcAft>
            </a:pPr>
            <a:r>
              <a:rPr lang="en-US" dirty="0">
                <a:solidFill>
                  <a:srgbClr val="7030A0"/>
                </a:solidFill>
              </a:rPr>
              <a:t>My throat feels thick.</a:t>
            </a:r>
          </a:p>
          <a:p>
            <a:pPr indent="-347472">
              <a:spcAft>
                <a:spcPts val="1200"/>
              </a:spcAft>
            </a:pPr>
            <a:r>
              <a:rPr lang="en-US" dirty="0">
                <a:solidFill>
                  <a:schemeClr val="tx1"/>
                </a:solidFill>
              </a:rPr>
              <a:t>It feels like there is a bump on the back of my tongue.</a:t>
            </a:r>
          </a:p>
          <a:p>
            <a:pPr>
              <a:spcAft>
                <a:spcPts val="1200"/>
              </a:spcAft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295400" y="1524001"/>
            <a:ext cx="4953000" cy="4351337"/>
          </a:xfrm>
        </p:spPr>
        <p:txBody>
          <a:bodyPr>
            <a:noAutofit/>
          </a:bodyPr>
          <a:lstStyle/>
          <a:p>
            <a:pPr indent="-347472">
              <a:spcAft>
                <a:spcPts val="1200"/>
              </a:spcAft>
            </a:pPr>
            <a:r>
              <a:rPr lang="en-US" dirty="0">
                <a:solidFill>
                  <a:schemeClr val="tx1"/>
                </a:solidFill>
              </a:rPr>
              <a:t>This food is too spicy.</a:t>
            </a:r>
          </a:p>
          <a:p>
            <a:pPr indent="-347472">
              <a:spcAft>
                <a:spcPts val="1200"/>
              </a:spcAft>
            </a:pPr>
            <a:r>
              <a:rPr lang="en-US" dirty="0">
                <a:solidFill>
                  <a:srgbClr val="7030A0"/>
                </a:solidFill>
              </a:rPr>
              <a:t>My tongue is hot (or burning).</a:t>
            </a:r>
          </a:p>
          <a:p>
            <a:pPr indent="-347472">
              <a:spcAft>
                <a:spcPts val="1200"/>
              </a:spcAft>
            </a:pPr>
            <a:r>
              <a:rPr lang="en-US" dirty="0">
                <a:solidFill>
                  <a:schemeClr val="tx1"/>
                </a:solidFill>
              </a:rPr>
              <a:t>It feels like something is poking my tongue.</a:t>
            </a:r>
          </a:p>
          <a:p>
            <a:pPr indent="-347472">
              <a:spcAft>
                <a:spcPts val="1200"/>
              </a:spcAft>
            </a:pPr>
            <a:r>
              <a:rPr lang="en-US" dirty="0">
                <a:solidFill>
                  <a:srgbClr val="7030A0"/>
                </a:solidFill>
              </a:rPr>
              <a:t>My tongue (or mouth) is tingling.</a:t>
            </a:r>
          </a:p>
          <a:p>
            <a:pPr indent="-347472">
              <a:spcAft>
                <a:spcPts val="1200"/>
              </a:spcAft>
            </a:pPr>
            <a:r>
              <a:rPr lang="en-US" dirty="0">
                <a:solidFill>
                  <a:schemeClr val="tx1"/>
                </a:solidFill>
              </a:rPr>
              <a:t>My tongue (or mouth) itches.</a:t>
            </a:r>
          </a:p>
          <a:p>
            <a:pPr indent="-347472">
              <a:spcAft>
                <a:spcPts val="1200"/>
              </a:spcAft>
            </a:pPr>
            <a:r>
              <a:rPr lang="en-US" dirty="0">
                <a:solidFill>
                  <a:srgbClr val="7030A0"/>
                </a:solidFill>
              </a:rPr>
              <a:t>My mouth feels funny.</a:t>
            </a:r>
          </a:p>
        </p:txBody>
      </p:sp>
      <p:sp>
        <p:nvSpPr>
          <p:cNvPr id="5" name="Title 2"/>
          <p:cNvSpPr txBox="1">
            <a:spLocks/>
          </p:cNvSpPr>
          <p:nvPr/>
        </p:nvSpPr>
        <p:spPr>
          <a:xfrm>
            <a:off x="1345532" y="533400"/>
            <a:ext cx="9829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rgbClr val="00206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How a Student Might Describe Symptoms</a:t>
            </a:r>
          </a:p>
        </p:txBody>
      </p:sp>
    </p:spTree>
    <p:extLst>
      <p:ext uri="{BB962C8B-B14F-4D97-AF65-F5344CB8AC3E}">
        <p14:creationId xmlns:p14="http://schemas.microsoft.com/office/powerpoint/2010/main" val="34820533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1723" y="0"/>
            <a:ext cx="12203723" cy="689317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1979" y="337335"/>
            <a:ext cx="9313985" cy="838322"/>
          </a:xfrm>
          <a:solidFill>
            <a:schemeClr val="bg1"/>
          </a:solidFill>
        </p:spPr>
        <p:txBody>
          <a:bodyPr/>
          <a:lstStyle/>
          <a:p>
            <a:r>
              <a:rPr lang="en-US" dirty="0"/>
              <a:t>Nonverbal Signs of Allergic Reaction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4654550"/>
            <a:ext cx="6705600" cy="2027138"/>
          </a:xfrm>
          <a:solidFill>
            <a:schemeClr val="bg1"/>
          </a:solidFill>
        </p:spPr>
        <p:txBody>
          <a:bodyPr vert="horz" lIns="91440" tIns="45720" rIns="91440" bIns="45720" rtlCol="0" anchor="t">
            <a:noAutofit/>
          </a:bodyPr>
          <a:lstStyle/>
          <a:p>
            <a:pPr marL="179705" indent="-179705">
              <a:buClr>
                <a:srgbClr val="33CC33"/>
              </a:buClr>
              <a:buSzPct val="100000"/>
            </a:pPr>
            <a:r>
              <a:rPr lang="en-US" sz="2800">
                <a:latin typeface="Arial"/>
                <a:cs typeface="Arial"/>
              </a:rPr>
              <a:t>Putting hands in mouth</a:t>
            </a:r>
            <a:endParaRPr lang="en-US">
              <a:latin typeface="Arial"/>
              <a:cs typeface="Arial"/>
            </a:endParaRPr>
          </a:p>
          <a:p>
            <a:pPr marL="179705" indent="-179705">
              <a:buClr>
                <a:srgbClr val="33CC33"/>
              </a:buClr>
              <a:buSzPct val="100000"/>
            </a:pPr>
            <a:r>
              <a:rPr lang="en-US" sz="2800">
                <a:latin typeface="Arial" panose="020B0604020202020204" pitchFamily="34" charset="0"/>
                <a:cs typeface="Arial" panose="020B0604020202020204" pitchFamily="34" charset="0"/>
              </a:rPr>
              <a:t>Pulling or scratching at tongue</a:t>
            </a:r>
          </a:p>
          <a:p>
            <a:pPr marL="179705" indent="-179705">
              <a:buClr>
                <a:srgbClr val="33CC33"/>
              </a:buClr>
              <a:buSzPct val="100000"/>
            </a:pPr>
            <a:r>
              <a:rPr lang="en-US" sz="2800">
                <a:latin typeface="Arial" panose="020B0604020202020204" pitchFamily="34" charset="0"/>
                <a:cs typeface="Arial" panose="020B0604020202020204" pitchFamily="34" charset="0"/>
              </a:rPr>
              <a:t>Slurring words</a:t>
            </a:r>
          </a:p>
          <a:p>
            <a:pPr marL="179705" indent="-179705">
              <a:buClr>
                <a:srgbClr val="33CC33"/>
              </a:buClr>
              <a:buSzPct val="100000"/>
            </a:pPr>
            <a:r>
              <a:rPr lang="en-US" sz="2800">
                <a:latin typeface="Arial" panose="020B0604020202020204" pitchFamily="34" charset="0"/>
                <a:cs typeface="Arial" panose="020B0604020202020204" pitchFamily="34" charset="0"/>
              </a:rPr>
              <a:t>Voice may change (hoarse or squeaky)</a:t>
            </a:r>
          </a:p>
        </p:txBody>
      </p:sp>
    </p:spTree>
    <p:extLst>
      <p:ext uri="{BB962C8B-B14F-4D97-AF65-F5344CB8AC3E}">
        <p14:creationId xmlns:p14="http://schemas.microsoft.com/office/powerpoint/2010/main" val="6043449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ABC8">
            <a:alpha val="99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Content Placeholder 3"/>
          <p:cNvSpPr>
            <a:spLocks noGrp="1"/>
          </p:cNvSpPr>
          <p:nvPr>
            <p:ph idx="1"/>
          </p:nvPr>
        </p:nvSpPr>
        <p:spPr>
          <a:xfrm>
            <a:off x="1066800" y="1828800"/>
            <a:ext cx="10543823" cy="4038600"/>
          </a:xfrm>
        </p:spPr>
        <p:txBody>
          <a:bodyPr>
            <a:normAutofit/>
          </a:bodyPr>
          <a:lstStyle/>
          <a:p>
            <a:pPr indent="-342900">
              <a:spcAft>
                <a:spcPts val="1800"/>
              </a:spcAft>
            </a:pPr>
            <a:r>
              <a:rPr lang="en-US" sz="2800">
                <a:solidFill>
                  <a:schemeClr val="tx1"/>
                </a:solidFill>
              </a:rPr>
              <a:t>A serious allergic reaction</a:t>
            </a:r>
          </a:p>
          <a:p>
            <a:pPr indent="-342900">
              <a:spcAft>
                <a:spcPts val="1800"/>
              </a:spcAft>
            </a:pPr>
            <a:r>
              <a:rPr lang="en-US" sz="2800">
                <a:solidFill>
                  <a:schemeClr val="tx1"/>
                </a:solidFill>
              </a:rPr>
              <a:t>Rapid in onset</a:t>
            </a:r>
          </a:p>
          <a:p>
            <a:pPr indent="-342900">
              <a:spcAft>
                <a:spcPts val="1800"/>
              </a:spcAft>
            </a:pPr>
            <a:r>
              <a:rPr lang="en-US" sz="2800">
                <a:solidFill>
                  <a:schemeClr val="tx1"/>
                </a:solidFill>
              </a:rPr>
              <a:t>May cause death</a:t>
            </a:r>
          </a:p>
        </p:txBody>
      </p:sp>
      <p:sp>
        <p:nvSpPr>
          <p:cNvPr id="30721" name="Rectangle 6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30722" name="TextBox 11"/>
          <p:cNvSpPr txBox="1">
            <a:spLocks noChangeArrowheads="1"/>
          </p:cNvSpPr>
          <p:nvPr/>
        </p:nvSpPr>
        <p:spPr bwMode="auto">
          <a:xfrm>
            <a:off x="6400800" y="609600"/>
            <a:ext cx="4038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7" name="Title 2"/>
          <p:cNvSpPr txBox="1">
            <a:spLocks/>
          </p:cNvSpPr>
          <p:nvPr/>
        </p:nvSpPr>
        <p:spPr>
          <a:xfrm>
            <a:off x="1066800" y="537119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rgbClr val="00206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Anaphylaxis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7956080"/>
              </p:ext>
            </p:extLst>
          </p:nvPr>
        </p:nvGraphicFramePr>
        <p:xfrm>
          <a:off x="6400800" y="1128169"/>
          <a:ext cx="4756770" cy="417576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756770">
                  <a:extLst>
                    <a:ext uri="{9D8B030D-6E8A-4147-A177-3AD203B41FA5}">
                      <a16:colId xmlns:a16="http://schemas.microsoft.com/office/drawing/2014/main" val="2314112054"/>
                    </a:ext>
                  </a:extLst>
                </a:gridCol>
              </a:tblGrid>
              <a:tr h="446831">
                <a:tc>
                  <a:txBody>
                    <a:bodyPr/>
                    <a:lstStyle/>
                    <a:p>
                      <a:r>
                        <a:rPr lang="en-US" sz="28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Symptoms</a:t>
                      </a:r>
                      <a:endParaRPr lang="en-US" sz="28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4398525"/>
                  </a:ext>
                </a:extLst>
              </a:tr>
              <a:tr h="446831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40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Difficulty breathing</a:t>
                      </a:r>
                      <a:endParaRPr lang="en-US" sz="2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4503789"/>
                  </a:ext>
                </a:extLst>
              </a:tr>
              <a:tr h="446831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40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Drop in blood pressure </a:t>
                      </a:r>
                      <a:endParaRPr lang="en-US" sz="2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2178100"/>
                  </a:ext>
                </a:extLst>
              </a:tr>
              <a:tr h="4468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Feeling of doom</a:t>
                      </a:r>
                      <a:endParaRPr lang="en-US" sz="2400" kern="12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2823484"/>
                  </a:ext>
                </a:extLst>
              </a:tr>
              <a:tr h="446831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40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Gastrointestinal symptoms </a:t>
                      </a:r>
                      <a:endParaRPr lang="en-US" sz="2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2288645"/>
                  </a:ext>
                </a:extLst>
              </a:tr>
              <a:tr h="4468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Rapid pulse, cardiac arrest</a:t>
                      </a:r>
                      <a:endParaRPr lang="en-US" sz="2400" kern="12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7207569"/>
                  </a:ext>
                </a:extLst>
              </a:tr>
              <a:tr h="446831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40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Shock</a:t>
                      </a:r>
                      <a:endParaRPr lang="en-US" sz="2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2745242"/>
                  </a:ext>
                </a:extLst>
              </a:tr>
              <a:tr h="446831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40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Skin symptoms </a:t>
                      </a:r>
                      <a:endParaRPr lang="en-US" sz="2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6693955"/>
                  </a:ext>
                </a:extLst>
              </a:tr>
              <a:tr h="4468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Swollen lips</a:t>
                      </a:r>
                      <a:endParaRPr lang="en-US" sz="2400" kern="12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72969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0053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001000" y="6248400"/>
            <a:ext cx="38325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Pictures from Food Allergy Research Education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87247" y="1892398"/>
            <a:ext cx="3942240" cy="230374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6400" y="4278492"/>
            <a:ext cx="4274865" cy="144138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45984" y="1810051"/>
            <a:ext cx="3535695" cy="243925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55772" y="3834989"/>
            <a:ext cx="2205190" cy="2328385"/>
          </a:xfrm>
          <a:prstGeom prst="rect">
            <a:avLst/>
          </a:prstGeom>
        </p:spPr>
      </p:pic>
      <p:sp>
        <p:nvSpPr>
          <p:cNvPr id="8" name="Content Placeholder 5"/>
          <p:cNvSpPr txBox="1">
            <a:spLocks/>
          </p:cNvSpPr>
          <p:nvPr/>
        </p:nvSpPr>
        <p:spPr>
          <a:xfrm>
            <a:off x="990600" y="1368125"/>
            <a:ext cx="7886700" cy="44192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" indent="0">
              <a:buNone/>
            </a:pPr>
            <a:r>
              <a:rPr lang="en-US" b="1">
                <a:solidFill>
                  <a:srgbClr val="FF0000"/>
                </a:solidFill>
              </a:rPr>
              <a:t>Epinephrine auto-injectors treat anaphylaxis </a:t>
            </a:r>
          </a:p>
          <a:p>
            <a:pPr marL="68580" indent="0">
              <a:buNone/>
            </a:pP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9" name="Title 2"/>
          <p:cNvSpPr txBox="1">
            <a:spLocks/>
          </p:cNvSpPr>
          <p:nvPr/>
        </p:nvSpPr>
        <p:spPr>
          <a:xfrm>
            <a:off x="1066800" y="442976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rgbClr val="00206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Epinephrine</a:t>
            </a:r>
          </a:p>
        </p:txBody>
      </p:sp>
    </p:spTree>
    <p:extLst>
      <p:ext uri="{BB962C8B-B14F-4D97-AF65-F5344CB8AC3E}">
        <p14:creationId xmlns:p14="http://schemas.microsoft.com/office/powerpoint/2010/main" val="10761391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/>
          <p:cNvSpPr txBox="1">
            <a:spLocks/>
          </p:cNvSpPr>
          <p:nvPr/>
        </p:nvSpPr>
        <p:spPr>
          <a:xfrm>
            <a:off x="1143000" y="533400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rgbClr val="00206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FARE Resources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18666" y="0"/>
            <a:ext cx="5273334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0600" y="1676400"/>
            <a:ext cx="4343400" cy="1320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3349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4294967295"/>
          </p:nvPr>
        </p:nvSpPr>
        <p:spPr>
          <a:xfrm>
            <a:off x="1129218" y="1371600"/>
            <a:ext cx="10118747" cy="4351338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10000"/>
              </a:lnSpc>
              <a:spcBef>
                <a:spcPts val="600"/>
              </a:spcBef>
              <a:spcAft>
                <a:spcPts val="1200"/>
              </a:spcAft>
              <a:buNone/>
            </a:pPr>
            <a:r>
              <a:rPr lang="en-US" sz="2600" b="1" dirty="0">
                <a:solidFill>
                  <a:schemeClr val="tx1"/>
                </a:solidFill>
              </a:rPr>
              <a:t>Five Priority Areas</a:t>
            </a:r>
          </a:p>
          <a:p>
            <a:pPr marL="339725" indent="-347472">
              <a:lnSpc>
                <a:spcPct val="110000"/>
              </a:lnSpc>
              <a:spcBef>
                <a:spcPts val="600"/>
              </a:spcBef>
              <a:spcAft>
                <a:spcPts val="1200"/>
              </a:spcAft>
              <a:buClr>
                <a:srgbClr val="6DA945"/>
              </a:buClr>
              <a:buSzPct val="100000"/>
              <a:buFont typeface="+mj-lt"/>
              <a:buAutoNum type="arabicPeriod"/>
            </a:pPr>
            <a:r>
              <a:rPr lang="en-US" sz="2600" dirty="0">
                <a:solidFill>
                  <a:schemeClr val="tx1"/>
                </a:solidFill>
              </a:rPr>
              <a:t>Ensure the daily management of food allergies in individual students.</a:t>
            </a:r>
          </a:p>
          <a:p>
            <a:pPr marL="339725" indent="-347472">
              <a:lnSpc>
                <a:spcPct val="110000"/>
              </a:lnSpc>
              <a:spcBef>
                <a:spcPts val="600"/>
              </a:spcBef>
              <a:spcAft>
                <a:spcPts val="1200"/>
              </a:spcAft>
              <a:buClr>
                <a:srgbClr val="6DA945"/>
              </a:buClr>
              <a:buSzPct val="100000"/>
              <a:buFont typeface="+mj-lt"/>
              <a:buAutoNum type="arabicPeriod"/>
            </a:pPr>
            <a:r>
              <a:rPr lang="en-US" sz="2600" dirty="0">
                <a:solidFill>
                  <a:schemeClr val="tx1"/>
                </a:solidFill>
              </a:rPr>
              <a:t>Prepare for food allergy emergencies.</a:t>
            </a:r>
          </a:p>
          <a:p>
            <a:pPr marL="339725" indent="-347472">
              <a:lnSpc>
                <a:spcPct val="110000"/>
              </a:lnSpc>
              <a:spcBef>
                <a:spcPts val="600"/>
              </a:spcBef>
              <a:spcAft>
                <a:spcPts val="1200"/>
              </a:spcAft>
              <a:buClr>
                <a:srgbClr val="6DA945"/>
              </a:buClr>
              <a:buSzPct val="100000"/>
              <a:buFont typeface="+mj-lt"/>
              <a:buAutoNum type="arabicPeriod"/>
            </a:pPr>
            <a:r>
              <a:rPr lang="en-US" sz="2600" dirty="0">
                <a:solidFill>
                  <a:schemeClr val="tx1"/>
                </a:solidFill>
              </a:rPr>
              <a:t>Provide professional development on food allergies for staff members.</a:t>
            </a:r>
          </a:p>
          <a:p>
            <a:pPr marL="339725" indent="-347472">
              <a:lnSpc>
                <a:spcPct val="110000"/>
              </a:lnSpc>
              <a:spcBef>
                <a:spcPts val="600"/>
              </a:spcBef>
              <a:spcAft>
                <a:spcPts val="1200"/>
              </a:spcAft>
              <a:buClr>
                <a:srgbClr val="6DA945"/>
              </a:buClr>
              <a:buSzPct val="100000"/>
              <a:buFont typeface="+mj-lt"/>
              <a:buAutoNum type="arabicPeriod"/>
            </a:pPr>
            <a:r>
              <a:rPr lang="en-US" sz="2600" dirty="0">
                <a:solidFill>
                  <a:schemeClr val="tx1"/>
                </a:solidFill>
              </a:rPr>
              <a:t>Educate students and family members about food allergies.</a:t>
            </a:r>
          </a:p>
          <a:p>
            <a:pPr marL="339725" indent="-347472">
              <a:lnSpc>
                <a:spcPct val="110000"/>
              </a:lnSpc>
              <a:spcBef>
                <a:spcPts val="600"/>
              </a:spcBef>
              <a:spcAft>
                <a:spcPts val="1200"/>
              </a:spcAft>
              <a:buClr>
                <a:srgbClr val="6DA945"/>
              </a:buClr>
              <a:buSzPct val="100000"/>
              <a:buFont typeface="+mj-lt"/>
              <a:buAutoNum type="arabicPeriod"/>
            </a:pPr>
            <a:r>
              <a:rPr lang="en-US" sz="2600" dirty="0">
                <a:solidFill>
                  <a:schemeClr val="tx1"/>
                </a:solidFill>
              </a:rPr>
              <a:t>Create and maintain a healthy and safe educational environment.</a:t>
            </a:r>
          </a:p>
          <a:p>
            <a:pPr marL="68580" indent="0">
              <a:spcAft>
                <a:spcPts val="1200"/>
              </a:spcAft>
              <a:buNone/>
            </a:pPr>
            <a:endParaRPr lang="en-US" dirty="0"/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1066800" y="458821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rgbClr val="00206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Food Allergy Management Plan</a:t>
            </a:r>
          </a:p>
        </p:txBody>
      </p:sp>
    </p:spTree>
    <p:extLst>
      <p:ext uri="{BB962C8B-B14F-4D97-AF65-F5344CB8AC3E}">
        <p14:creationId xmlns:p14="http://schemas.microsoft.com/office/powerpoint/2010/main" val="3528739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:\Graphics\Pictures\iStock photo\Mealtime Memo\Mealtime Memo 2011\Emergency room iStock_000006067804Medium.jpg"/>
          <p:cNvPicPr/>
          <p:nvPr/>
        </p:nvPicPr>
        <p:blipFill rotWithShape="1">
          <a:blip r:embed="rId3" cstate="email">
            <a:alphaModFix amt="5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7550" b="7550"/>
          <a:stretch/>
        </p:blipFill>
        <p:spPr bwMode="auto">
          <a:xfrm>
            <a:off x="-228600" y="-152400"/>
            <a:ext cx="12573000" cy="7239000"/>
          </a:xfrm>
          <a:prstGeom prst="rect">
            <a:avLst/>
          </a:prstGeom>
          <a:noFill/>
          <a:ln>
            <a:noFill/>
          </a:ln>
          <a:effectLst>
            <a:softEdge rad="112500"/>
          </a:effec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EDF64E-8296-4B2E-8D12-3AAA81910B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09800" y="1219200"/>
            <a:ext cx="8229600" cy="1439694"/>
          </a:xfrm>
          <a:solidFill>
            <a:schemeClr val="bg1"/>
          </a:solidFill>
        </p:spPr>
        <p:txBody>
          <a:bodyPr vert="horz" lIns="91440" tIns="45720" rIns="91440" bIns="45720" rtlCol="0" anchor="t">
            <a:normAutofit/>
          </a:bodyPr>
          <a:lstStyle/>
          <a:p>
            <a:pPr indent="-347345">
              <a:spcAft>
                <a:spcPts val="1800"/>
              </a:spcAft>
            </a:pPr>
            <a:r>
              <a:rPr lang="en-US" sz="2800">
                <a:solidFill>
                  <a:schemeClr val="tx1"/>
                </a:solidFill>
                <a:latin typeface="Arial"/>
                <a:cs typeface="Arial"/>
              </a:rPr>
              <a:t>Find </a:t>
            </a:r>
            <a:r>
              <a:rPr lang="en-US" sz="2800" b="1">
                <a:solidFill>
                  <a:schemeClr val="tx1"/>
                </a:solidFill>
                <a:latin typeface="Arial"/>
                <a:cs typeface="Arial"/>
              </a:rPr>
              <a:t>Food Allergy Emergency</a:t>
            </a:r>
            <a:r>
              <a:rPr lang="en-US" sz="2800">
                <a:solidFill>
                  <a:schemeClr val="tx1"/>
                </a:solidFill>
                <a:latin typeface="Arial"/>
                <a:cs typeface="Arial"/>
              </a:rPr>
              <a:t> worksheet</a:t>
            </a:r>
            <a:endParaRPr lang="en-US">
              <a:solidFill>
                <a:schemeClr val="tx1"/>
              </a:solidFill>
              <a:latin typeface="Arial"/>
              <a:cs typeface="Arial"/>
            </a:endParaRPr>
          </a:p>
          <a:p>
            <a:pPr indent="-347345">
              <a:spcAft>
                <a:spcPts val="1800"/>
              </a:spcAft>
            </a:pPr>
            <a:r>
              <a:rPr lang="en-US" sz="2800">
                <a:solidFill>
                  <a:schemeClr val="tx1"/>
                </a:solidFill>
              </a:rPr>
              <a:t>Answer questions, then discuss as a group</a:t>
            </a:r>
          </a:p>
        </p:txBody>
      </p:sp>
      <p:sp>
        <p:nvSpPr>
          <p:cNvPr id="5" name="Title 2"/>
          <p:cNvSpPr txBox="1">
            <a:spLocks/>
          </p:cNvSpPr>
          <p:nvPr/>
        </p:nvSpPr>
        <p:spPr>
          <a:xfrm>
            <a:off x="2209800" y="381000"/>
            <a:ext cx="8229600" cy="8382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rgbClr val="00206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Food Allergy Emergency Activity</a:t>
            </a:r>
          </a:p>
        </p:txBody>
      </p:sp>
      <p:sp>
        <p:nvSpPr>
          <p:cNvPr id="2" name="Rectangle 1"/>
          <p:cNvSpPr/>
          <p:nvPr/>
        </p:nvSpPr>
        <p:spPr>
          <a:xfrm>
            <a:off x="2209800" y="381000"/>
            <a:ext cx="8229600" cy="2277894"/>
          </a:xfrm>
          <a:prstGeom prst="rect">
            <a:avLst/>
          </a:prstGeom>
          <a:noFill/>
          <a:ln w="57150">
            <a:solidFill>
              <a:srgbClr val="ED51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3083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7" name="Content Placeholder 2"/>
          <p:cNvSpPr>
            <a:spLocks noGrp="1"/>
          </p:cNvSpPr>
          <p:nvPr>
            <p:ph idx="1"/>
          </p:nvPr>
        </p:nvSpPr>
        <p:spPr>
          <a:xfrm>
            <a:off x="914400" y="1752600"/>
            <a:ext cx="10363200" cy="4409805"/>
          </a:xfrm>
        </p:spPr>
        <p:txBody>
          <a:bodyPr>
            <a:noAutofit/>
          </a:bodyPr>
          <a:lstStyle/>
          <a:p>
            <a:pPr indent="-342900">
              <a:spcBef>
                <a:spcPts val="600"/>
              </a:spcBef>
              <a:spcAft>
                <a:spcPts val="1800"/>
              </a:spcAft>
            </a:pPr>
            <a:r>
              <a:rPr lang="en-US" altLang="en-US" sz="2800">
                <a:solidFill>
                  <a:schemeClr val="tx1"/>
                </a:solidFill>
              </a:rPr>
              <a:t>Student has reaction, what do you do first?</a:t>
            </a:r>
          </a:p>
          <a:p>
            <a:pPr indent="-342900">
              <a:spcBef>
                <a:spcPts val="600"/>
              </a:spcBef>
              <a:spcAft>
                <a:spcPts val="1800"/>
              </a:spcAft>
            </a:pPr>
            <a:r>
              <a:rPr lang="en-US" altLang="en-US" sz="2800">
                <a:solidFill>
                  <a:schemeClr val="tx1"/>
                </a:solidFill>
              </a:rPr>
              <a:t>Who do you contact?</a:t>
            </a:r>
          </a:p>
          <a:p>
            <a:pPr indent="-342900">
              <a:spcBef>
                <a:spcPts val="600"/>
              </a:spcBef>
              <a:spcAft>
                <a:spcPts val="1800"/>
              </a:spcAft>
            </a:pPr>
            <a:r>
              <a:rPr lang="en-US" altLang="en-US" sz="2800">
                <a:solidFill>
                  <a:schemeClr val="tx1"/>
                </a:solidFill>
              </a:rPr>
              <a:t>Who administers epinephrine?</a:t>
            </a:r>
          </a:p>
          <a:p>
            <a:pPr indent="-342900">
              <a:spcBef>
                <a:spcPts val="600"/>
              </a:spcBef>
              <a:spcAft>
                <a:spcPts val="1800"/>
              </a:spcAft>
            </a:pPr>
            <a:r>
              <a:rPr lang="en-US" altLang="en-US" sz="2800">
                <a:solidFill>
                  <a:schemeClr val="tx1"/>
                </a:solidFill>
              </a:rPr>
              <a:t>Who is trained?</a:t>
            </a:r>
          </a:p>
          <a:p>
            <a:pPr lvl="1">
              <a:spcBef>
                <a:spcPts val="600"/>
              </a:spcBef>
              <a:spcAft>
                <a:spcPts val="1800"/>
              </a:spcAft>
            </a:pPr>
            <a:endParaRPr lang="en-US" altLang="en-US" sz="2800"/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914400" y="609600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rgbClr val="00206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Emergency Reaction Questions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66742" y="3048000"/>
            <a:ext cx="5217801" cy="3438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929154"/>
      </p:ext>
    </p:extLst>
  </p:cSld>
  <p:clrMapOvr>
    <a:masterClrMapping/>
  </p:clrMapOvr>
  <p:transition spd="med">
    <p:wipe dir="r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20000" y="381000"/>
            <a:ext cx="3943349" cy="17526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752600"/>
            <a:ext cx="10363200" cy="4038600"/>
          </a:xfrm>
        </p:spPr>
        <p:txBody>
          <a:bodyPr>
            <a:normAutofit/>
          </a:bodyPr>
          <a:lstStyle/>
          <a:p>
            <a:pPr indent="-347472">
              <a:spcAft>
                <a:spcPts val="1800"/>
              </a:spcAft>
            </a:pPr>
            <a:r>
              <a:rPr lang="en-US" sz="2600">
                <a:solidFill>
                  <a:schemeClr val="tx1"/>
                </a:solidFill>
              </a:rPr>
              <a:t>Quickly treat anaphylaxis with epinephrine </a:t>
            </a:r>
          </a:p>
          <a:p>
            <a:pPr lvl="2" indent="-347472">
              <a:spcAft>
                <a:spcPts val="1800"/>
              </a:spcAft>
            </a:pPr>
            <a:r>
              <a:rPr lang="en-US" sz="2600" u="sng">
                <a:solidFill>
                  <a:schemeClr val="tx1"/>
                </a:solidFill>
              </a:rPr>
              <a:t>Delay can be deadly</a:t>
            </a:r>
            <a:r>
              <a:rPr lang="en-US" sz="2600">
                <a:solidFill>
                  <a:schemeClr val="tx1"/>
                </a:solidFill>
              </a:rPr>
              <a:t> </a:t>
            </a:r>
          </a:p>
          <a:p>
            <a:pPr indent="-347472">
              <a:spcAft>
                <a:spcPts val="1800"/>
              </a:spcAft>
            </a:pPr>
            <a:r>
              <a:rPr lang="en-US" sz="2600">
                <a:solidFill>
                  <a:schemeClr val="tx1"/>
                </a:solidFill>
              </a:rPr>
              <a:t>Serious food allergic reaction         EMERGENCY  </a:t>
            </a:r>
          </a:p>
          <a:p>
            <a:pPr indent="-347472">
              <a:spcAft>
                <a:spcPts val="1800"/>
              </a:spcAft>
            </a:pPr>
            <a:r>
              <a:rPr lang="en-US" sz="2600">
                <a:solidFill>
                  <a:schemeClr val="tx1"/>
                </a:solidFill>
              </a:rPr>
              <a:t>Call 911 or follow school’s food allergy emergency policy </a:t>
            </a:r>
          </a:p>
          <a:p>
            <a:pPr indent="-347472">
              <a:spcAft>
                <a:spcPts val="1800"/>
              </a:spcAft>
            </a:pPr>
            <a:r>
              <a:rPr lang="en-US" sz="2600">
                <a:solidFill>
                  <a:schemeClr val="tx1"/>
                </a:solidFill>
              </a:rPr>
              <a:t>Notify EMS that anaphylaxis is suspected and to bring epinephrine</a:t>
            </a:r>
          </a:p>
        </p:txBody>
      </p:sp>
      <p:sp>
        <p:nvSpPr>
          <p:cNvPr id="7" name="Right Arrow 6"/>
          <p:cNvSpPr/>
          <p:nvPr/>
        </p:nvSpPr>
        <p:spPr>
          <a:xfrm flipV="1">
            <a:off x="5715000" y="3276600"/>
            <a:ext cx="685800" cy="311426"/>
          </a:xfrm>
          <a:prstGeom prst="rightArrow">
            <a:avLst/>
          </a:prstGeom>
          <a:solidFill>
            <a:srgbClr val="9BC97B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2"/>
          <p:cNvSpPr txBox="1">
            <a:spLocks/>
          </p:cNvSpPr>
          <p:nvPr/>
        </p:nvSpPr>
        <p:spPr>
          <a:xfrm>
            <a:off x="914400" y="590145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rgbClr val="00206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Response to Reaction</a:t>
            </a:r>
          </a:p>
        </p:txBody>
      </p:sp>
    </p:spTree>
    <p:extLst>
      <p:ext uri="{BB962C8B-B14F-4D97-AF65-F5344CB8AC3E}">
        <p14:creationId xmlns:p14="http://schemas.microsoft.com/office/powerpoint/2010/main" val="14925622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6D0BB7-D31A-4631-AC69-847FBBFD64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6540" y="1720174"/>
            <a:ext cx="6858000" cy="3401390"/>
          </a:xfrm>
        </p:spPr>
        <p:txBody>
          <a:bodyPr>
            <a:normAutofit/>
          </a:bodyPr>
          <a:lstStyle/>
          <a:p>
            <a:pPr marL="457200" indent="-457200">
              <a:spcBef>
                <a:spcPts val="600"/>
              </a:spcBef>
              <a:spcAft>
                <a:spcPts val="1800"/>
              </a:spcAft>
              <a:buClr>
                <a:srgbClr val="33CC3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800">
                <a:solidFill>
                  <a:schemeClr val="tx1"/>
                </a:solidFill>
              </a:rPr>
              <a:t>Can a student carry an auto-injector?</a:t>
            </a:r>
          </a:p>
          <a:p>
            <a:pPr marL="457200" indent="-457200">
              <a:spcBef>
                <a:spcPts val="600"/>
              </a:spcBef>
              <a:spcAft>
                <a:spcPts val="1800"/>
              </a:spcAft>
              <a:buClr>
                <a:srgbClr val="33CC3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800">
                <a:solidFill>
                  <a:schemeClr val="tx1"/>
                </a:solidFill>
              </a:rPr>
              <a:t>Is auto-injector in nurse’s office?</a:t>
            </a:r>
          </a:p>
          <a:p>
            <a:pPr marL="457200" indent="-457200">
              <a:spcBef>
                <a:spcPts val="600"/>
              </a:spcBef>
              <a:spcAft>
                <a:spcPts val="1800"/>
              </a:spcAft>
              <a:buClr>
                <a:srgbClr val="33CC3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800">
                <a:solidFill>
                  <a:schemeClr val="tx1"/>
                </a:solidFill>
              </a:rPr>
              <a:t>What if the nurse in unavailable?</a:t>
            </a:r>
          </a:p>
          <a:p>
            <a:pPr marL="457200" indent="-457200">
              <a:spcBef>
                <a:spcPts val="600"/>
              </a:spcBef>
              <a:spcAft>
                <a:spcPts val="1800"/>
              </a:spcAft>
              <a:buClr>
                <a:srgbClr val="33CC3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800">
                <a:solidFill>
                  <a:schemeClr val="tx1"/>
                </a:solidFill>
              </a:rPr>
              <a:t>Student without known food allergy has a reaction. Who do you contact?</a:t>
            </a:r>
          </a:p>
          <a:p>
            <a:endParaRPr lang="en-US" sz="2800"/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929641" y="51659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rgbClr val="00206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Auto-Injector Questions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48600" y="1752600"/>
            <a:ext cx="3462338" cy="2940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0942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E0B5D39-1214-48B4-BECA-022A05719D3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4300" y="3505200"/>
            <a:ext cx="4419600" cy="2946692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571242"/>
            <a:ext cx="10287000" cy="40386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347345"/>
            <a:r>
              <a:rPr lang="en-US" dirty="0">
                <a:solidFill>
                  <a:schemeClr val="tx1"/>
                </a:solidFill>
                <a:latin typeface="Arial"/>
                <a:cs typeface="Arial"/>
              </a:rPr>
              <a:t>Typically, only available by prescription </a:t>
            </a:r>
            <a:endParaRPr lang="en-US" dirty="0">
              <a:solidFill>
                <a:schemeClr val="tx1"/>
              </a:solidFill>
            </a:endParaRPr>
          </a:p>
          <a:p>
            <a:pPr indent="-347345"/>
            <a:r>
              <a:rPr lang="en-US" dirty="0">
                <a:solidFill>
                  <a:schemeClr val="tx1"/>
                </a:solidFill>
                <a:latin typeface="Arial"/>
                <a:cs typeface="Arial"/>
              </a:rPr>
              <a:t>State laws may allow ‘stock’ auto-injectors </a:t>
            </a:r>
            <a:endParaRPr lang="en-US" dirty="0">
              <a:solidFill>
                <a:schemeClr val="tx1"/>
              </a:solidFill>
            </a:endParaRPr>
          </a:p>
          <a:p>
            <a:pPr indent="-347345"/>
            <a:r>
              <a:rPr lang="en-US" dirty="0">
                <a:solidFill>
                  <a:schemeClr val="tx1"/>
                </a:solidFill>
                <a:latin typeface="Arial"/>
                <a:cs typeface="Arial"/>
              </a:rPr>
              <a:t>Students who receive an auto-injector need follow-up care and observation</a:t>
            </a:r>
          </a:p>
          <a:p>
            <a:pPr indent="-347345"/>
            <a:r>
              <a:rPr lang="en-US" dirty="0">
                <a:solidFill>
                  <a:schemeClr val="tx1"/>
                </a:solidFill>
                <a:latin typeface="Arial"/>
                <a:cs typeface="Arial"/>
              </a:rPr>
              <a:t>Symptoms can improve or disappear, but student may have a 2</a:t>
            </a:r>
            <a:r>
              <a:rPr lang="en-US" baseline="30000" dirty="0">
                <a:solidFill>
                  <a:schemeClr val="tx1"/>
                </a:solidFill>
                <a:latin typeface="Arial"/>
                <a:cs typeface="Arial"/>
              </a:rPr>
              <a:t>nd</a:t>
            </a:r>
            <a:r>
              <a:rPr lang="en-US" dirty="0">
                <a:solidFill>
                  <a:schemeClr val="tx1"/>
                </a:solidFill>
                <a:latin typeface="Arial"/>
                <a:cs typeface="Arial"/>
              </a:rPr>
              <a:t> reaction</a:t>
            </a:r>
          </a:p>
        </p:txBody>
      </p:sp>
      <p:sp>
        <p:nvSpPr>
          <p:cNvPr id="5" name="Title 2"/>
          <p:cNvSpPr txBox="1">
            <a:spLocks/>
          </p:cNvSpPr>
          <p:nvPr/>
        </p:nvSpPr>
        <p:spPr>
          <a:xfrm>
            <a:off x="990600" y="533400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rgbClr val="00206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Epinephrine Auto-Injector</a:t>
            </a:r>
          </a:p>
        </p:txBody>
      </p:sp>
    </p:spTree>
    <p:extLst>
      <p:ext uri="{BB962C8B-B14F-4D97-AF65-F5344CB8AC3E}">
        <p14:creationId xmlns:p14="http://schemas.microsoft.com/office/powerpoint/2010/main" val="10106875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E0B5D39-1214-48B4-BECA-022A05719D3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447303" y="345068"/>
            <a:ext cx="4135097" cy="620813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E26424-B955-49BA-B0EE-0A6EC6B0C2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5379" y="1752600"/>
            <a:ext cx="6479822" cy="4038600"/>
          </a:xfrm>
        </p:spPr>
        <p:txBody>
          <a:bodyPr>
            <a:normAutofit/>
          </a:bodyPr>
          <a:lstStyle/>
          <a:p>
            <a:pPr indent="-347472">
              <a:spcBef>
                <a:spcPts val="600"/>
              </a:spcBef>
              <a:spcAft>
                <a:spcPts val="1800"/>
              </a:spcAft>
            </a:pPr>
            <a:r>
              <a:rPr lang="en-US" sz="2800">
                <a:solidFill>
                  <a:schemeClr val="tx1"/>
                </a:solidFill>
              </a:rPr>
              <a:t>Is staff trained? Substitutes? Volunteers? </a:t>
            </a:r>
          </a:p>
          <a:p>
            <a:pPr indent="-347472">
              <a:spcBef>
                <a:spcPts val="600"/>
              </a:spcBef>
              <a:spcAft>
                <a:spcPts val="1800"/>
              </a:spcAft>
            </a:pPr>
            <a:r>
              <a:rPr lang="en-US" sz="2800">
                <a:solidFill>
                  <a:schemeClr val="tx1"/>
                </a:solidFill>
              </a:rPr>
              <a:t>Can kitchen phone call 911?</a:t>
            </a:r>
          </a:p>
          <a:p>
            <a:pPr indent="-347472">
              <a:spcBef>
                <a:spcPts val="600"/>
              </a:spcBef>
              <a:spcAft>
                <a:spcPts val="1800"/>
              </a:spcAft>
            </a:pPr>
            <a:r>
              <a:rPr lang="en-US" sz="2800">
                <a:solidFill>
                  <a:schemeClr val="tx1"/>
                </a:solidFill>
              </a:rPr>
              <a:t>Will EMS have epinephrine?</a:t>
            </a:r>
          </a:p>
          <a:p>
            <a:pPr>
              <a:spcBef>
                <a:spcPts val="600"/>
              </a:spcBef>
              <a:spcAft>
                <a:spcPts val="1800"/>
              </a:spcAft>
            </a:pPr>
            <a:endParaRPr lang="en-US" sz="2800"/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872667" y="609600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rgbClr val="00206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Responding to an Emergency</a:t>
            </a:r>
          </a:p>
        </p:txBody>
      </p:sp>
    </p:spTree>
    <p:extLst>
      <p:ext uri="{BB962C8B-B14F-4D97-AF65-F5344CB8AC3E}">
        <p14:creationId xmlns:p14="http://schemas.microsoft.com/office/powerpoint/2010/main" val="27630882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1" y="419101"/>
            <a:ext cx="10566400" cy="1143000"/>
          </a:xfrm>
        </p:spPr>
        <p:txBody>
          <a:bodyPr/>
          <a:lstStyle/>
          <a:p>
            <a:r>
              <a:rPr lang="en-US" dirty="0">
                <a:latin typeface="Arial"/>
                <a:cs typeface="Arial"/>
              </a:rPr>
              <a:t>Preparation Is the Key to Success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256370439"/>
              </p:ext>
            </p:extLst>
          </p:nvPr>
        </p:nvGraphicFramePr>
        <p:xfrm>
          <a:off x="609601" y="1371601"/>
          <a:ext cx="10972800" cy="4800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7930742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lose up of a fish&#10;&#10;Description automatically generated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9549" y="4002623"/>
            <a:ext cx="2269288" cy="1512859"/>
          </a:xfrm>
          <a:prstGeom prst="rect">
            <a:avLst/>
          </a:prstGeom>
        </p:spPr>
      </p:pic>
      <p:pic>
        <p:nvPicPr>
          <p:cNvPr id="21" name="Picture 20" descr="P:\Graphics\Pictures\iStock photo\Food Allergy\milk iStock_000003931123Large MILK CARTON.jpg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34500" y="1368807"/>
            <a:ext cx="1981200" cy="2643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Picture 16" descr="P:\Graphics\Pictures\iStock photo\Food Allergy\cracked egg iStock_000017710085Large BROKEN EGG.jpg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55462" y="1720508"/>
            <a:ext cx="2104229" cy="2335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Picture 19" descr="P:\Graphics\Pictures\iStock photo\Food Allergy\mixed nuts iStock_000015395107Medium.jpg"/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07435" y="1904909"/>
            <a:ext cx="1929079" cy="15256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Picture 22"/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705726" y="4109624"/>
            <a:ext cx="2770414" cy="18786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Picture 18" descr="P:\Graphics\Pictures\iStock photo\Food Allergy\peanutbutter iStock_000014536483Medium PEANUT BUTTER.jpg"/>
          <p:cNvPicPr/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66061" y="1497104"/>
            <a:ext cx="1959293" cy="233508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Picture 21" descr="P:\Graphics\Pictures\iStock photo\Food Allergy\green peas iStock_000020453891Medium Soy Beans.jpg"/>
          <p:cNvPicPr/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37756" y="2962532"/>
            <a:ext cx="2338121" cy="1612263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itle 2"/>
          <p:cNvSpPr txBox="1">
            <a:spLocks/>
          </p:cNvSpPr>
          <p:nvPr/>
        </p:nvSpPr>
        <p:spPr>
          <a:xfrm>
            <a:off x="999549" y="427557"/>
            <a:ext cx="901158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>
                <a:solidFill>
                  <a:srgbClr val="00206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The Nine Major Food Allergens</a:t>
            </a:r>
          </a:p>
        </p:txBody>
      </p:sp>
      <p:pic>
        <p:nvPicPr>
          <p:cNvPr id="3" name="Picture 2" descr="A pile of different types of seeds&#10;&#10;Description automatically generated">
            <a:extLst>
              <a:ext uri="{FF2B5EF4-FFF2-40B4-BE49-F238E27FC236}">
                <a16:creationId xmlns:a16="http://schemas.microsoft.com/office/drawing/2014/main" id="{5F56B6CC-2DFB-2162-A9E5-2B0E2BE9790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765005" y="4497736"/>
            <a:ext cx="2743200" cy="1592317"/>
          </a:xfrm>
          <a:prstGeom prst="rect">
            <a:avLst/>
          </a:prstGeom>
        </p:spPr>
      </p:pic>
      <p:pic>
        <p:nvPicPr>
          <p:cNvPr id="4" name="Picture 3" descr="A group of lobsters and shrimp&#10;&#10;Description automatically generated">
            <a:extLst>
              <a:ext uri="{FF2B5EF4-FFF2-40B4-BE49-F238E27FC236}">
                <a16:creationId xmlns:a16="http://schemas.microsoft.com/office/drawing/2014/main" id="{0A7B1BF3-79A6-5B05-1FB0-EEF27628B1E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724650" y="4497555"/>
            <a:ext cx="2171700" cy="1552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0401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85396" y="1833034"/>
            <a:ext cx="8828617" cy="905936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68580" indent="0" algn="ctr">
              <a:buNone/>
            </a:pPr>
            <a:r>
              <a:rPr lang="en-US" sz="3200" b="1">
                <a:solidFill>
                  <a:srgbClr val="FF0000"/>
                </a:solidFill>
                <a:latin typeface="Arial"/>
                <a:cs typeface="Arial"/>
              </a:rPr>
              <a:t>Strict Avoidance of Known Food Allergens</a:t>
            </a:r>
            <a:endParaRPr lang="en-US" sz="320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26625" name="Rectangle 6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8" name="Title 2"/>
          <p:cNvSpPr txBox="1">
            <a:spLocks/>
          </p:cNvSpPr>
          <p:nvPr/>
        </p:nvSpPr>
        <p:spPr>
          <a:xfrm>
            <a:off x="920885" y="685800"/>
            <a:ext cx="10972799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rgbClr val="00206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Only Way to Prevent an Allergic Reaction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200" y="2921455"/>
            <a:ext cx="10363200" cy="3483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348353"/>
      </p:ext>
    </p:extLst>
  </p:cSld>
  <p:clrMapOvr>
    <a:masterClrMapping/>
  </p:clrMapOvr>
  <p:transition>
    <p:wip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3"/>
          <p:cNvSpPr>
            <a:spLocks noGrp="1" noChangeArrowheads="1"/>
          </p:cNvSpPr>
          <p:nvPr>
            <p:ph idx="1"/>
          </p:nvPr>
        </p:nvSpPr>
        <p:spPr>
          <a:xfrm>
            <a:off x="835378" y="1600200"/>
            <a:ext cx="10977739" cy="47244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en-US" sz="3200" b="1">
                <a:solidFill>
                  <a:srgbClr val="FF0000"/>
                </a:solidFill>
              </a:rPr>
              <a:t>Involves the Digestive System</a:t>
            </a:r>
            <a:endParaRPr lang="en-US" sz="3200">
              <a:solidFill>
                <a:srgbClr val="FF0000"/>
              </a:solidFill>
            </a:endParaRPr>
          </a:p>
          <a:p>
            <a:pPr marL="0" indent="0">
              <a:spcBef>
                <a:spcPts val="2000"/>
              </a:spcBef>
              <a:buNone/>
            </a:pPr>
            <a:r>
              <a:rPr lang="en-US" sz="2800">
                <a:solidFill>
                  <a:schemeClr val="tx1"/>
                </a:solidFill>
                <a:latin typeface="Arial"/>
                <a:cs typeface="Arial"/>
              </a:rPr>
              <a:t>Symptoms may:</a:t>
            </a:r>
            <a:endParaRPr lang="en-US" sz="2800">
              <a:solidFill>
                <a:schemeClr val="tx1"/>
              </a:solidFill>
            </a:endParaRPr>
          </a:p>
          <a:p>
            <a:pPr indent="-347345"/>
            <a:r>
              <a:rPr lang="en-US" sz="2800">
                <a:solidFill>
                  <a:schemeClr val="tx1"/>
                </a:solidFill>
                <a:latin typeface="Arial"/>
                <a:cs typeface="Arial"/>
              </a:rPr>
              <a:t>Affect the skin, respiratory tract, and digestive tract—individually or combination</a:t>
            </a:r>
          </a:p>
          <a:p>
            <a:pPr indent="-347345"/>
            <a:r>
              <a:rPr lang="en-US" sz="2800">
                <a:solidFill>
                  <a:schemeClr val="tx1"/>
                </a:solidFill>
              </a:rPr>
              <a:t>Can cause nausea, diarrhea, vomiting</a:t>
            </a:r>
          </a:p>
          <a:p>
            <a:pPr indent="-347345"/>
            <a:r>
              <a:rPr lang="en-US" sz="2800">
                <a:solidFill>
                  <a:schemeClr val="tx1"/>
                </a:solidFill>
              </a:rPr>
              <a:t>Come on gradually</a:t>
            </a:r>
          </a:p>
          <a:p>
            <a:pPr indent="-347345"/>
            <a:r>
              <a:rPr lang="en-US" sz="2800">
                <a:solidFill>
                  <a:schemeClr val="tx1"/>
                </a:solidFill>
              </a:rPr>
              <a:t>Not life-threatening</a:t>
            </a:r>
          </a:p>
          <a:p>
            <a:pPr indent="-347345"/>
            <a:r>
              <a:rPr lang="en-US" sz="2800">
                <a:solidFill>
                  <a:schemeClr val="tx1"/>
                </a:solidFill>
              </a:rPr>
              <a:t>May be confused with food allergies</a:t>
            </a: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835378" y="609600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rgbClr val="00206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Arial"/>
                <a:cs typeface="Arial"/>
              </a:rPr>
              <a:t>What Is a Food Intolerance?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2000" y="3359150"/>
            <a:ext cx="3126903" cy="3159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041330"/>
      </p:ext>
    </p:extLst>
  </p:cSld>
  <p:clrMapOvr>
    <a:masterClrMapping/>
  </p:clrMapOvr>
  <p:transition spd="med">
    <p:wipe dir="r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idx="1"/>
          </p:nvPr>
        </p:nvSpPr>
        <p:spPr>
          <a:xfrm>
            <a:off x="838200" y="1583987"/>
            <a:ext cx="10543823" cy="4038600"/>
          </a:xfrm>
        </p:spPr>
        <p:txBody>
          <a:bodyPr>
            <a:noAutofit/>
          </a:bodyPr>
          <a:lstStyle/>
          <a:p>
            <a:pPr marL="339725" indent="-347472">
              <a:spcBef>
                <a:spcPts val="0"/>
              </a:spcBef>
              <a:spcAft>
                <a:spcPts val="1800"/>
              </a:spcAft>
            </a:pPr>
            <a:r>
              <a:rPr lang="en-US" sz="2600" b="1">
                <a:solidFill>
                  <a:srgbClr val="FF0000"/>
                </a:solidFill>
              </a:rPr>
              <a:t>Autoimmune disorder </a:t>
            </a:r>
            <a:r>
              <a:rPr lang="en-US" sz="2600">
                <a:solidFill>
                  <a:schemeClr val="tx1"/>
                </a:solidFill>
              </a:rPr>
              <a:t>involving the </a:t>
            </a:r>
            <a:r>
              <a:rPr lang="en-US" sz="2600" b="1">
                <a:solidFill>
                  <a:srgbClr val="FF0000"/>
                </a:solidFill>
              </a:rPr>
              <a:t>immune system</a:t>
            </a:r>
            <a:r>
              <a:rPr lang="en-US" sz="2600"/>
              <a:t> in the </a:t>
            </a:r>
            <a:r>
              <a:rPr lang="en-US" sz="2600" b="1">
                <a:solidFill>
                  <a:srgbClr val="FF0000"/>
                </a:solidFill>
              </a:rPr>
              <a:t>small intestine only</a:t>
            </a:r>
          </a:p>
          <a:p>
            <a:pPr marL="339725" indent="-347472">
              <a:spcBef>
                <a:spcPts val="0"/>
              </a:spcBef>
              <a:spcAft>
                <a:spcPts val="1800"/>
              </a:spcAft>
            </a:pPr>
            <a:r>
              <a:rPr lang="en-US" sz="2600">
                <a:solidFill>
                  <a:schemeClr val="tx1"/>
                </a:solidFill>
              </a:rPr>
              <a:t>Reaction to eating gluten </a:t>
            </a:r>
            <a:r>
              <a:rPr lang="en-US">
                <a:solidFill>
                  <a:schemeClr val="tx1"/>
                </a:solidFill>
              </a:rPr>
              <a:t>–</a:t>
            </a:r>
            <a:r>
              <a:rPr lang="en-US" sz="2600">
                <a:solidFill>
                  <a:schemeClr val="tx1"/>
                </a:solidFill>
              </a:rPr>
              <a:t> protein in wheat, barley, and rye</a:t>
            </a:r>
          </a:p>
          <a:p>
            <a:pPr marL="339725" indent="-347472">
              <a:spcBef>
                <a:spcPts val="0"/>
              </a:spcBef>
              <a:spcAft>
                <a:spcPts val="1800"/>
              </a:spcAft>
            </a:pPr>
            <a:r>
              <a:rPr lang="en-US" sz="2600">
                <a:solidFill>
                  <a:schemeClr val="tx1"/>
                </a:solidFill>
              </a:rPr>
              <a:t>Follow a strict gluten-free diet</a:t>
            </a:r>
          </a:p>
          <a:p>
            <a:pPr marL="339725" indent="-347472">
              <a:spcBef>
                <a:spcPts val="0"/>
              </a:spcBef>
              <a:spcAft>
                <a:spcPts val="1800"/>
              </a:spcAft>
            </a:pPr>
            <a:r>
              <a:rPr lang="en-US" sz="2600">
                <a:solidFill>
                  <a:schemeClr val="tx1"/>
                </a:solidFill>
              </a:rPr>
              <a:t>Can have long-term health effects</a:t>
            </a:r>
          </a:p>
          <a:p>
            <a:pPr marL="339725" indent="-347472">
              <a:spcBef>
                <a:spcPts val="0"/>
              </a:spcBef>
              <a:spcAft>
                <a:spcPts val="1800"/>
              </a:spcAft>
            </a:pPr>
            <a:r>
              <a:rPr lang="en-US" sz="2600">
                <a:solidFill>
                  <a:schemeClr val="tx1"/>
                </a:solidFill>
              </a:rPr>
              <a:t>Considered a disability</a:t>
            </a:r>
            <a:endParaRPr lang="en-US">
              <a:solidFill>
                <a:schemeClr val="tx1"/>
              </a:solidFill>
            </a:endParaRPr>
          </a:p>
          <a:p>
            <a:pPr>
              <a:spcAft>
                <a:spcPts val="1800"/>
              </a:spcAft>
            </a:pPr>
            <a:endParaRPr lang="en-US"/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838200" y="533400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rgbClr val="00206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Celiac Disease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56812" y="3200400"/>
            <a:ext cx="4752092" cy="3249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59641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0" y="533400"/>
            <a:ext cx="10566400" cy="1143000"/>
          </a:xfrm>
        </p:spPr>
        <p:txBody>
          <a:bodyPr/>
          <a:lstStyle/>
          <a:p>
            <a:r>
              <a:rPr lang="en-US"/>
              <a:t>Gluten-Free Meals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spcAft>
                <a:spcPts val="1800"/>
              </a:spcAft>
            </a:pPr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Carefully read labels</a:t>
            </a:r>
            <a:endParaRPr lang="en-US" sz="2800" b="1" dirty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spcAft>
                <a:spcPts val="1800"/>
              </a:spcAft>
            </a:pPr>
            <a:r>
              <a:rPr lang="en-US" sz="2800" b="1" dirty="0">
                <a:solidFill>
                  <a:srgbClr val="FF0000"/>
                </a:solidFill>
                <a:latin typeface="Arial"/>
                <a:cs typeface="Arial"/>
              </a:rPr>
              <a:t>Wheat-free ≠ Gluten-free</a:t>
            </a:r>
            <a:endParaRPr lang="en-US" sz="2800" dirty="0">
              <a:solidFill>
                <a:srgbClr val="FF0000"/>
              </a:solidFill>
              <a:latin typeface="Arial"/>
              <a:cs typeface="Arial"/>
            </a:endParaRPr>
          </a:p>
          <a:p>
            <a:pPr>
              <a:spcAft>
                <a:spcPts val="1800"/>
              </a:spcAft>
            </a:pPr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Be creative when planning menus</a:t>
            </a:r>
          </a:p>
          <a:p>
            <a:pPr lvl="1">
              <a:spcAft>
                <a:spcPts val="1800"/>
              </a:spcAft>
            </a:pPr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Naturally gluten-free items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24019" y="4191001"/>
            <a:ext cx="3399619" cy="226641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1" y="482696"/>
            <a:ext cx="3071122" cy="199310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84346" y="2469405"/>
            <a:ext cx="2883527" cy="1860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34714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ontent Placeholder 1"/>
          <p:cNvSpPr>
            <a:spLocks noGrp="1"/>
          </p:cNvSpPr>
          <p:nvPr>
            <p:ph idx="4294967295"/>
          </p:nvPr>
        </p:nvSpPr>
        <p:spPr>
          <a:xfrm>
            <a:off x="1219200" y="1676400"/>
            <a:ext cx="7886700" cy="4351338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tlCol="0">
            <a:noAutofit/>
          </a:bodyPr>
          <a:lstStyle/>
          <a:p>
            <a:pPr marL="339725" indent="-347472">
              <a:defRPr/>
            </a:pPr>
            <a:r>
              <a:rPr lang="en-US" sz="2800">
                <a:solidFill>
                  <a:schemeClr val="tx1"/>
                </a:solidFill>
              </a:rPr>
              <a:t>Impact of an allergic reaction</a:t>
            </a:r>
          </a:p>
          <a:p>
            <a:pPr marL="339725" indent="-347472">
              <a:buNone/>
              <a:defRPr/>
            </a:pPr>
            <a:endParaRPr lang="en-US" sz="1600">
              <a:solidFill>
                <a:schemeClr val="tx1"/>
              </a:solidFill>
            </a:endParaRPr>
          </a:p>
          <a:p>
            <a:pPr marL="339725" indent="-347472">
              <a:defRPr/>
            </a:pPr>
            <a:r>
              <a:rPr lang="en-US" sz="2800">
                <a:solidFill>
                  <a:schemeClr val="tx1"/>
                </a:solidFill>
              </a:rPr>
              <a:t>Food allergies, symptoms, and treatments</a:t>
            </a:r>
          </a:p>
          <a:p>
            <a:pPr marL="339725" indent="-347472">
              <a:defRPr/>
            </a:pPr>
            <a:endParaRPr lang="en-US" sz="1600">
              <a:solidFill>
                <a:schemeClr val="tx1"/>
              </a:solidFill>
            </a:endParaRPr>
          </a:p>
          <a:p>
            <a:pPr marL="339725" indent="-347472">
              <a:defRPr/>
            </a:pPr>
            <a:r>
              <a:rPr lang="en-US" sz="2800">
                <a:solidFill>
                  <a:schemeClr val="tx1"/>
                </a:solidFill>
              </a:rPr>
              <a:t>Nine major food allergens</a:t>
            </a:r>
          </a:p>
          <a:p>
            <a:pPr marL="339725" indent="-347472">
              <a:defRPr/>
            </a:pPr>
            <a:endParaRPr lang="en-US" sz="1600">
              <a:solidFill>
                <a:schemeClr val="tx1"/>
              </a:solidFill>
            </a:endParaRPr>
          </a:p>
          <a:p>
            <a:pPr marL="339725" indent="-347472">
              <a:defRPr/>
            </a:pPr>
            <a:r>
              <a:rPr lang="en-US" sz="2800">
                <a:solidFill>
                  <a:schemeClr val="tx1"/>
                </a:solidFill>
              </a:rPr>
              <a:t>Food allergy vs food intolerance</a:t>
            </a: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1228928" y="381000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rgbClr val="00206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Lesson 1 Review</a:t>
            </a:r>
          </a:p>
        </p:txBody>
      </p:sp>
    </p:spTree>
    <p:extLst>
      <p:ext uri="{BB962C8B-B14F-4D97-AF65-F5344CB8AC3E}">
        <p14:creationId xmlns:p14="http://schemas.microsoft.com/office/powerpoint/2010/main" val="428386909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4294967295"/>
          </p:nvPr>
        </p:nvSpPr>
        <p:spPr>
          <a:xfrm>
            <a:off x="990600" y="2133600"/>
            <a:ext cx="10134600" cy="4351338"/>
          </a:xfrm>
        </p:spPr>
        <p:txBody>
          <a:bodyPr>
            <a:normAutofit/>
          </a:bodyPr>
          <a:lstStyle/>
          <a:p>
            <a:pPr marL="395288" indent="-347472">
              <a:spcAft>
                <a:spcPts val="1200"/>
              </a:spcAft>
            </a:pPr>
            <a:r>
              <a:rPr lang="en-US" sz="3200">
                <a:solidFill>
                  <a:schemeClr val="tx1"/>
                </a:solidFill>
              </a:rPr>
              <a:t>Read food labels for nine major food allergens</a:t>
            </a:r>
            <a:endParaRPr lang="en-US">
              <a:solidFill>
                <a:schemeClr val="tx1"/>
              </a:solidFill>
            </a:endParaRPr>
          </a:p>
          <a:p>
            <a:pPr marL="395288" indent="-347472">
              <a:spcAft>
                <a:spcPts val="1200"/>
              </a:spcAft>
            </a:pPr>
            <a:r>
              <a:rPr lang="en-US" sz="3200">
                <a:solidFill>
                  <a:schemeClr val="tx1"/>
                </a:solidFill>
              </a:rPr>
              <a:t>Read food labels for allergens not among the nine major, in bulk, and in USDA Foods</a:t>
            </a:r>
          </a:p>
          <a:p>
            <a:pPr marL="395288" indent="-347472">
              <a:spcAft>
                <a:spcPts val="1200"/>
              </a:spcAft>
            </a:pPr>
            <a:r>
              <a:rPr lang="en-US" sz="3200">
                <a:solidFill>
                  <a:schemeClr val="tx1"/>
                </a:solidFill>
              </a:rPr>
              <a:t>Managing food labels</a:t>
            </a:r>
          </a:p>
          <a:p>
            <a:endParaRPr lang="en-US" sz="2800"/>
          </a:p>
          <a:p>
            <a:endParaRPr lang="en-US" sz="2800"/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990600" y="762000"/>
            <a:ext cx="908685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rgbClr val="00206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Lesson 2: Reading Food Labels for Allergens</a:t>
            </a:r>
          </a:p>
        </p:txBody>
      </p:sp>
    </p:spTree>
    <p:extLst>
      <p:ext uri="{BB962C8B-B14F-4D97-AF65-F5344CB8AC3E}">
        <p14:creationId xmlns:p14="http://schemas.microsoft.com/office/powerpoint/2010/main" val="92833686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  <a:p>
            <a:endParaRPr lang="en-US"/>
          </a:p>
          <a:p>
            <a:endParaRPr lang="en-US"/>
          </a:p>
        </p:txBody>
      </p:sp>
      <p:pic>
        <p:nvPicPr>
          <p:cNvPr id="6" name="Picture 5" descr="A close up of a recipe&#10;&#10;Description automatically generated"/>
          <p:cNvPicPr>
            <a:picLocks noChangeAspect="1"/>
          </p:cNvPicPr>
          <p:nvPr/>
        </p:nvPicPr>
        <p:blipFill rotWithShape="1">
          <a:blip r:embed="rId3">
            <a:alphaModFix amt="50000"/>
          </a:blip>
          <a:srcRect t="13025" b="13025"/>
          <a:stretch/>
        </p:blipFill>
        <p:spPr>
          <a:xfrm>
            <a:off x="-228600" y="-161235"/>
            <a:ext cx="12655667" cy="7019235"/>
          </a:xfrm>
          <a:prstGeom prst="rect">
            <a:avLst/>
          </a:prstGeom>
          <a:ln>
            <a:noFill/>
          </a:ln>
          <a:effectLst>
            <a:outerShdw blurRad="50800" dist="50800" dir="5400000" algn="ctr" rotWithShape="0">
              <a:srgbClr val="000000">
                <a:alpha val="46000"/>
              </a:srgbClr>
            </a:outerShdw>
            <a:softEdge rad="112500"/>
          </a:effectLst>
        </p:spPr>
      </p:pic>
      <p:sp>
        <p:nvSpPr>
          <p:cNvPr id="8" name="Title 2"/>
          <p:cNvSpPr txBox="1">
            <a:spLocks/>
          </p:cNvSpPr>
          <p:nvPr/>
        </p:nvSpPr>
        <p:spPr>
          <a:xfrm>
            <a:off x="2144889" y="691662"/>
            <a:ext cx="7924800" cy="910502"/>
          </a:xfrm>
          <a:prstGeom prst="rect">
            <a:avLst/>
          </a:prstGeom>
          <a:solidFill>
            <a:schemeClr val="bg1"/>
          </a:solidFill>
          <a:ln w="57150">
            <a:solidFill>
              <a:srgbClr val="A87BC9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rgbClr val="00206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Arial"/>
                <a:cs typeface="Arial"/>
              </a:rPr>
              <a:t>Reading Ingredient Statements</a:t>
            </a:r>
          </a:p>
        </p:txBody>
      </p:sp>
    </p:spTree>
    <p:extLst>
      <p:ext uri="{BB962C8B-B14F-4D97-AF65-F5344CB8AC3E}">
        <p14:creationId xmlns:p14="http://schemas.microsoft.com/office/powerpoint/2010/main" val="384807907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929640" y="165222"/>
            <a:ext cx="9971159" cy="13255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Food Allergen Labeling and Consumer Protection Act of 2004 (FALCPA) 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929640" y="1752600"/>
            <a:ext cx="10515600" cy="242792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>
              <a:spcAft>
                <a:spcPts val="1200"/>
              </a:spcAft>
              <a:buClr>
                <a:srgbClr val="33CC33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latin typeface="Arial"/>
                <a:cs typeface="Arial"/>
              </a:rPr>
              <a:t>Effective 2006</a:t>
            </a:r>
          </a:p>
          <a:p>
            <a:pPr marL="342900" indent="-342900">
              <a:spcAft>
                <a:spcPts val="1200"/>
              </a:spcAft>
              <a:buClr>
                <a:srgbClr val="33CC33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latin typeface="Arial"/>
                <a:cs typeface="Arial"/>
              </a:rPr>
              <a:t>Food manufacturers must identify the major eight food allergens in plain language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5291" y="3962400"/>
            <a:ext cx="10884297" cy="1229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19296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8800" y="10887"/>
            <a:ext cx="4786200" cy="2814400"/>
          </a:xfrm>
        </p:spPr>
        <p:txBody>
          <a:bodyPr/>
          <a:lstStyle/>
          <a:p>
            <a:r>
              <a:rPr lang="en-US" sz="3500" dirty="0">
                <a:latin typeface="Arial" panose="020B0604020202020204" pitchFamily="34" charset="0"/>
                <a:cs typeface="Arial" panose="020B0604020202020204" pitchFamily="34" charset="0"/>
              </a:rPr>
              <a:t>Food Allergy Safety, Treatment, Education, and Research Act (FASTER) </a:t>
            </a:r>
            <a:endParaRPr lang="en-US" sz="3500" dirty="0"/>
          </a:p>
        </p:txBody>
      </p:sp>
      <p:pic>
        <p:nvPicPr>
          <p:cNvPr id="8" name="Picture Placeholder 7"/>
          <p:cNvPicPr>
            <a:picLocks noGrp="1" noChangeAspect="1"/>
          </p:cNvPicPr>
          <p:nvPr>
            <p:ph type="pic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867400" y="1"/>
            <a:ext cx="5231567" cy="6857999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8800" y="3283710"/>
            <a:ext cx="3932237" cy="2888490"/>
          </a:xfrm>
        </p:spPr>
        <p:txBody>
          <a:bodyPr>
            <a:normAutofit/>
          </a:bodyPr>
          <a:lstStyle/>
          <a:p>
            <a:pPr marL="342900" lvl="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Passed in 2021</a:t>
            </a:r>
          </a:p>
          <a:p>
            <a:pPr marL="342900" lvl="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Effective January 2023</a:t>
            </a:r>
          </a:p>
          <a:p>
            <a:pPr marL="342900" lvl="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sesame as a major food allergen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206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05135" y="2240279"/>
            <a:ext cx="1483311" cy="142768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35540143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Labels Samples</a:t>
            </a:r>
          </a:p>
        </p:txBody>
      </p:sp>
      <p:sp>
        <p:nvSpPr>
          <p:cNvPr id="3" name="Text Placeholder 7"/>
          <p:cNvSpPr txBox="1">
            <a:spLocks/>
          </p:cNvSpPr>
          <p:nvPr/>
        </p:nvSpPr>
        <p:spPr>
          <a:xfrm>
            <a:off x="695741" y="1594632"/>
            <a:ext cx="3378771" cy="149313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5888" indent="0">
              <a:buNone/>
            </a:pPr>
            <a:r>
              <a:rPr lang="en-US" sz="2400">
                <a:latin typeface="Arial" panose="020B0604020202020204" pitchFamily="34" charset="0"/>
                <a:cs typeface="Arial" panose="020B0604020202020204" pitchFamily="34" charset="0"/>
              </a:rPr>
              <a:t>Written as the common or usual name of major food allergen </a:t>
            </a:r>
          </a:p>
        </p:txBody>
      </p:sp>
      <p:sp>
        <p:nvSpPr>
          <p:cNvPr id="4" name="Text Placeholder 8"/>
          <p:cNvSpPr txBox="1">
            <a:spLocks/>
          </p:cNvSpPr>
          <p:nvPr/>
        </p:nvSpPr>
        <p:spPr>
          <a:xfrm>
            <a:off x="4421542" y="1594632"/>
            <a:ext cx="3348749" cy="149313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lIns="91440" tIns="45720" rIns="91440" bIns="4572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5570" indent="0">
              <a:buNone/>
            </a:pPr>
            <a:r>
              <a:rPr lang="en-US" sz="2400" dirty="0">
                <a:latin typeface="Arial"/>
                <a:cs typeface="Arial"/>
              </a:rPr>
              <a:t>In parenthesis following, the ingredient that is not the common name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7" name="Text Placeholder 8"/>
          <p:cNvSpPr txBox="1">
            <a:spLocks/>
          </p:cNvSpPr>
          <p:nvPr/>
        </p:nvSpPr>
        <p:spPr>
          <a:xfrm>
            <a:off x="8117321" y="1594633"/>
            <a:ext cx="3364274" cy="149313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45720" tIns="45720" rIns="45720" bIns="4572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5888"/>
            <a:r>
              <a:rPr lang="en-US" sz="24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Listed after the ingredient list in a </a:t>
            </a:r>
            <a:r>
              <a:rPr lang="en-US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“Contains” </a:t>
            </a:r>
            <a:r>
              <a:rPr lang="en-US" sz="24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statement 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8140691" y="3269093"/>
            <a:ext cx="3333224" cy="3126742"/>
            <a:chOff x="8132073" y="2779839"/>
            <a:chExt cx="3333224" cy="3126742"/>
          </a:xfrm>
        </p:grpSpPr>
        <p:pic>
          <p:nvPicPr>
            <p:cNvPr id="8" name="Content Placeholder 12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32073" y="2779839"/>
              <a:ext cx="3333224" cy="3126742"/>
            </a:xfrm>
            <a:prstGeom prst="rect">
              <a:avLst/>
            </a:prstGeom>
          </p:spPr>
        </p:pic>
        <p:sp>
          <p:nvSpPr>
            <p:cNvPr id="9" name="Oval 8"/>
            <p:cNvSpPr/>
            <p:nvPr/>
          </p:nvSpPr>
          <p:spPr>
            <a:xfrm>
              <a:off x="8285209" y="5164828"/>
              <a:ext cx="3026953" cy="659654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733608" y="3269093"/>
            <a:ext cx="3333224" cy="2499918"/>
            <a:chOff x="687518" y="2779839"/>
            <a:chExt cx="3333224" cy="2499918"/>
          </a:xfrm>
        </p:grpSpPr>
        <p:pic>
          <p:nvPicPr>
            <p:cNvPr id="5" name="Content Placeholder 11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7518" y="2779839"/>
              <a:ext cx="3333224" cy="2499918"/>
            </a:xfrm>
            <a:prstGeom prst="rect">
              <a:avLst/>
            </a:prstGeom>
          </p:spPr>
        </p:pic>
        <p:sp>
          <p:nvSpPr>
            <p:cNvPr id="10" name="Oval 9"/>
            <p:cNvSpPr/>
            <p:nvPr/>
          </p:nvSpPr>
          <p:spPr>
            <a:xfrm>
              <a:off x="687518" y="3416313"/>
              <a:ext cx="3205750" cy="933254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4413862" y="3269093"/>
            <a:ext cx="3333224" cy="2093390"/>
            <a:chOff x="4413863" y="2779839"/>
            <a:chExt cx="3333224" cy="2093390"/>
          </a:xfrm>
        </p:grpSpPr>
        <p:pic>
          <p:nvPicPr>
            <p:cNvPr id="6" name="Content Placeholder 12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13863" y="2779839"/>
              <a:ext cx="3333224" cy="2093390"/>
            </a:xfrm>
            <a:prstGeom prst="rect">
              <a:avLst/>
            </a:prstGeom>
          </p:spPr>
        </p:pic>
        <p:sp>
          <p:nvSpPr>
            <p:cNvPr id="11" name="Oval 10"/>
            <p:cNvSpPr/>
            <p:nvPr/>
          </p:nvSpPr>
          <p:spPr>
            <a:xfrm>
              <a:off x="6606444" y="2987013"/>
              <a:ext cx="1140643" cy="358218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195980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7" grpId="0" animBg="1"/>
      <p:bldP spid="7" grpId="1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7519" y="685800"/>
            <a:ext cx="4143555" cy="1536580"/>
          </a:xfrm>
        </p:spPr>
        <p:txBody>
          <a:bodyPr anchor="t"/>
          <a:lstStyle/>
          <a:p>
            <a:r>
              <a:rPr lang="en-US" dirty="0"/>
              <a:t>Advisory Statements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half" idx="17"/>
          </p:nvPr>
        </p:nvSpPr>
        <p:spPr>
          <a:xfrm>
            <a:off x="1527519" y="1951677"/>
            <a:ext cx="4559068" cy="2288105"/>
          </a:xfrm>
          <a:solidFill>
            <a:schemeClr val="bg1"/>
          </a:solidFill>
        </p:spPr>
        <p:txBody>
          <a:bodyPr vert="horz" lIns="91440" tIns="45720" rIns="91440" bIns="45720" rtlCol="0" anchor="t">
            <a:noAutofit/>
          </a:bodyPr>
          <a:lstStyle/>
          <a:p>
            <a:pPr marL="179705" indent="-179705">
              <a:spcBef>
                <a:spcPts val="0"/>
              </a:spcBef>
              <a:spcAft>
                <a:spcPts val="600"/>
              </a:spcAft>
              <a:buSzPct val="100000"/>
            </a:pPr>
            <a:r>
              <a:rPr lang="en-US" sz="2800" b="1" dirty="0">
                <a:latin typeface="Arial"/>
                <a:cs typeface="Arial"/>
              </a:rPr>
              <a:t>“May Contain”</a:t>
            </a:r>
          </a:p>
          <a:p>
            <a:pPr marL="179705" indent="-179705">
              <a:spcBef>
                <a:spcPts val="0"/>
              </a:spcBef>
              <a:spcAft>
                <a:spcPts val="600"/>
              </a:spcAft>
              <a:buSzPct val="100000"/>
            </a:pPr>
            <a:r>
              <a:rPr lang="en-US" sz="2800" b="1" dirty="0">
                <a:latin typeface="Arial"/>
                <a:cs typeface="Arial"/>
              </a:rPr>
              <a:t>“Made on equipment that also makes</a:t>
            </a:r>
            <a:r>
              <a:rPr lang="en-US" sz="2800" b="1" dirty="0">
                <a:latin typeface="Arial"/>
                <a:ea typeface="+mn-lt"/>
                <a:cs typeface="Arial"/>
              </a:rPr>
              <a:t> ...”</a:t>
            </a:r>
            <a:endParaRPr lang="en-US" sz="2800" dirty="0">
              <a:latin typeface="Arial"/>
              <a:ea typeface="+mn-lt"/>
              <a:cs typeface="Arial"/>
            </a:endParaRPr>
          </a:p>
          <a:p>
            <a:pPr marL="179705" indent="-179705">
              <a:spcBef>
                <a:spcPts val="0"/>
              </a:spcBef>
              <a:spcAft>
                <a:spcPts val="600"/>
              </a:spcAft>
              <a:buSzPct val="100000"/>
            </a:pPr>
            <a:r>
              <a:rPr lang="en-US" sz="2800" b="1" dirty="0">
                <a:latin typeface="Arial"/>
                <a:cs typeface="Arial"/>
              </a:rPr>
              <a:t>“Processed in facilities that also processes ...”</a:t>
            </a:r>
          </a:p>
          <a:p>
            <a:pPr marL="179705" indent="-179705"/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93811" y="287443"/>
            <a:ext cx="4217987" cy="2808287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92943" y="3386142"/>
            <a:ext cx="4218855" cy="228810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 rot="20211969">
            <a:off x="7411914" y="1675626"/>
            <a:ext cx="3780912" cy="794657"/>
          </a:xfrm>
          <a:prstGeom prst="rect">
            <a:avLst/>
          </a:prstGeom>
          <a:noFill/>
          <a:ln w="762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307611" y="4530194"/>
            <a:ext cx="3780912" cy="1144053"/>
          </a:xfrm>
          <a:prstGeom prst="rect">
            <a:avLst/>
          </a:prstGeom>
          <a:noFill/>
          <a:ln w="762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1676400" y="4403600"/>
            <a:ext cx="2072272" cy="867531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 regulated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676400" y="5434950"/>
            <a:ext cx="3690257" cy="897285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 safe for food allergies</a:t>
            </a:r>
          </a:p>
        </p:txBody>
      </p:sp>
    </p:spTree>
    <p:extLst>
      <p:ext uri="{BB962C8B-B14F-4D97-AF65-F5344CB8AC3E}">
        <p14:creationId xmlns:p14="http://schemas.microsoft.com/office/powerpoint/2010/main" val="4200486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7" grpId="0" animBg="1"/>
      <p:bldP spid="10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8787" y="422173"/>
            <a:ext cx="10515600" cy="1325563"/>
          </a:xfrm>
        </p:spPr>
        <p:txBody>
          <a:bodyPr/>
          <a:lstStyle/>
          <a:p>
            <a:r>
              <a:rPr lang="en-US" dirty="0"/>
              <a:t>Other Food Labels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3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Regulated by FDA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>
                <a:latin typeface="Arial" panose="020B0604020202020204" pitchFamily="34" charset="0"/>
                <a:cs typeface="Arial" panose="020B0604020202020204" pitchFamily="34" charset="0"/>
              </a:rPr>
              <a:t>Gluten-free</a:t>
            </a:r>
          </a:p>
          <a:p>
            <a:pPr marL="342900" indent="-342900">
              <a:buClr>
                <a:srgbClr val="6DA945"/>
              </a:buClr>
              <a:buSzPct val="100000"/>
            </a:pPr>
            <a:r>
              <a:rPr lang="en-US" sz="2800">
                <a:latin typeface="Arial" panose="020B0604020202020204" pitchFamily="34" charset="0"/>
                <a:cs typeface="Arial" panose="020B0604020202020204" pitchFamily="34" charset="0"/>
              </a:rPr>
              <a:t>Gluten-free ≠ Wheat-free </a:t>
            </a:r>
          </a:p>
          <a:p>
            <a:endParaRPr lang="en-US" sz="3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en-US" sz="3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 Regulated by FDA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457200" indent="-457200">
              <a:buClr>
                <a:srgbClr val="6DA945"/>
              </a:buClr>
              <a:buSzPct val="100000"/>
            </a:pPr>
            <a:r>
              <a:rPr lang="en-US" sz="2800">
                <a:latin typeface="Arial" panose="020B0604020202020204" pitchFamily="34" charset="0"/>
                <a:cs typeface="Arial" panose="020B0604020202020204" pitchFamily="34" charset="0"/>
              </a:rPr>
              <a:t>Dairy-free</a:t>
            </a:r>
          </a:p>
          <a:p>
            <a:pPr marL="457200" indent="-457200">
              <a:buClr>
                <a:srgbClr val="6DA945"/>
              </a:buClr>
              <a:buSzPct val="100000"/>
            </a:pPr>
            <a:r>
              <a:rPr lang="en-US" sz="2800">
                <a:latin typeface="Arial" panose="020B0604020202020204" pitchFamily="34" charset="0"/>
                <a:cs typeface="Arial" panose="020B0604020202020204" pitchFamily="34" charset="0"/>
              </a:rPr>
              <a:t>Egg-free</a:t>
            </a:r>
          </a:p>
          <a:p>
            <a:pPr marL="457200" indent="-457200">
              <a:buClr>
                <a:srgbClr val="6DA945"/>
              </a:buClr>
              <a:buSzPct val="100000"/>
            </a:pPr>
            <a:r>
              <a:rPr lang="en-US" sz="2800">
                <a:latin typeface="Arial" panose="020B0604020202020204" pitchFamily="34" charset="0"/>
                <a:cs typeface="Arial" panose="020B0604020202020204" pitchFamily="34" charset="0"/>
              </a:rPr>
              <a:t>Peanut-free</a:t>
            </a:r>
          </a:p>
        </p:txBody>
      </p:sp>
      <p:pic>
        <p:nvPicPr>
          <p:cNvPr id="7" name="Content Placeholder 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58400" y="228600"/>
            <a:ext cx="1743187" cy="2143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00040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idx="4294967295"/>
          </p:nvPr>
        </p:nvSpPr>
        <p:spPr>
          <a:xfrm>
            <a:off x="1066800" y="1981200"/>
            <a:ext cx="7772400" cy="4351338"/>
          </a:xfrm>
        </p:spPr>
        <p:txBody>
          <a:bodyPr>
            <a:normAutofit/>
          </a:bodyPr>
          <a:lstStyle/>
          <a:p>
            <a:pPr marL="395288" indent="-347472">
              <a:spcAft>
                <a:spcPts val="1800"/>
              </a:spcAft>
              <a:buClr>
                <a:srgbClr val="6DA945"/>
              </a:buClr>
              <a:buSzPct val="100000"/>
              <a:buAutoNum type="arabicPeriod"/>
            </a:pPr>
            <a:r>
              <a:rPr lang="en-US" sz="2800">
                <a:solidFill>
                  <a:schemeClr val="tx1"/>
                </a:solidFill>
              </a:rPr>
              <a:t>Work in groups </a:t>
            </a:r>
          </a:p>
          <a:p>
            <a:pPr marL="395288" indent="-347472">
              <a:spcAft>
                <a:spcPts val="1800"/>
              </a:spcAft>
              <a:buClr>
                <a:srgbClr val="6DA945"/>
              </a:buClr>
              <a:buSzPct val="100000"/>
              <a:buAutoNum type="arabicPeriod"/>
            </a:pPr>
            <a:r>
              <a:rPr lang="en-US" sz="2800">
                <a:solidFill>
                  <a:schemeClr val="tx1"/>
                </a:solidFill>
              </a:rPr>
              <a:t>Read product label</a:t>
            </a:r>
          </a:p>
          <a:p>
            <a:pPr marL="395288" indent="-347472">
              <a:spcAft>
                <a:spcPts val="1800"/>
              </a:spcAft>
              <a:buClr>
                <a:srgbClr val="6DA945"/>
              </a:buClr>
              <a:buSzPct val="100000"/>
              <a:buAutoNum type="arabicPeriod"/>
            </a:pPr>
            <a:r>
              <a:rPr lang="en-US" sz="2800">
                <a:solidFill>
                  <a:schemeClr val="tx1"/>
                </a:solidFill>
              </a:rPr>
              <a:t>Answer questions for label </a:t>
            </a:r>
          </a:p>
          <a:p>
            <a:pPr marL="395288" indent="-347472">
              <a:spcAft>
                <a:spcPts val="1800"/>
              </a:spcAft>
              <a:buClr>
                <a:srgbClr val="6DA945"/>
              </a:buClr>
              <a:buSzPct val="100000"/>
              <a:buAutoNum type="arabicPeriod"/>
            </a:pPr>
            <a:r>
              <a:rPr lang="en-US" sz="2800">
                <a:solidFill>
                  <a:schemeClr val="tx1"/>
                </a:solidFill>
              </a:rPr>
              <a:t>Share answers with group</a:t>
            </a:r>
          </a:p>
          <a:p>
            <a:pPr algn="l">
              <a:spcAft>
                <a:spcPts val="1800"/>
              </a:spcAft>
            </a:pPr>
            <a:endParaRPr lang="en-US" sz="2800"/>
          </a:p>
          <a:p>
            <a:pPr algn="l">
              <a:spcAft>
                <a:spcPts val="1800"/>
              </a:spcAft>
            </a:pPr>
            <a:endParaRPr lang="en-US" sz="2800"/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1066799" y="533400"/>
            <a:ext cx="9305925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rgbClr val="00206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Hide and Seek Label Reading Activity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15200" y="1600200"/>
            <a:ext cx="3213141" cy="41504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102259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:\Graphics\Pictures\iStock photo\Online Courses &amp; Interactives\compuer screen iStock_000019642637Large.jpg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6000" y="1629805"/>
            <a:ext cx="5045242" cy="38862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itle 1"/>
          <p:cNvSpPr>
            <a:spLocks noGrp="1"/>
          </p:cNvSpPr>
          <p:nvPr>
            <p:ph idx="4294967295"/>
          </p:nvPr>
        </p:nvSpPr>
        <p:spPr>
          <a:xfrm>
            <a:off x="6456446" y="2885937"/>
            <a:ext cx="4324350" cy="893292"/>
          </a:xfrm>
        </p:spPr>
        <p:txBody>
          <a:bodyPr>
            <a:normAutofit/>
          </a:bodyPr>
          <a:lstStyle/>
          <a:p>
            <a:pPr marL="68580" indent="0" algn="ctr">
              <a:buNone/>
            </a:pPr>
            <a:r>
              <a:rPr lang="en-US" sz="3600" b="1" dirty="0">
                <a:solidFill>
                  <a:srgbClr val="002060"/>
                </a:solidFill>
              </a:rPr>
              <a:t>Recalls.gov 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914400" y="1840992"/>
            <a:ext cx="5542046" cy="3493008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347472">
              <a:spcAft>
                <a:spcPts val="1800"/>
              </a:spcAft>
            </a:pPr>
            <a:r>
              <a:rPr 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Coordinate with staff</a:t>
            </a:r>
          </a:p>
          <a:p>
            <a:pPr indent="-347472">
              <a:spcAft>
                <a:spcPts val="1800"/>
              </a:spcAft>
            </a:pPr>
            <a:r>
              <a:rPr 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50% of recalls due to undeclared food allergens</a:t>
            </a:r>
          </a:p>
        </p:txBody>
      </p:sp>
      <p:sp>
        <p:nvSpPr>
          <p:cNvPr id="9" name="Title 2"/>
          <p:cNvSpPr txBox="1">
            <a:spLocks/>
          </p:cNvSpPr>
          <p:nvPr/>
        </p:nvSpPr>
        <p:spPr>
          <a:xfrm>
            <a:off x="914400" y="697992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rgbClr val="00206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Recall Notifications</a:t>
            </a:r>
          </a:p>
        </p:txBody>
      </p:sp>
    </p:spTree>
    <p:extLst>
      <p:ext uri="{BB962C8B-B14F-4D97-AF65-F5344CB8AC3E}">
        <p14:creationId xmlns:p14="http://schemas.microsoft.com/office/powerpoint/2010/main" val="73340856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Recall Procedures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17"/>
          </p:nvPr>
        </p:nvSpPr>
        <p:spPr>
          <a:xfrm>
            <a:off x="1527519" y="2167439"/>
            <a:ext cx="4394915" cy="3991961"/>
          </a:xfrm>
          <a:solidFill>
            <a:schemeClr val="bg1"/>
          </a:solidFill>
        </p:spPr>
        <p:txBody>
          <a:bodyPr vert="horz" lIns="91440" tIns="45720" rIns="91440" bIns="45720" rtlCol="0" anchor="t">
            <a:noAutofit/>
          </a:bodyPr>
          <a:lstStyle/>
          <a:p>
            <a:pPr marL="179705" indent="-179705">
              <a:spcAft>
                <a:spcPts val="1200"/>
              </a:spcAft>
              <a:buClr>
                <a:srgbClr val="6DA945"/>
              </a:buClr>
              <a:buSzPct val="100000"/>
            </a:pPr>
            <a:r>
              <a:rPr lang="en-US" sz="2400">
                <a:solidFill>
                  <a:schemeClr val="tx1"/>
                </a:solidFill>
                <a:latin typeface="Arial"/>
                <a:cs typeface="Arial"/>
              </a:rPr>
              <a:t>Follow school district’s policies on handling recalls</a:t>
            </a:r>
            <a:endParaRPr lang="en-US">
              <a:solidFill>
                <a:schemeClr val="tx1"/>
              </a:solidFill>
              <a:latin typeface="Arial"/>
              <a:cs typeface="Arial"/>
            </a:endParaRPr>
          </a:p>
          <a:p>
            <a:pPr marL="179705" indent="-179705">
              <a:spcAft>
                <a:spcPts val="500"/>
              </a:spcAft>
              <a:buClr>
                <a:srgbClr val="6DA945"/>
              </a:buClr>
              <a:buSzPct val="100000"/>
            </a:pPr>
            <a:r>
              <a:rPr lang="en-US" sz="2400">
                <a:solidFill>
                  <a:schemeClr val="tx1"/>
                </a:solidFill>
                <a:latin typeface="Arial"/>
                <a:cs typeface="Arial"/>
              </a:rPr>
              <a:t>Have and use SOPs </a:t>
            </a:r>
            <a:endParaRPr lang="en-US" sz="2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00" indent="-342900">
              <a:spcBef>
                <a:spcPts val="100"/>
              </a:spcBef>
              <a:spcAft>
                <a:spcPts val="600"/>
              </a:spcAft>
              <a:buClr>
                <a:srgbClr val="6DA945"/>
              </a:buClr>
              <a:buSzPct val="100000"/>
              <a:buFont typeface="Courier New" panose="02070309020205020404" pitchFamily="49" charset="0"/>
              <a:buChar char="o"/>
            </a:pPr>
            <a:r>
              <a:rPr lang="en-US" sz="2200" i="1">
                <a:solidFill>
                  <a:schemeClr val="tx1"/>
                </a:solidFill>
                <a:latin typeface="Arial"/>
                <a:cs typeface="Arial"/>
              </a:rPr>
              <a:t>Serving Safe Food to Students With Food Allergies</a:t>
            </a:r>
            <a:r>
              <a:rPr lang="en-US" sz="2200">
                <a:solidFill>
                  <a:schemeClr val="tx1"/>
                </a:solidFill>
                <a:latin typeface="Arial"/>
                <a:cs typeface="Arial"/>
              </a:rPr>
              <a:t> </a:t>
            </a:r>
            <a:endParaRPr lang="en-US" sz="22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00" indent="-342900">
              <a:spcAft>
                <a:spcPts val="1200"/>
              </a:spcAft>
              <a:buClr>
                <a:srgbClr val="6DA945"/>
              </a:buClr>
              <a:buSzPct val="100000"/>
              <a:buFont typeface="Courier New" panose="02070309020205020404" pitchFamily="49" charset="0"/>
              <a:buChar char="o"/>
            </a:pPr>
            <a:r>
              <a:rPr lang="en-US" sz="2200" i="1">
                <a:solidFill>
                  <a:schemeClr val="tx1"/>
                </a:solidFill>
                <a:latin typeface="Arial"/>
                <a:cs typeface="Arial"/>
              </a:rPr>
              <a:t>Handling a Food Recall</a:t>
            </a:r>
            <a:endParaRPr lang="en-US" sz="2200">
              <a:solidFill>
                <a:schemeClr val="tx1"/>
              </a:solidFill>
              <a:latin typeface="Arial"/>
              <a:cs typeface="Arial"/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18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01245" y="685800"/>
            <a:ext cx="4328756" cy="5473700"/>
          </a:xfrm>
        </p:spPr>
      </p:pic>
    </p:spTree>
    <p:extLst>
      <p:ext uri="{BB962C8B-B14F-4D97-AF65-F5344CB8AC3E}">
        <p14:creationId xmlns:p14="http://schemas.microsoft.com/office/powerpoint/2010/main" val="414224403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Content Placeholder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22096" y="2362200"/>
            <a:ext cx="3232807" cy="4082305"/>
          </a:xfrm>
          <a:prstGeom prst="rect">
            <a:avLst/>
          </a:prstGeom>
        </p:spPr>
      </p:pic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066800" y="1676400"/>
            <a:ext cx="8991601" cy="4038600"/>
          </a:xfrm>
        </p:spPr>
        <p:txBody>
          <a:bodyPr vert="horz" lIns="91440" tIns="45720" rIns="91440" bIns="45720" rtlCol="0" anchor="t">
            <a:noAutofit/>
          </a:bodyPr>
          <a:lstStyle/>
          <a:p>
            <a:pPr indent="-347345">
              <a:spcBef>
                <a:spcPts val="400"/>
              </a:spcBef>
              <a:spcAft>
                <a:spcPts val="1200"/>
              </a:spcAft>
            </a:pPr>
            <a:r>
              <a:rPr lang="en-US" sz="2800">
                <a:solidFill>
                  <a:schemeClr val="tx1"/>
                </a:solidFill>
              </a:rPr>
              <a:t>90% reactions = 9 Major </a:t>
            </a:r>
            <a:endParaRPr lang="en-US"/>
          </a:p>
          <a:p>
            <a:pPr indent="-347345">
              <a:spcBef>
                <a:spcPts val="400"/>
              </a:spcBef>
              <a:spcAft>
                <a:spcPts val="1200"/>
              </a:spcAft>
            </a:pPr>
            <a:r>
              <a:rPr lang="en-US" sz="2800">
                <a:solidFill>
                  <a:schemeClr val="tx1"/>
                </a:solidFill>
              </a:rPr>
              <a:t>10% reactions = Not 9 Major </a:t>
            </a:r>
          </a:p>
          <a:p>
            <a:pPr indent="-347345">
              <a:spcBef>
                <a:spcPts val="400"/>
              </a:spcBef>
              <a:spcAft>
                <a:spcPts val="1200"/>
              </a:spcAft>
            </a:pPr>
            <a:r>
              <a:rPr lang="en-US" sz="2800">
                <a:solidFill>
                  <a:schemeClr val="tx1"/>
                </a:solidFill>
                <a:latin typeface="Arial"/>
                <a:cs typeface="Arial"/>
              </a:rPr>
              <a:t>170 foods can cause allergic reactions</a:t>
            </a:r>
          </a:p>
          <a:p>
            <a:pPr indent="-347345">
              <a:spcBef>
                <a:spcPts val="400"/>
              </a:spcBef>
              <a:spcAft>
                <a:spcPts val="1200"/>
              </a:spcAft>
            </a:pPr>
            <a:r>
              <a:rPr lang="en-US" sz="2800">
                <a:solidFill>
                  <a:schemeClr val="tx1"/>
                </a:solidFill>
              </a:rPr>
              <a:t>Read the entire ingredient statement</a:t>
            </a:r>
          </a:p>
          <a:p>
            <a:pPr indent="-347345">
              <a:spcBef>
                <a:spcPts val="400"/>
              </a:spcBef>
              <a:spcAft>
                <a:spcPts val="1200"/>
              </a:spcAft>
            </a:pPr>
            <a:r>
              <a:rPr lang="en-US" sz="2800">
                <a:solidFill>
                  <a:schemeClr val="tx1"/>
                </a:solidFill>
              </a:rPr>
              <a:t>Work with parent, director, and nurse</a:t>
            </a:r>
          </a:p>
          <a:p>
            <a:pPr indent="-347345">
              <a:spcBef>
                <a:spcPts val="400"/>
              </a:spcBef>
              <a:spcAft>
                <a:spcPts val="1200"/>
              </a:spcAft>
            </a:pPr>
            <a:r>
              <a:rPr lang="en-US" sz="2800">
                <a:solidFill>
                  <a:schemeClr val="tx1"/>
                </a:solidFill>
                <a:latin typeface="Arial"/>
                <a:cs typeface="Arial"/>
              </a:rPr>
              <a:t>Be aware of “spices” in ingredient statement</a:t>
            </a:r>
          </a:p>
          <a:p>
            <a:pPr marL="0" indent="0">
              <a:spcBef>
                <a:spcPts val="400"/>
              </a:spcBef>
              <a:spcAft>
                <a:spcPts val="1200"/>
              </a:spcAft>
              <a:buNone/>
            </a:pPr>
            <a:endParaRPr lang="en-US" sz="2800">
              <a:solidFill>
                <a:schemeClr val="tx1"/>
              </a:solidFill>
            </a:endParaRPr>
          </a:p>
          <a:p>
            <a:pPr>
              <a:spcBef>
                <a:spcPts val="400"/>
              </a:spcBef>
              <a:spcAft>
                <a:spcPts val="1200"/>
              </a:spcAft>
            </a:pPr>
            <a:endParaRPr lang="en-US"/>
          </a:p>
        </p:txBody>
      </p:sp>
      <p:sp>
        <p:nvSpPr>
          <p:cNvPr id="7" name="Title 2"/>
          <p:cNvSpPr txBox="1">
            <a:spLocks/>
          </p:cNvSpPr>
          <p:nvPr/>
        </p:nvSpPr>
        <p:spPr>
          <a:xfrm>
            <a:off x="1066800" y="533400"/>
            <a:ext cx="9019309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rgbClr val="00206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Reading Labels for Other Allergens</a:t>
            </a:r>
          </a:p>
        </p:txBody>
      </p:sp>
    </p:spTree>
    <p:extLst>
      <p:ext uri="{BB962C8B-B14F-4D97-AF65-F5344CB8AC3E}">
        <p14:creationId xmlns:p14="http://schemas.microsoft.com/office/powerpoint/2010/main" val="80898805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98D6F5-66A4-482F-BA8E-ECA0187718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76400"/>
            <a:ext cx="9220201" cy="40386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347345">
              <a:spcAft>
                <a:spcPts val="1800"/>
              </a:spcAft>
            </a:pPr>
            <a:r>
              <a:rPr lang="en-US" sz="2800">
                <a:solidFill>
                  <a:schemeClr val="tx1"/>
                </a:solidFill>
                <a:latin typeface="Arial"/>
                <a:cs typeface="Arial"/>
              </a:rPr>
              <a:t>Same labeling requirements</a:t>
            </a:r>
            <a:endParaRPr lang="en-US">
              <a:solidFill>
                <a:schemeClr val="tx1"/>
              </a:solidFill>
              <a:latin typeface="Arial"/>
              <a:cs typeface="Arial"/>
            </a:endParaRPr>
          </a:p>
          <a:p>
            <a:pPr indent="-347345">
              <a:spcAft>
                <a:spcPts val="1800"/>
              </a:spcAft>
            </a:pPr>
            <a:r>
              <a:rPr lang="en-US" sz="2800">
                <a:solidFill>
                  <a:schemeClr val="tx1"/>
                </a:solidFill>
                <a:latin typeface="Arial"/>
                <a:cs typeface="Arial"/>
              </a:rPr>
              <a:t>Read actual labels for food allergens</a:t>
            </a:r>
          </a:p>
          <a:p>
            <a:pPr indent="-347345">
              <a:spcAft>
                <a:spcPts val="1800"/>
              </a:spcAft>
            </a:pPr>
            <a:r>
              <a:rPr lang="en-US" sz="2800">
                <a:solidFill>
                  <a:schemeClr val="tx1"/>
                </a:solidFill>
                <a:latin typeface="Arial"/>
                <a:cs typeface="Arial"/>
              </a:rPr>
              <a:t>USDA Foods Database</a:t>
            </a:r>
          </a:p>
          <a:p>
            <a:pPr indent="-347345">
              <a:spcAft>
                <a:spcPts val="1800"/>
              </a:spcAft>
            </a:pPr>
            <a:r>
              <a:rPr lang="en-US" sz="2800">
                <a:solidFill>
                  <a:schemeClr val="tx1"/>
                </a:solidFill>
                <a:latin typeface="Arial"/>
                <a:cs typeface="Arial"/>
              </a:rPr>
              <a:t>Do not rely on USDA Foods Fact Sheets</a:t>
            </a:r>
            <a:endParaRPr lang="en-US">
              <a:solidFill>
                <a:schemeClr val="tx1"/>
              </a:solidFill>
              <a:latin typeface="Arial"/>
              <a:cs typeface="Arial"/>
            </a:endParaRPr>
          </a:p>
        </p:txBody>
      </p:sp>
      <p:pic>
        <p:nvPicPr>
          <p:cNvPr id="4" name="Picture 3" descr="S:\Graphics\Pictures\School Food Allergy Video Pictures\IMG_0042.JPG">
            <a:extLst>
              <a:ext uri="{FF2B5EF4-FFF2-40B4-BE49-F238E27FC236}">
                <a16:creationId xmlns:a16="http://schemas.microsoft.com/office/drawing/2014/main" id="{1241DB4E-CA6E-4ADD-AFAF-D3BC88CFEF89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153401" y="2362200"/>
            <a:ext cx="3075032" cy="3234612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Title 2"/>
          <p:cNvSpPr txBox="1">
            <a:spLocks/>
          </p:cNvSpPr>
          <p:nvPr/>
        </p:nvSpPr>
        <p:spPr>
          <a:xfrm>
            <a:off x="838200" y="381000"/>
            <a:ext cx="9220199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rgbClr val="00206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Food Allergens in USDA Foods</a:t>
            </a:r>
          </a:p>
        </p:txBody>
      </p:sp>
    </p:spTree>
    <p:extLst>
      <p:ext uri="{BB962C8B-B14F-4D97-AF65-F5344CB8AC3E}">
        <p14:creationId xmlns:p14="http://schemas.microsoft.com/office/powerpoint/2010/main" val="254299136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Clr>
                <a:srgbClr val="94C600"/>
              </a:buClr>
              <a:buNone/>
            </a:pPr>
            <a:r>
              <a:rPr lang="en-US" sz="2800" b="1" dirty="0">
                <a:solidFill>
                  <a:srgbClr val="002060"/>
                </a:solidFill>
                <a:latin typeface="Arial"/>
                <a:cs typeface="Arial"/>
              </a:rPr>
              <a:t>Bulk Foods and USDA Foods</a:t>
            </a:r>
          </a:p>
          <a:p>
            <a:pPr indent="-347345"/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Read ingredient statements</a:t>
            </a:r>
          </a:p>
          <a:p>
            <a:pPr indent="-347345"/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SOP for handling bulk </a:t>
            </a:r>
            <a:endParaRPr lang="en-US" sz="2800" dirty="0">
              <a:solidFill>
                <a:schemeClr val="tx1"/>
              </a:solidFill>
            </a:endParaRPr>
          </a:p>
          <a:p>
            <a:pPr marL="848995" lvl="2" indent="-347345">
              <a:buSzPct val="100000"/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Mixing lots </a:t>
            </a:r>
          </a:p>
          <a:p>
            <a:pPr marL="848995" lvl="2" indent="-347345">
              <a:buSzPct val="100000"/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Scooping out of bulk </a:t>
            </a:r>
            <a:endParaRPr lang="en-US" sz="2800" dirty="0">
              <a:solidFill>
                <a:schemeClr val="tx1"/>
              </a:solidFill>
            </a:endParaRPr>
          </a:p>
          <a:p>
            <a:pPr marL="848995" lvl="2" indent="-347345">
              <a:buSzPct val="100000"/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Cleaning bulk containers</a:t>
            </a:r>
          </a:p>
          <a:p>
            <a:pPr marL="848995" lvl="2" indent="-347345">
              <a:buSzPct val="100000"/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Preventing cross-contact</a:t>
            </a:r>
          </a:p>
          <a:p>
            <a:endParaRPr lang="en-US" sz="2800" dirty="0"/>
          </a:p>
        </p:txBody>
      </p:sp>
      <p:pic>
        <p:nvPicPr>
          <p:cNvPr id="9" name="Picture 8" descr="S:\Graphics\Pictures\iStock photo\HealthierAlliance\black beans and scoop.jpg"/>
          <p:cNvPicPr/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867400" y="1630364"/>
            <a:ext cx="2560637" cy="446563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Title 2"/>
          <p:cNvSpPr txBox="1">
            <a:spLocks/>
          </p:cNvSpPr>
          <p:nvPr/>
        </p:nvSpPr>
        <p:spPr>
          <a:xfrm>
            <a:off x="835378" y="487364"/>
            <a:ext cx="922302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rgbClr val="00206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Recognizing Allergens in Bulk Items</a:t>
            </a:r>
          </a:p>
        </p:txBody>
      </p:sp>
      <p:pic>
        <p:nvPicPr>
          <p:cNvPr id="7" name="Picture 6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763001" y="1905000"/>
            <a:ext cx="2415332" cy="37338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73206851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10400" y="2209800"/>
            <a:ext cx="4425004" cy="3318753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77110" y="617706"/>
            <a:ext cx="10566400" cy="1143000"/>
          </a:xfrm>
        </p:spPr>
        <p:txBody>
          <a:bodyPr>
            <a:noAutofit/>
          </a:bodyPr>
          <a:lstStyle/>
          <a:p>
            <a:r>
              <a:rPr lang="en-US"/>
              <a:t>Procedures for Reading</a:t>
            </a:r>
            <a:r>
              <a:rPr lang="en-US" b="1"/>
              <a:t> Food Labels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B012E53-0B74-43BC-AA35-D049D33D71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5379" y="1752600"/>
            <a:ext cx="5794022" cy="4038600"/>
          </a:xfrm>
          <a:noFill/>
        </p:spPr>
        <p:txBody>
          <a:bodyPr>
            <a:normAutofit/>
          </a:bodyPr>
          <a:lstStyle/>
          <a:p>
            <a:pPr indent="-347472">
              <a:spcAft>
                <a:spcPts val="1800"/>
              </a:spcAft>
            </a:pPr>
            <a:r>
              <a:rPr lang="en-US" sz="2800">
                <a:solidFill>
                  <a:schemeClr val="tx1"/>
                </a:solidFill>
              </a:rPr>
              <a:t>Build in time to read labels</a:t>
            </a:r>
          </a:p>
          <a:p>
            <a:pPr indent="-347472">
              <a:spcAft>
                <a:spcPts val="1800"/>
              </a:spcAft>
            </a:pPr>
            <a:r>
              <a:rPr lang="en-US" sz="2800">
                <a:solidFill>
                  <a:schemeClr val="tx1"/>
                </a:solidFill>
              </a:rPr>
              <a:t>Read all ingredient statements</a:t>
            </a:r>
          </a:p>
          <a:p>
            <a:pPr indent="-347472">
              <a:spcAft>
                <a:spcPts val="1800"/>
              </a:spcAft>
            </a:pPr>
            <a:r>
              <a:rPr lang="en-US" sz="2800">
                <a:solidFill>
                  <a:schemeClr val="tx1"/>
                </a:solidFill>
              </a:rPr>
              <a:t>Store labels according to district policy</a:t>
            </a:r>
          </a:p>
        </p:txBody>
      </p:sp>
    </p:spTree>
    <p:extLst>
      <p:ext uri="{BB962C8B-B14F-4D97-AF65-F5344CB8AC3E}">
        <p14:creationId xmlns:p14="http://schemas.microsoft.com/office/powerpoint/2010/main" val="247515377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B4E669A-D87A-4E58-A8BE-2DAFB54B8EA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04934" y="2251032"/>
            <a:ext cx="5349025" cy="35628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C007C1-7C40-4A60-BB7C-26B4807270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525780" indent="-347345">
              <a:spcAft>
                <a:spcPts val="1800"/>
              </a:spcAft>
              <a:buClr>
                <a:srgbClr val="6DA945"/>
              </a:buClr>
              <a:buSzPct val="100000"/>
              <a:buFont typeface="+mj-lt"/>
              <a:buAutoNum type="arabicPeriod"/>
            </a:pPr>
            <a:r>
              <a:rPr lang="en-US" sz="2800">
                <a:solidFill>
                  <a:schemeClr val="tx1"/>
                </a:solidFill>
                <a:latin typeface="Arial"/>
                <a:cs typeface="Arial"/>
              </a:rPr>
              <a:t>Find </a:t>
            </a:r>
            <a:r>
              <a:rPr lang="en-US" sz="2800" b="1">
                <a:solidFill>
                  <a:schemeClr val="tx1"/>
                </a:solidFill>
                <a:latin typeface="Arial"/>
                <a:cs typeface="Arial"/>
              </a:rPr>
              <a:t>Reading Food Labels</a:t>
            </a:r>
            <a:r>
              <a:rPr lang="en-US" sz="2800">
                <a:solidFill>
                  <a:schemeClr val="tx1"/>
                </a:solidFill>
                <a:latin typeface="Arial"/>
                <a:cs typeface="Arial"/>
              </a:rPr>
              <a:t> worksheet</a:t>
            </a:r>
            <a:endParaRPr lang="en-US">
              <a:solidFill>
                <a:schemeClr val="tx1"/>
              </a:solidFill>
              <a:latin typeface="Arial"/>
              <a:cs typeface="Arial"/>
            </a:endParaRPr>
          </a:p>
          <a:p>
            <a:pPr marL="525780" indent="-347345">
              <a:spcAft>
                <a:spcPts val="1800"/>
              </a:spcAft>
              <a:buClr>
                <a:srgbClr val="6DA945"/>
              </a:buClr>
              <a:buSzPct val="100000"/>
              <a:buFont typeface="+mj-lt"/>
              <a:buAutoNum type="arabicPeriod"/>
            </a:pPr>
            <a:r>
              <a:rPr lang="en-US" sz="2800">
                <a:solidFill>
                  <a:schemeClr val="tx1"/>
                </a:solidFill>
                <a:latin typeface="Arial"/>
                <a:cs typeface="Arial"/>
              </a:rPr>
              <a:t>Write answers to questions</a:t>
            </a:r>
          </a:p>
          <a:p>
            <a:pPr marL="525780" indent="-347345">
              <a:spcAft>
                <a:spcPts val="1800"/>
              </a:spcAft>
              <a:buClr>
                <a:srgbClr val="6DA945"/>
              </a:buClr>
              <a:buSzPct val="100000"/>
              <a:buFont typeface="+mj-lt"/>
              <a:buAutoNum type="arabicPeriod"/>
            </a:pPr>
            <a:r>
              <a:rPr lang="en-US" sz="2800">
                <a:solidFill>
                  <a:schemeClr val="tx1"/>
                </a:solidFill>
                <a:latin typeface="Arial"/>
                <a:cs typeface="Arial"/>
              </a:rPr>
              <a:t>If unsure, check “Research”</a:t>
            </a:r>
          </a:p>
        </p:txBody>
      </p:sp>
      <p:sp>
        <p:nvSpPr>
          <p:cNvPr id="5" name="Title 2"/>
          <p:cNvSpPr txBox="1">
            <a:spLocks/>
          </p:cNvSpPr>
          <p:nvPr/>
        </p:nvSpPr>
        <p:spPr>
          <a:xfrm>
            <a:off x="835378" y="586902"/>
            <a:ext cx="9247085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rgbClr val="00206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Reading Food Labels Activity</a:t>
            </a:r>
          </a:p>
        </p:txBody>
      </p:sp>
    </p:spTree>
    <p:extLst>
      <p:ext uri="{BB962C8B-B14F-4D97-AF65-F5344CB8AC3E}">
        <p14:creationId xmlns:p14="http://schemas.microsoft.com/office/powerpoint/2010/main" val="154226425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D9CDDD-F89F-4E76-9579-25216FD701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indent="-347472">
              <a:spcBef>
                <a:spcPts val="600"/>
              </a:spcBef>
              <a:spcAft>
                <a:spcPts val="1800"/>
              </a:spcAft>
            </a:pPr>
            <a:r>
              <a:rPr lang="en-US" sz="2800">
                <a:solidFill>
                  <a:schemeClr val="tx1"/>
                </a:solidFill>
              </a:rPr>
              <a:t>Who reads labels? If they are out, who is responsible?</a:t>
            </a:r>
          </a:p>
          <a:p>
            <a:pPr indent="-347472">
              <a:spcBef>
                <a:spcPts val="600"/>
              </a:spcBef>
              <a:spcAft>
                <a:spcPts val="1800"/>
              </a:spcAft>
            </a:pPr>
            <a:r>
              <a:rPr lang="en-US" sz="2800">
                <a:solidFill>
                  <a:schemeClr val="tx1"/>
                </a:solidFill>
              </a:rPr>
              <a:t>Can subs read labels? Part-time staff? Volunteers?</a:t>
            </a:r>
          </a:p>
          <a:p>
            <a:pPr indent="-347472">
              <a:spcBef>
                <a:spcPts val="600"/>
              </a:spcBef>
              <a:spcAft>
                <a:spcPts val="1800"/>
              </a:spcAft>
            </a:pPr>
            <a:r>
              <a:rPr lang="en-US" sz="2800">
                <a:solidFill>
                  <a:schemeClr val="tx1"/>
                </a:solidFill>
              </a:rPr>
              <a:t>How often are labels read?</a:t>
            </a: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833757" y="609600"/>
            <a:ext cx="9681843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rgbClr val="00206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Procedures for Reading Food Labels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B4E669A-D87A-4E58-A8BE-2DAFB54B8EA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10400" y="3048000"/>
            <a:ext cx="4548359" cy="34112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7182792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531"/>
          <a:stretch/>
        </p:blipFill>
        <p:spPr>
          <a:xfrm>
            <a:off x="8001000" y="309638"/>
            <a:ext cx="3886200" cy="6424127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431561"/>
            <a:ext cx="7239000" cy="4250960"/>
          </a:xfrm>
        </p:spPr>
        <p:txBody>
          <a:bodyPr>
            <a:noAutofit/>
          </a:bodyPr>
          <a:lstStyle/>
          <a:p>
            <a:pPr indent="-347472">
              <a:spcAft>
                <a:spcPts val="1200"/>
              </a:spcAft>
            </a:pPr>
            <a:r>
              <a:rPr lang="en-US" sz="2600">
                <a:solidFill>
                  <a:schemeClr val="tx1"/>
                </a:solidFill>
              </a:rPr>
              <a:t>Check all labels carefully every time</a:t>
            </a:r>
          </a:p>
          <a:p>
            <a:pPr lvl="2" indent="-347472">
              <a:spcAft>
                <a:spcPts val="1200"/>
              </a:spcAft>
              <a:buSzPct val="100000"/>
              <a:buFont typeface="Wingdings" panose="05000000000000000000" pitchFamily="2" charset="2"/>
              <a:buChar char="§"/>
            </a:pPr>
            <a:r>
              <a:rPr lang="en-US" sz="2400">
                <a:solidFill>
                  <a:schemeClr val="tx1"/>
                </a:solidFill>
              </a:rPr>
              <a:t>When product is received</a:t>
            </a:r>
          </a:p>
          <a:p>
            <a:pPr lvl="4" indent="-347472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2400">
                <a:solidFill>
                  <a:schemeClr val="tx1"/>
                </a:solidFill>
              </a:rPr>
              <a:t>Suppliers may make product substitutions </a:t>
            </a:r>
          </a:p>
          <a:p>
            <a:pPr lvl="4" indent="-347472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2400">
                <a:solidFill>
                  <a:schemeClr val="tx1"/>
                </a:solidFill>
              </a:rPr>
              <a:t>Formulas may change</a:t>
            </a:r>
          </a:p>
          <a:p>
            <a:pPr lvl="4" indent="-347472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2400">
                <a:solidFill>
                  <a:schemeClr val="tx1"/>
                </a:solidFill>
              </a:rPr>
              <a:t>Vendors could change</a:t>
            </a:r>
          </a:p>
          <a:p>
            <a:pPr lvl="1" indent="-347472">
              <a:spcAft>
                <a:spcPts val="1200"/>
              </a:spcAft>
              <a:buSzPct val="100000"/>
              <a:buFont typeface="Wingdings" panose="05000000000000000000" pitchFamily="2" charset="2"/>
              <a:buChar char="§"/>
            </a:pPr>
            <a:r>
              <a:rPr lang="en-US" sz="2600">
                <a:solidFill>
                  <a:schemeClr val="tx1"/>
                </a:solidFill>
              </a:rPr>
              <a:t>Before using in cooking</a:t>
            </a:r>
          </a:p>
          <a:p>
            <a:pPr indent="-347472">
              <a:spcAft>
                <a:spcPts val="1200"/>
              </a:spcAft>
            </a:pPr>
            <a:r>
              <a:rPr lang="en-US" sz="2600">
                <a:solidFill>
                  <a:schemeClr val="tx1"/>
                </a:solidFill>
              </a:rPr>
              <a:t>Build time into the schedule for reading label</a:t>
            </a:r>
          </a:p>
        </p:txBody>
      </p:sp>
      <p:sp>
        <p:nvSpPr>
          <p:cNvPr id="5" name="Title 2"/>
          <p:cNvSpPr txBox="1">
            <a:spLocks/>
          </p:cNvSpPr>
          <p:nvPr/>
        </p:nvSpPr>
        <p:spPr>
          <a:xfrm>
            <a:off x="783077" y="417581"/>
            <a:ext cx="9287121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rgbClr val="00206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Reading Food Labels</a:t>
            </a:r>
          </a:p>
        </p:txBody>
      </p:sp>
    </p:spTree>
    <p:extLst>
      <p:ext uri="{BB962C8B-B14F-4D97-AF65-F5344CB8AC3E}">
        <p14:creationId xmlns:p14="http://schemas.microsoft.com/office/powerpoint/2010/main" val="106148458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182B97-1465-4AF4-B4F8-3CA797C18E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5379" y="1752600"/>
            <a:ext cx="6708421" cy="4038600"/>
          </a:xfrm>
        </p:spPr>
        <p:txBody>
          <a:bodyPr>
            <a:normAutofit/>
          </a:bodyPr>
          <a:lstStyle/>
          <a:p>
            <a:pPr indent="-347472">
              <a:spcBef>
                <a:spcPts val="600"/>
              </a:spcBef>
              <a:spcAft>
                <a:spcPts val="1800"/>
              </a:spcAft>
            </a:pPr>
            <a:r>
              <a:rPr lang="en-US" sz="2800">
                <a:solidFill>
                  <a:schemeClr val="tx1"/>
                </a:solidFill>
              </a:rPr>
              <a:t>Keep food labels? How long?</a:t>
            </a:r>
          </a:p>
          <a:p>
            <a:pPr indent="-347472">
              <a:spcBef>
                <a:spcPts val="600"/>
              </a:spcBef>
              <a:spcAft>
                <a:spcPts val="1800"/>
              </a:spcAft>
            </a:pPr>
            <a:r>
              <a:rPr lang="en-US" sz="2800">
                <a:solidFill>
                  <a:schemeClr val="tx1"/>
                </a:solidFill>
              </a:rPr>
              <a:t>Cannot find label? </a:t>
            </a:r>
          </a:p>
          <a:p>
            <a:pPr indent="-347472">
              <a:spcBef>
                <a:spcPts val="600"/>
              </a:spcBef>
              <a:spcAft>
                <a:spcPts val="1800"/>
              </a:spcAft>
            </a:pPr>
            <a:r>
              <a:rPr lang="en-US" sz="2800">
                <a:solidFill>
                  <a:schemeClr val="tx1"/>
                </a:solidFill>
              </a:rPr>
              <a:t>How to find label when case is thrown away?</a:t>
            </a:r>
          </a:p>
          <a:p>
            <a:pPr indent="-347472">
              <a:spcBef>
                <a:spcPts val="600"/>
              </a:spcBef>
              <a:spcAft>
                <a:spcPts val="1800"/>
              </a:spcAft>
            </a:pPr>
            <a:r>
              <a:rPr lang="en-US" sz="2800">
                <a:solidFill>
                  <a:schemeClr val="tx1"/>
                </a:solidFill>
              </a:rPr>
              <a:t>Where are food labels stored?</a:t>
            </a: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853212" y="762000"/>
            <a:ext cx="9240945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rgbClr val="00206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Storing Food Labels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67600" y="1981200"/>
            <a:ext cx="3886200" cy="291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55507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286" y="533400"/>
            <a:ext cx="6291150" cy="1328497"/>
          </a:xfrm>
        </p:spPr>
        <p:txBody>
          <a:bodyPr anchor="t"/>
          <a:lstStyle/>
          <a:p>
            <a:r>
              <a:rPr lang="en-US" dirty="0"/>
              <a:t>Food Label Storage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type="pic" idx="1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4403502"/>
            <a:ext cx="12192000" cy="2454498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2150" y="1295400"/>
            <a:ext cx="10734637" cy="3044467"/>
          </a:xfrm>
          <a:solidFill>
            <a:schemeClr val="bg1"/>
          </a:solidFill>
        </p:spPr>
        <p:txBody>
          <a:bodyPr vert="horz" lIns="91440" tIns="45720" rIns="91440" bIns="45720" rtlCol="0" anchor="t">
            <a:noAutofit/>
          </a:bodyPr>
          <a:lstStyle/>
          <a:p>
            <a:pPr marL="457200" indent="-34734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A750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800" b="0">
                <a:solidFill>
                  <a:schemeClr val="tx1"/>
                </a:solidFill>
                <a:latin typeface="Arial"/>
                <a:cs typeface="Arial"/>
              </a:rPr>
              <a:t>CDC recommends keeping labels 24 hours</a:t>
            </a:r>
            <a:endParaRPr lang="en-US" sz="2800">
              <a:solidFill>
                <a:schemeClr val="tx1"/>
              </a:solidFill>
              <a:latin typeface="Arial"/>
              <a:cs typeface="Arial"/>
            </a:endParaRPr>
          </a:p>
          <a:p>
            <a:pPr marL="1024255" lvl="1" indent="-45720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00A757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2800">
                <a:solidFill>
                  <a:schemeClr val="tx1"/>
                </a:solidFill>
                <a:latin typeface="Arial"/>
                <a:cs typeface="Arial"/>
              </a:rPr>
              <a:t>Available in case of reaction</a:t>
            </a:r>
          </a:p>
          <a:p>
            <a:pPr marL="457200" indent="-347345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00A750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800" b="0">
                <a:solidFill>
                  <a:schemeClr val="tx1"/>
                </a:solidFill>
                <a:latin typeface="Arial"/>
                <a:cs typeface="Arial"/>
              </a:rPr>
              <a:t>Keep label if food is used as leftover or reused in another recipe</a:t>
            </a:r>
          </a:p>
          <a:p>
            <a:pPr marL="457200" indent="-34734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A750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800" b="0">
                <a:solidFill>
                  <a:schemeClr val="tx1"/>
                </a:solidFill>
                <a:latin typeface="Arial"/>
                <a:cs typeface="Arial"/>
              </a:rPr>
              <a:t>Storing ideas</a:t>
            </a:r>
          </a:p>
          <a:p>
            <a:pPr marL="1024255" lvl="1" indent="-4572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A757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2800">
                <a:solidFill>
                  <a:schemeClr val="tx1"/>
                </a:solidFill>
                <a:latin typeface="Arial"/>
                <a:cs typeface="Arial"/>
              </a:rPr>
              <a:t>Keep actual label</a:t>
            </a:r>
          </a:p>
          <a:p>
            <a:pPr marL="1024255" lvl="1" indent="-4572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A757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2800">
                <a:solidFill>
                  <a:schemeClr val="tx1"/>
                </a:solidFill>
                <a:latin typeface="Arial"/>
                <a:cs typeface="Arial"/>
              </a:rPr>
              <a:t>Scan or take photo</a:t>
            </a:r>
          </a:p>
        </p:txBody>
      </p:sp>
    </p:spTree>
    <p:extLst>
      <p:ext uri="{BB962C8B-B14F-4D97-AF65-F5344CB8AC3E}">
        <p14:creationId xmlns:p14="http://schemas.microsoft.com/office/powerpoint/2010/main" val="189363578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B58BE6-0173-4A6B-BD3E-68F7EFEB6D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9641" y="1752600"/>
            <a:ext cx="10515600" cy="3808807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347345">
              <a:spcAft>
                <a:spcPts val="600"/>
              </a:spcAft>
            </a:pPr>
            <a:r>
              <a:rPr lang="en-US" sz="2800">
                <a:solidFill>
                  <a:schemeClr val="tx1"/>
                </a:solidFill>
                <a:latin typeface="Arial"/>
                <a:cs typeface="Arial"/>
              </a:rPr>
              <a:t>What do you do if a substitute product contains allergen?</a:t>
            </a:r>
            <a:endParaRPr lang="en-US">
              <a:solidFill>
                <a:schemeClr val="tx1"/>
              </a:solidFill>
              <a:latin typeface="Arial"/>
              <a:cs typeface="Arial"/>
            </a:endParaRPr>
          </a:p>
          <a:p>
            <a:pPr lvl="2" indent="-347345">
              <a:spcBef>
                <a:spcPts val="600"/>
              </a:spcBef>
              <a:spcAft>
                <a:spcPts val="600"/>
              </a:spcAft>
              <a:buSzPct val="100000"/>
              <a:buFont typeface="Wingdings" panose="05000000000000000000" pitchFamily="2" charset="2"/>
              <a:buChar char="§"/>
            </a:pPr>
            <a:r>
              <a:rPr lang="en-US" sz="2800" i="0">
                <a:solidFill>
                  <a:schemeClr val="tx1"/>
                </a:solidFill>
                <a:latin typeface="Arial"/>
                <a:cs typeface="Arial"/>
              </a:rPr>
              <a:t>Recipe has changed?</a:t>
            </a:r>
          </a:p>
          <a:p>
            <a:pPr lvl="2" indent="-347345">
              <a:spcBef>
                <a:spcPts val="600"/>
              </a:spcBef>
              <a:spcAft>
                <a:spcPts val="1200"/>
              </a:spcAft>
              <a:buSzPct val="100000"/>
              <a:buFont typeface="Wingdings" panose="05000000000000000000" pitchFamily="2" charset="2"/>
              <a:buChar char="§"/>
            </a:pPr>
            <a:r>
              <a:rPr lang="en-US" sz="2800" i="0">
                <a:solidFill>
                  <a:schemeClr val="tx1"/>
                </a:solidFill>
                <a:latin typeface="Arial"/>
                <a:cs typeface="Arial"/>
              </a:rPr>
              <a:t>Now has new an advisory statement?</a:t>
            </a:r>
          </a:p>
          <a:p>
            <a:pPr indent="-347345">
              <a:spcAft>
                <a:spcPts val="1200"/>
              </a:spcAft>
            </a:pPr>
            <a:r>
              <a:rPr lang="en-US" sz="2800">
                <a:solidFill>
                  <a:schemeClr val="tx1"/>
                </a:solidFill>
                <a:latin typeface="Arial"/>
                <a:cs typeface="Arial"/>
              </a:rPr>
              <a:t>What is chain of command for communicating new allergen?</a:t>
            </a:r>
          </a:p>
          <a:p>
            <a:pPr indent="-347345">
              <a:spcAft>
                <a:spcPts val="1200"/>
              </a:spcAft>
            </a:pPr>
            <a:r>
              <a:rPr lang="en-US" sz="2800">
                <a:solidFill>
                  <a:schemeClr val="tx1"/>
                </a:solidFill>
                <a:latin typeface="Arial"/>
                <a:cs typeface="Arial"/>
              </a:rPr>
              <a:t>If misread label, what do you do?</a:t>
            </a: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931173" y="430279"/>
            <a:ext cx="10267949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rgbClr val="00206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Arial"/>
                <a:cs typeface="Arial"/>
              </a:rPr>
              <a:t>Procedures for Changes in Food Labels</a:t>
            </a:r>
          </a:p>
        </p:txBody>
      </p:sp>
    </p:spTree>
    <p:extLst>
      <p:ext uri="{BB962C8B-B14F-4D97-AF65-F5344CB8AC3E}">
        <p14:creationId xmlns:p14="http://schemas.microsoft.com/office/powerpoint/2010/main" val="111329894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95400"/>
            <a:ext cx="10363200" cy="44196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347345"/>
            <a:r>
              <a:rPr lang="en-US" sz="2800">
                <a:solidFill>
                  <a:schemeClr val="tx1"/>
                </a:solidFill>
                <a:latin typeface="Arial"/>
                <a:cs typeface="Arial"/>
              </a:rPr>
              <a:t>Know chain of communication for allergens in food</a:t>
            </a:r>
            <a:endParaRPr lang="en-US">
              <a:solidFill>
                <a:schemeClr val="tx1"/>
              </a:solidFill>
              <a:latin typeface="Arial"/>
              <a:cs typeface="Arial"/>
            </a:endParaRPr>
          </a:p>
          <a:p>
            <a:pPr lvl="2" indent="-347345">
              <a:buSzPct val="100000"/>
              <a:buFont typeface="Wingdings" panose="05000000000000000000" pitchFamily="2" charset="2"/>
              <a:buChar char="§"/>
            </a:pPr>
            <a:r>
              <a:rPr lang="en-US" sz="2800">
                <a:solidFill>
                  <a:schemeClr val="tx1"/>
                </a:solidFill>
                <a:latin typeface="Arial"/>
                <a:cs typeface="Arial"/>
              </a:rPr>
              <a:t>Can prevent an allergic reaction </a:t>
            </a:r>
            <a:endParaRPr lang="en-US" sz="2800">
              <a:solidFill>
                <a:schemeClr val="tx1"/>
              </a:solidFill>
            </a:endParaRPr>
          </a:p>
          <a:p>
            <a:pPr indent="-347345"/>
            <a:r>
              <a:rPr lang="en-US" sz="2800">
                <a:solidFill>
                  <a:schemeClr val="tx1"/>
                </a:solidFill>
                <a:latin typeface="Arial"/>
                <a:cs typeface="Arial"/>
              </a:rPr>
              <a:t>Food allergy management plan outlines:</a:t>
            </a:r>
          </a:p>
          <a:p>
            <a:pPr lvl="2" indent="-347345">
              <a:buSzPct val="100000"/>
              <a:buFont typeface="Wingdings" panose="05000000000000000000" pitchFamily="2" charset="2"/>
              <a:buChar char="§"/>
            </a:pPr>
            <a:r>
              <a:rPr lang="en-US" sz="2800">
                <a:solidFill>
                  <a:schemeClr val="tx1"/>
                </a:solidFill>
                <a:latin typeface="Arial"/>
                <a:cs typeface="Arial"/>
              </a:rPr>
              <a:t>Chain of command</a:t>
            </a:r>
          </a:p>
          <a:p>
            <a:pPr lvl="2" indent="-347345">
              <a:buSzPct val="100000"/>
              <a:buFont typeface="Wingdings" panose="05000000000000000000" pitchFamily="2" charset="2"/>
              <a:buChar char="§"/>
            </a:pPr>
            <a:r>
              <a:rPr lang="en-US" sz="2800">
                <a:solidFill>
                  <a:schemeClr val="tx1"/>
                </a:solidFill>
                <a:latin typeface="Arial"/>
                <a:cs typeface="Arial"/>
              </a:rPr>
              <a:t>Actions employees take if a food label is read incorrectly and contains a food allergen</a:t>
            </a:r>
          </a:p>
          <a:p>
            <a:pPr lvl="4" indent="-347345">
              <a:buFont typeface="Wingdings" panose="05000000000000000000" pitchFamily="2" charset="2"/>
              <a:buChar char="Ø"/>
            </a:pPr>
            <a:r>
              <a:rPr lang="en-US" sz="2800">
                <a:solidFill>
                  <a:schemeClr val="tx1"/>
                </a:solidFill>
                <a:latin typeface="Arial"/>
                <a:cs typeface="Arial"/>
              </a:rPr>
              <a:t>Do not serve the food to the student with the allergy</a:t>
            </a:r>
          </a:p>
          <a:p>
            <a:pPr indent="-347345"/>
            <a:r>
              <a:rPr lang="en-US" sz="2800">
                <a:solidFill>
                  <a:schemeClr val="tx1"/>
                </a:solidFill>
                <a:latin typeface="Arial"/>
                <a:cs typeface="Arial"/>
              </a:rPr>
              <a:t>Train employees on plan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en-US"/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838200" y="304800"/>
            <a:ext cx="924010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rgbClr val="00206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Changes in Food Labels</a:t>
            </a:r>
          </a:p>
        </p:txBody>
      </p:sp>
    </p:spTree>
    <p:extLst>
      <p:ext uri="{BB962C8B-B14F-4D97-AF65-F5344CB8AC3E}">
        <p14:creationId xmlns:p14="http://schemas.microsoft.com/office/powerpoint/2010/main" val="429066446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E43FC6-B87E-4C66-82EA-7DE7720CDA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9429"/>
            <a:ext cx="7752942" cy="4038600"/>
          </a:xfrm>
        </p:spPr>
        <p:txBody>
          <a:bodyPr>
            <a:normAutofit lnSpcReduction="10000"/>
          </a:bodyPr>
          <a:lstStyle/>
          <a:p>
            <a:pPr indent="-347472">
              <a:spcBef>
                <a:spcPts val="600"/>
              </a:spcBef>
              <a:spcAft>
                <a:spcPts val="1800"/>
              </a:spcAft>
            </a:pPr>
            <a:r>
              <a:rPr lang="en-US" sz="2800">
                <a:solidFill>
                  <a:schemeClr val="tx1"/>
                </a:solidFill>
              </a:rPr>
              <a:t>How does your district share food allergy information?</a:t>
            </a:r>
          </a:p>
          <a:p>
            <a:pPr indent="-347472">
              <a:spcBef>
                <a:spcPts val="600"/>
              </a:spcBef>
              <a:spcAft>
                <a:spcPts val="1800"/>
              </a:spcAft>
            </a:pPr>
            <a:r>
              <a:rPr lang="en-US" sz="2800">
                <a:solidFill>
                  <a:schemeClr val="tx1"/>
                </a:solidFill>
              </a:rPr>
              <a:t>Parent/guardian requests additional information?</a:t>
            </a:r>
          </a:p>
          <a:p>
            <a:pPr indent="-347472">
              <a:spcBef>
                <a:spcPts val="600"/>
              </a:spcBef>
              <a:spcAft>
                <a:spcPts val="1800"/>
              </a:spcAft>
            </a:pPr>
            <a:r>
              <a:rPr lang="en-US" sz="2800">
                <a:solidFill>
                  <a:schemeClr val="tx1"/>
                </a:solidFill>
              </a:rPr>
              <a:t>Communicate with other school employees (school nurse, principal, teacher)?</a:t>
            </a:r>
          </a:p>
          <a:p>
            <a:pPr indent="-347472">
              <a:spcBef>
                <a:spcPts val="600"/>
              </a:spcBef>
              <a:spcAft>
                <a:spcPts val="1800"/>
              </a:spcAft>
            </a:pPr>
            <a:r>
              <a:rPr lang="en-US" sz="2800">
                <a:solidFill>
                  <a:schemeClr val="tx1"/>
                </a:solidFill>
              </a:rPr>
              <a:t>If you cannot answer, who do you contact?</a:t>
            </a:r>
          </a:p>
          <a:p>
            <a:pPr>
              <a:spcBef>
                <a:spcPts val="600"/>
              </a:spcBef>
              <a:spcAft>
                <a:spcPts val="1800"/>
              </a:spcAft>
            </a:pPr>
            <a:endParaRPr lang="en-US" sz="2800"/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838200" y="416429"/>
            <a:ext cx="10210799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rgbClr val="00206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Communicating Food Allergy Information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8229600" y="1366258"/>
            <a:ext cx="3222679" cy="4811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43666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371600"/>
            <a:ext cx="10388600" cy="4468283"/>
          </a:xfrm>
        </p:spPr>
        <p:txBody>
          <a:bodyPr vert="horz" lIns="91440" tIns="45720" rIns="91440" bIns="45720" rtlCol="0" anchor="t">
            <a:noAutofit/>
          </a:bodyPr>
          <a:lstStyle/>
          <a:p>
            <a:pPr indent="-347345"/>
            <a:r>
              <a:rPr lang="en-US" sz="2600">
                <a:solidFill>
                  <a:schemeClr val="tx1"/>
                </a:solidFill>
                <a:latin typeface="Arial"/>
                <a:cs typeface="Arial"/>
              </a:rPr>
              <a:t>Methods for sharing food allergy information</a:t>
            </a:r>
            <a:endParaRPr lang="en-US" sz="2600">
              <a:solidFill>
                <a:schemeClr val="tx1"/>
              </a:solidFill>
            </a:endParaRPr>
          </a:p>
          <a:p>
            <a:pPr lvl="2" indent="-347345">
              <a:buSzPct val="100000"/>
              <a:buFont typeface="Wingdings" panose="05000000000000000000" pitchFamily="2" charset="2"/>
              <a:buChar char="§"/>
            </a:pPr>
            <a:r>
              <a:rPr lang="en-US" sz="2600">
                <a:solidFill>
                  <a:schemeClr val="tx1"/>
                </a:solidFill>
                <a:latin typeface="Arial"/>
                <a:cs typeface="Arial"/>
              </a:rPr>
              <a:t>District/school website</a:t>
            </a:r>
          </a:p>
          <a:p>
            <a:pPr lvl="2" indent="-347345">
              <a:buSzPct val="100000"/>
              <a:buFont typeface="Wingdings" panose="05000000000000000000" pitchFamily="2" charset="2"/>
              <a:buChar char="§"/>
            </a:pPr>
            <a:r>
              <a:rPr lang="en-US" sz="2600">
                <a:solidFill>
                  <a:schemeClr val="tx1"/>
                </a:solidFill>
                <a:latin typeface="Arial"/>
                <a:cs typeface="Arial"/>
              </a:rPr>
              <a:t>Prepare handouts</a:t>
            </a:r>
          </a:p>
          <a:p>
            <a:pPr lvl="2" indent="-347345">
              <a:spcBef>
                <a:spcPts val="1400"/>
              </a:spcBef>
              <a:spcAft>
                <a:spcPts val="600"/>
              </a:spcAft>
              <a:buSzPct val="100000"/>
              <a:buFont typeface="Wingdings" panose="05000000000000000000" pitchFamily="2" charset="2"/>
              <a:buChar char="§"/>
            </a:pPr>
            <a:r>
              <a:rPr lang="en-US" sz="2600">
                <a:solidFill>
                  <a:schemeClr val="tx1"/>
                </a:solidFill>
                <a:latin typeface="Arial"/>
                <a:cs typeface="Arial"/>
              </a:rPr>
              <a:t>Provide training for your staff and parents or guardians.  </a:t>
            </a:r>
          </a:p>
          <a:p>
            <a:pPr indent="-347345">
              <a:buFont typeface="Wingdings 2" panose="05000000000000000000" pitchFamily="2" charset="2"/>
              <a:buChar char=""/>
            </a:pPr>
            <a:r>
              <a:rPr lang="en-US" sz="2600">
                <a:solidFill>
                  <a:schemeClr val="tx1"/>
                </a:solidFill>
                <a:latin typeface="Arial"/>
                <a:cs typeface="Arial"/>
              </a:rPr>
              <a:t>By communicating, families will understand how child is being protected:</a:t>
            </a:r>
          </a:p>
          <a:p>
            <a:pPr lvl="2" indent="-347345">
              <a:buSzPct val="100000"/>
              <a:buFont typeface="Wingdings" panose="05000000000000000000" pitchFamily="2" charset="2"/>
              <a:buChar char="§"/>
            </a:pPr>
            <a:r>
              <a:rPr lang="en-US" sz="2600">
                <a:solidFill>
                  <a:schemeClr val="tx1"/>
                </a:solidFill>
                <a:latin typeface="Arial"/>
                <a:cs typeface="Arial"/>
              </a:rPr>
              <a:t>Priority of the school nutrition department</a:t>
            </a:r>
          </a:p>
          <a:p>
            <a:pPr lvl="2" indent="-347345">
              <a:buSzPct val="100000"/>
              <a:buFont typeface="Wingdings" panose="05000000000000000000" pitchFamily="2" charset="2"/>
              <a:buChar char="§"/>
            </a:pPr>
            <a:r>
              <a:rPr lang="en-US" sz="2600">
                <a:solidFill>
                  <a:schemeClr val="tx1"/>
                </a:solidFill>
                <a:latin typeface="Arial"/>
                <a:cs typeface="Arial"/>
              </a:rPr>
              <a:t>Precautions taken </a:t>
            </a:r>
            <a:endParaRPr lang="en-US" sz="2600">
              <a:solidFill>
                <a:schemeClr val="tx1"/>
              </a:solidFill>
            </a:endParaRPr>
          </a:p>
          <a:p>
            <a:pPr lvl="2" indent="-347345">
              <a:buSzPct val="100000"/>
              <a:buFont typeface="Wingdings" panose="05000000000000000000" pitchFamily="2" charset="2"/>
              <a:buChar char="§"/>
            </a:pPr>
            <a:r>
              <a:rPr lang="en-US" sz="2600">
                <a:solidFill>
                  <a:schemeClr val="tx1"/>
                </a:solidFill>
                <a:latin typeface="Arial"/>
                <a:cs typeface="Arial"/>
              </a:rPr>
              <a:t>Emergency action plan in place</a:t>
            </a: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990600" y="304800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>
                <a:solidFill>
                  <a:srgbClr val="00206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Communicating Food Allergies</a:t>
            </a:r>
          </a:p>
        </p:txBody>
      </p:sp>
    </p:spTree>
    <p:extLst>
      <p:ext uri="{BB962C8B-B14F-4D97-AF65-F5344CB8AC3E}">
        <p14:creationId xmlns:p14="http://schemas.microsoft.com/office/powerpoint/2010/main" val="130025427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F0AAB5-6F1E-4103-850D-6E7DA4D8E2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25780" indent="-347472">
              <a:spcAft>
                <a:spcPts val="1800"/>
              </a:spcAft>
              <a:buClr>
                <a:srgbClr val="6DA945"/>
              </a:buClr>
              <a:buSzPct val="100000"/>
              <a:buFont typeface="+mj-lt"/>
              <a:buAutoNum type="arabicPeriod"/>
            </a:pPr>
            <a:r>
              <a:rPr lang="en-US" sz="2800">
                <a:solidFill>
                  <a:schemeClr val="tx1"/>
                </a:solidFill>
              </a:rPr>
              <a:t>Each group will be assigned a scenario</a:t>
            </a:r>
          </a:p>
          <a:p>
            <a:pPr marL="525780" indent="-347472">
              <a:spcAft>
                <a:spcPts val="1800"/>
              </a:spcAft>
              <a:buClr>
                <a:srgbClr val="6DA945"/>
              </a:buClr>
              <a:buSzPct val="100000"/>
              <a:buFont typeface="+mj-lt"/>
              <a:buAutoNum type="arabicPeriod"/>
            </a:pPr>
            <a:r>
              <a:rPr lang="en-US" sz="2800">
                <a:solidFill>
                  <a:schemeClr val="tx1"/>
                </a:solidFill>
              </a:rPr>
              <a:t>Design skit to show solution</a:t>
            </a:r>
          </a:p>
          <a:p>
            <a:pPr>
              <a:spcAft>
                <a:spcPts val="1800"/>
              </a:spcAft>
            </a:pPr>
            <a:endParaRPr lang="en-US" sz="280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4600" y="2971800"/>
            <a:ext cx="5172075" cy="3448050"/>
          </a:xfrm>
          <a:prstGeom prst="rect">
            <a:avLst/>
          </a:prstGeom>
        </p:spPr>
      </p:pic>
      <p:sp>
        <p:nvSpPr>
          <p:cNvPr id="6" name="Title 2"/>
          <p:cNvSpPr txBox="1">
            <a:spLocks/>
          </p:cNvSpPr>
          <p:nvPr/>
        </p:nvSpPr>
        <p:spPr>
          <a:xfrm>
            <a:off x="914400" y="625407"/>
            <a:ext cx="9601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rgbClr val="00206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Arial"/>
                <a:cs typeface="Arial"/>
              </a:rPr>
              <a:t>Label Reading Role-Play Activity</a:t>
            </a:r>
          </a:p>
        </p:txBody>
      </p:sp>
    </p:spTree>
    <p:extLst>
      <p:ext uri="{BB962C8B-B14F-4D97-AF65-F5344CB8AC3E}">
        <p14:creationId xmlns:p14="http://schemas.microsoft.com/office/powerpoint/2010/main" val="60080787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/>
          <p:cNvSpPr txBox="1">
            <a:spLocks/>
          </p:cNvSpPr>
          <p:nvPr/>
        </p:nvSpPr>
        <p:spPr>
          <a:xfrm>
            <a:off x="990600" y="1676400"/>
            <a:ext cx="101346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95288" indent="-347472">
              <a:spcAft>
                <a:spcPts val="1800"/>
              </a:spcAft>
              <a:buClr>
                <a:srgbClr val="9BC97B"/>
              </a:buClr>
            </a:pPr>
            <a:r>
              <a:rPr 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Nine major food allergens in the ingredient statement on the food label</a:t>
            </a:r>
            <a:endParaRPr lang="en-US" sz="1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95288" indent="-347472">
              <a:spcAft>
                <a:spcPts val="1800"/>
              </a:spcAft>
              <a:buClr>
                <a:srgbClr val="9BC97B"/>
              </a:buClr>
            </a:pPr>
            <a:r>
              <a:rPr 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Allergens not among the nine major, in bulk, and in USDA Foods</a:t>
            </a:r>
            <a:endParaRPr lang="en-US" sz="1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95288" indent="-347472">
              <a:spcAft>
                <a:spcPts val="1800"/>
              </a:spcAft>
              <a:buClr>
                <a:srgbClr val="9BC97B"/>
              </a:buClr>
            </a:pPr>
            <a:r>
              <a:rPr lang="en-US"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Procedures for reading ingredient statements</a:t>
            </a:r>
          </a:p>
          <a:p>
            <a:pPr marL="68580" indent="0">
              <a:buNone/>
            </a:pPr>
            <a:endParaRPr lang="en-US"/>
          </a:p>
          <a:p>
            <a:endParaRPr lang="en-US"/>
          </a:p>
        </p:txBody>
      </p:sp>
      <p:sp>
        <p:nvSpPr>
          <p:cNvPr id="5" name="Title 2"/>
          <p:cNvSpPr txBox="1">
            <a:spLocks/>
          </p:cNvSpPr>
          <p:nvPr/>
        </p:nvSpPr>
        <p:spPr>
          <a:xfrm>
            <a:off x="990600" y="609600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rgbClr val="00206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Lesson 2 Review</a:t>
            </a:r>
          </a:p>
        </p:txBody>
      </p:sp>
    </p:spTree>
    <p:extLst>
      <p:ext uri="{BB962C8B-B14F-4D97-AF65-F5344CB8AC3E}">
        <p14:creationId xmlns:p14="http://schemas.microsoft.com/office/powerpoint/2010/main" val="407407004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4294967295"/>
          </p:nvPr>
        </p:nvSpPr>
        <p:spPr>
          <a:xfrm>
            <a:off x="914400" y="1905000"/>
            <a:ext cx="9105900" cy="4579938"/>
          </a:xfrm>
        </p:spPr>
        <p:txBody>
          <a:bodyPr>
            <a:normAutofit/>
          </a:bodyPr>
          <a:lstStyle/>
          <a:p>
            <a:pPr indent="-342900">
              <a:spcBef>
                <a:spcPts val="0"/>
              </a:spcBef>
              <a:spcAft>
                <a:spcPts val="2400"/>
              </a:spcAft>
            </a:pPr>
            <a:r>
              <a:rPr lang="en-US" sz="2800">
                <a:solidFill>
                  <a:schemeClr val="tx1"/>
                </a:solidFill>
              </a:rPr>
              <a:t>Cross-contact definition</a:t>
            </a:r>
            <a:endParaRPr lang="en-US">
              <a:solidFill>
                <a:schemeClr val="tx1"/>
              </a:solidFill>
            </a:endParaRPr>
          </a:p>
          <a:p>
            <a:pPr indent="-342900">
              <a:spcBef>
                <a:spcPts val="0"/>
              </a:spcBef>
              <a:spcAft>
                <a:spcPts val="2400"/>
              </a:spcAft>
            </a:pPr>
            <a:r>
              <a:rPr lang="en-US" sz="2800">
                <a:solidFill>
                  <a:schemeClr val="tx1"/>
                </a:solidFill>
              </a:rPr>
              <a:t>Ways cross-contact occurs</a:t>
            </a:r>
            <a:endParaRPr lang="en-US" sz="2000">
              <a:solidFill>
                <a:schemeClr val="tx1"/>
              </a:solidFill>
            </a:endParaRPr>
          </a:p>
          <a:p>
            <a:pPr indent="-342900">
              <a:spcBef>
                <a:spcPts val="0"/>
              </a:spcBef>
              <a:spcAft>
                <a:spcPts val="2400"/>
              </a:spcAft>
            </a:pPr>
            <a:r>
              <a:rPr lang="en-US" sz="2800">
                <a:solidFill>
                  <a:schemeClr val="tx1"/>
                </a:solidFill>
              </a:rPr>
              <a:t>Strategies to avoid cross-contact</a:t>
            </a:r>
          </a:p>
          <a:p>
            <a:pPr>
              <a:spcBef>
                <a:spcPts val="0"/>
              </a:spcBef>
              <a:spcAft>
                <a:spcPts val="2400"/>
              </a:spcAft>
            </a:pPr>
            <a:endParaRPr lang="en-US" sz="2800"/>
          </a:p>
          <a:p>
            <a:pPr>
              <a:spcAft>
                <a:spcPts val="2400"/>
              </a:spcAft>
            </a:pPr>
            <a:endParaRPr lang="en-US" sz="2800"/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914400" y="609600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rgbClr val="00206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Lesson 3: Avoiding Cross-Contact</a:t>
            </a:r>
          </a:p>
        </p:txBody>
      </p:sp>
    </p:spTree>
    <p:extLst>
      <p:ext uri="{BB962C8B-B14F-4D97-AF65-F5344CB8AC3E}">
        <p14:creationId xmlns:p14="http://schemas.microsoft.com/office/powerpoint/2010/main" val="345476060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26456478"/>
              </p:ext>
            </p:extLst>
          </p:nvPr>
        </p:nvGraphicFramePr>
        <p:xfrm>
          <a:off x="914400" y="609599"/>
          <a:ext cx="10363200" cy="54864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49588">
                  <a:extLst>
                    <a:ext uri="{9D8B030D-6E8A-4147-A177-3AD203B41FA5}">
                      <a16:colId xmlns:a16="http://schemas.microsoft.com/office/drawing/2014/main" val="3951302454"/>
                    </a:ext>
                  </a:extLst>
                </a:gridCol>
                <a:gridCol w="5413612">
                  <a:extLst>
                    <a:ext uri="{9D8B030D-6E8A-4147-A177-3AD203B41FA5}">
                      <a16:colId xmlns:a16="http://schemas.microsoft.com/office/drawing/2014/main" val="49460587"/>
                    </a:ext>
                  </a:extLst>
                </a:gridCol>
              </a:tblGrid>
              <a:tr h="138252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36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Cross-Contact</a:t>
                      </a:r>
                    </a:p>
                  </a:txBody>
                  <a:tcPr marL="60097" marR="6009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360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Cross-Contamination</a:t>
                      </a:r>
                      <a:endParaRPr lang="en-US" sz="360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097" marR="60097" marT="0" marB="0" anchor="ctr"/>
                </a:tc>
                <a:extLst>
                  <a:ext uri="{0D108BD9-81ED-4DB2-BD59-A6C34878D82A}">
                    <a16:rowId xmlns:a16="http://schemas.microsoft.com/office/drawing/2014/main" val="2513863436"/>
                  </a:ext>
                </a:extLst>
              </a:tr>
              <a:tr h="141082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400" u="non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Accidental transfer of </a:t>
                      </a:r>
                      <a:r>
                        <a:rPr lang="en-US" sz="2400" u="sng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allergens</a:t>
                      </a:r>
                      <a:endParaRPr lang="en-US" sz="2400" b="1" u="sng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097" marR="600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400" u="non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Accidental transfer of </a:t>
                      </a:r>
                      <a:r>
                        <a:rPr lang="en-US" sz="2400" u="sng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microorganisms</a:t>
                      </a:r>
                      <a:endParaRPr lang="en-US" sz="2400" b="1" u="sng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097" marR="60097" marT="0" marB="0" anchor="ctr"/>
                </a:tc>
                <a:extLst>
                  <a:ext uri="{0D108BD9-81ED-4DB2-BD59-A6C34878D82A}">
                    <a16:rowId xmlns:a16="http://schemas.microsoft.com/office/drawing/2014/main" val="1274163477"/>
                  </a:ext>
                </a:extLst>
              </a:tr>
              <a:tr h="124149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400" u="non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Cooking </a:t>
                      </a:r>
                      <a:r>
                        <a:rPr lang="en-US" sz="2400" u="sng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does not</a:t>
                      </a:r>
                      <a:r>
                        <a:rPr lang="en-US" sz="2400" u="non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reduce or eliminate allergens.</a:t>
                      </a:r>
                      <a:endParaRPr lang="en-US" sz="2400" b="0" u="none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097" marR="600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400" u="non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Cooking </a:t>
                      </a:r>
                      <a:r>
                        <a:rPr lang="en-US" sz="2400" u="sng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does</a:t>
                      </a:r>
                      <a:r>
                        <a:rPr lang="en-US" sz="2400" u="non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reduce or eliminate microorganisms.</a:t>
                      </a:r>
                      <a:endParaRPr lang="en-US" sz="2400" u="none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097" marR="60097" marT="0" marB="0" anchor="ctr"/>
                </a:tc>
                <a:extLst>
                  <a:ext uri="{0D108BD9-81ED-4DB2-BD59-A6C34878D82A}">
                    <a16:rowId xmlns:a16="http://schemas.microsoft.com/office/drawing/2014/main" val="3884225520"/>
                  </a:ext>
                </a:extLst>
              </a:tr>
              <a:tr h="145156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400" u="non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Example:</a:t>
                      </a:r>
                      <a:r>
                        <a:rPr lang="en-US" sz="2400" u="none" baseline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Cutting PB&amp;J and turkey sandwiches with same knife</a:t>
                      </a:r>
                      <a:endParaRPr lang="en-US" sz="2400" b="0" u="none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097" marR="60097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400" u="non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Example:</a:t>
                      </a:r>
                      <a:r>
                        <a:rPr lang="en-US" sz="2400" u="none" baseline="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Raw meat stored above and dripping into fresh apple container</a:t>
                      </a:r>
                      <a:endParaRPr lang="en-US" sz="2400" u="non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097" marR="60097" marT="0" marB="0" anchor="ctr"/>
                </a:tc>
                <a:extLst>
                  <a:ext uri="{0D108BD9-81ED-4DB2-BD59-A6C34878D82A}">
                    <a16:rowId xmlns:a16="http://schemas.microsoft.com/office/drawing/2014/main" val="18338441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881696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/>
                <a:cs typeface="Arial"/>
              </a:rPr>
              <a:t>Cross-Contact or Cross-Contamination? Activity 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928800" y="2309481"/>
            <a:ext cx="5157787" cy="823912"/>
          </a:xfrm>
        </p:spPr>
        <p:txBody>
          <a:bodyPr>
            <a:normAutofit/>
          </a:bodyPr>
          <a:lstStyle/>
          <a:p>
            <a:r>
              <a:rPr lang="en-US" sz="320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Cross-Contact</a:t>
            </a:r>
            <a:r>
              <a:rPr lang="en-US" sz="280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3"/>
          </p:nvPr>
        </p:nvSpPr>
        <p:spPr>
          <a:xfrm>
            <a:off x="6261212" y="2309481"/>
            <a:ext cx="5183188" cy="823912"/>
          </a:xfrm>
        </p:spPr>
        <p:txBody>
          <a:bodyPr/>
          <a:lstStyle/>
          <a:p>
            <a:r>
              <a:rPr lang="en-US" sz="320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Cross-Contamination</a:t>
            </a:r>
            <a:endParaRPr lang="en-US" sz="280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Multiply 2"/>
          <p:cNvSpPr/>
          <p:nvPr/>
        </p:nvSpPr>
        <p:spPr>
          <a:xfrm>
            <a:off x="7315200" y="3157938"/>
            <a:ext cx="2318657" cy="2255036"/>
          </a:xfrm>
          <a:prstGeom prst="mathMultiply">
            <a:avLst/>
          </a:prstGeom>
          <a:solidFill>
            <a:srgbClr val="00AB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Half Frame 3"/>
          <p:cNvSpPr/>
          <p:nvPr/>
        </p:nvSpPr>
        <p:spPr>
          <a:xfrm rot="16200000">
            <a:off x="1404795" y="3517473"/>
            <a:ext cx="1505743" cy="1530290"/>
          </a:xfrm>
          <a:prstGeom prst="halfFrame">
            <a:avLst/>
          </a:prstGeom>
          <a:solidFill>
            <a:srgbClr val="00AB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Half Frame 11"/>
          <p:cNvSpPr/>
          <p:nvPr/>
        </p:nvSpPr>
        <p:spPr>
          <a:xfrm rot="10800000">
            <a:off x="1752600" y="3505200"/>
            <a:ext cx="1505743" cy="1530290"/>
          </a:xfrm>
          <a:prstGeom prst="halfFrame">
            <a:avLst/>
          </a:prstGeom>
          <a:solidFill>
            <a:srgbClr val="00AB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34849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5366" y="5532437"/>
            <a:ext cx="10515600" cy="1325563"/>
          </a:xfrm>
        </p:spPr>
        <p:txBody>
          <a:bodyPr>
            <a:noAutofit/>
          </a:bodyPr>
          <a:lstStyle/>
          <a:p>
            <a:r>
              <a:rPr lang="en-US" sz="360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Cross-Contact or Cross-Contamination?</a:t>
            </a:r>
          </a:p>
        </p:txBody>
      </p:sp>
    </p:spTree>
    <p:extLst>
      <p:ext uri="{BB962C8B-B14F-4D97-AF65-F5344CB8AC3E}">
        <p14:creationId xmlns:p14="http://schemas.microsoft.com/office/powerpoint/2010/main" val="104883936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5366" y="5532437"/>
            <a:ext cx="10515600" cy="1325563"/>
          </a:xfrm>
        </p:spPr>
        <p:txBody>
          <a:bodyPr>
            <a:noAutofit/>
          </a:bodyPr>
          <a:lstStyle/>
          <a:p>
            <a:r>
              <a:rPr lang="en-US" sz="360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Cross-Contact or Cross-Contamination?</a:t>
            </a:r>
          </a:p>
        </p:txBody>
      </p:sp>
    </p:spTree>
    <p:extLst>
      <p:ext uri="{BB962C8B-B14F-4D97-AF65-F5344CB8AC3E}">
        <p14:creationId xmlns:p14="http://schemas.microsoft.com/office/powerpoint/2010/main" val="31394782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838681"/>
            <a:ext cx="5562600" cy="3698150"/>
          </a:xfrm>
          <a:solidFill>
            <a:schemeClr val="bg1"/>
          </a:solidFill>
        </p:spPr>
        <p:txBody>
          <a:bodyPr>
            <a:noAutofit/>
          </a:bodyPr>
          <a:lstStyle/>
          <a:p>
            <a:br>
              <a:rPr lang="en-US" sz="3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Cross-Contact or Cross-Contamination?</a:t>
            </a:r>
            <a:br>
              <a:rPr lang="en-US" sz="3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55951" y="-17402"/>
            <a:ext cx="5002650" cy="6875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18256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0" y="1614352"/>
            <a:ext cx="5646419" cy="3698150"/>
          </a:xfrm>
          <a:noFill/>
        </p:spPr>
        <p:txBody>
          <a:bodyPr>
            <a:noAutofit/>
          </a:bodyPr>
          <a:lstStyle/>
          <a:p>
            <a:r>
              <a:rPr lang="en-US" sz="360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Cross-Contact or Cross-Contamination?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491"/>
          <a:stretch/>
        </p:blipFill>
        <p:spPr>
          <a:xfrm>
            <a:off x="500742" y="155940"/>
            <a:ext cx="5105400" cy="6614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29770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172633" y="1534584"/>
            <a:ext cx="5922433" cy="4900083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365760">
              <a:spcBef>
                <a:spcPts val="600"/>
              </a:spcBef>
              <a:spcAft>
                <a:spcPts val="600"/>
              </a:spcAft>
            </a:pPr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Food handling and preparation</a:t>
            </a:r>
          </a:p>
          <a:p>
            <a:pPr indent="-365760">
              <a:spcBef>
                <a:spcPts val="600"/>
              </a:spcBef>
              <a:spcAft>
                <a:spcPts val="600"/>
              </a:spcAft>
            </a:pPr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Insufficient handwashing </a:t>
            </a:r>
            <a:endParaRPr lang="en-US" sz="2800" dirty="0">
              <a:solidFill>
                <a:schemeClr val="tx1"/>
              </a:solidFill>
            </a:endParaRPr>
          </a:p>
          <a:p>
            <a:pPr indent="-365760">
              <a:spcBef>
                <a:spcPts val="600"/>
              </a:spcBef>
              <a:spcAft>
                <a:spcPts val="600"/>
              </a:spcAft>
            </a:pPr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Insufficient cleaning </a:t>
            </a:r>
            <a:endParaRPr lang="en-US" sz="2800" dirty="0">
              <a:solidFill>
                <a:schemeClr val="tx1"/>
              </a:solidFill>
            </a:endParaRPr>
          </a:p>
          <a:p>
            <a:pPr indent="-365760">
              <a:spcBef>
                <a:spcPts val="600"/>
              </a:spcBef>
              <a:spcAft>
                <a:spcPts val="600"/>
              </a:spcAft>
            </a:pPr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Shared equipment, utensils, cutting boards, counters</a:t>
            </a:r>
          </a:p>
          <a:p>
            <a:pPr indent="-365760">
              <a:spcBef>
                <a:spcPts val="600"/>
              </a:spcBef>
              <a:spcAft>
                <a:spcPts val="600"/>
              </a:spcAft>
            </a:pPr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Splatter or steam</a:t>
            </a:r>
          </a:p>
          <a:p>
            <a:pPr indent="-365760">
              <a:spcBef>
                <a:spcPts val="600"/>
              </a:spcBef>
              <a:spcAft>
                <a:spcPts val="600"/>
              </a:spcAft>
            </a:pPr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Salad bars, buffets, serving stations</a:t>
            </a:r>
          </a:p>
        </p:txBody>
      </p:sp>
      <p:sp>
        <p:nvSpPr>
          <p:cNvPr id="6" name="Title 2"/>
          <p:cNvSpPr txBox="1">
            <a:spLocks/>
          </p:cNvSpPr>
          <p:nvPr/>
        </p:nvSpPr>
        <p:spPr>
          <a:xfrm>
            <a:off x="990600" y="602673"/>
            <a:ext cx="998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rgbClr val="00206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Potential Sources of Cross-Contact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87635" y="2997200"/>
            <a:ext cx="4692650" cy="3522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78189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234" y="1676400"/>
            <a:ext cx="10934700" cy="4827980"/>
          </a:xfrm>
          <a:prstGeom prst="rect">
            <a:avLst/>
          </a:prstGeom>
          <a:solidFill>
            <a:srgbClr val="FFFFFF">
              <a:shade val="85000"/>
            </a:srgbClr>
          </a:solidFill>
          <a:ln w="6350" cap="sq">
            <a:solidFill>
              <a:schemeClr val="tx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Title 2"/>
          <p:cNvSpPr txBox="1">
            <a:spLocks/>
          </p:cNvSpPr>
          <p:nvPr/>
        </p:nvSpPr>
        <p:spPr>
          <a:xfrm>
            <a:off x="914400" y="457200"/>
            <a:ext cx="10591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rgbClr val="00206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Arial"/>
                <a:cs typeface="Arial"/>
              </a:rPr>
              <a:t>Where Are the Allergens? Activity</a:t>
            </a:r>
          </a:p>
        </p:txBody>
      </p:sp>
    </p:spTree>
    <p:extLst>
      <p:ext uri="{BB962C8B-B14F-4D97-AF65-F5344CB8AC3E}">
        <p14:creationId xmlns:p14="http://schemas.microsoft.com/office/powerpoint/2010/main" val="324182019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/>
          <p:cNvSpPr txBox="1">
            <a:spLocks/>
          </p:cNvSpPr>
          <p:nvPr/>
        </p:nvSpPr>
        <p:spPr>
          <a:xfrm>
            <a:off x="914400" y="399702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rgbClr val="00206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Cleaning and Sanitizing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14563" y="1538817"/>
            <a:ext cx="7768693" cy="487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11899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28768" y="1447800"/>
            <a:ext cx="3183467" cy="2388031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2"/>
          <p:cNvSpPr txBox="1">
            <a:spLocks/>
          </p:cNvSpPr>
          <p:nvPr/>
        </p:nvSpPr>
        <p:spPr>
          <a:xfrm>
            <a:off x="1128768" y="381000"/>
            <a:ext cx="892963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rgbClr val="00206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Preventing Cross-Contact</a:t>
            </a: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743200" y="3902518"/>
            <a:ext cx="3183467" cy="2387600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504266" y="1448015"/>
            <a:ext cx="3183467" cy="2387600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400800" y="3886306"/>
            <a:ext cx="3183467" cy="2387600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973742" y="1447799"/>
            <a:ext cx="3005958" cy="2388031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792578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/>
          <p:cNvSpPr txBox="1">
            <a:spLocks/>
          </p:cNvSpPr>
          <p:nvPr/>
        </p:nvSpPr>
        <p:spPr>
          <a:xfrm>
            <a:off x="1143000" y="685800"/>
            <a:ext cx="9753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rgbClr val="00206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HACCP-Based Food Safety Plan</a:t>
            </a: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760437274"/>
              </p:ext>
            </p:extLst>
          </p:nvPr>
        </p:nvGraphicFramePr>
        <p:xfrm>
          <a:off x="1143000" y="2057401"/>
          <a:ext cx="9753600" cy="3352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843762451"/>
      </p:ext>
    </p:extLst>
  </p:cSld>
  <p:clrMapOvr>
    <a:masterClrMapping/>
  </p:clrMapOvr>
  <p:transition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990600" y="1819275"/>
            <a:ext cx="7674634" cy="434717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514350" indent="-347345">
              <a:spcAft>
                <a:spcPts val="1800"/>
              </a:spcAft>
              <a:buClr>
                <a:srgbClr val="6DA945"/>
              </a:buClr>
              <a:buSzPct val="100000"/>
              <a:buFont typeface="+mj-lt"/>
              <a:buAutoNum type="arabicPeriod"/>
            </a:pPr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Find </a:t>
            </a:r>
            <a:r>
              <a:rPr lang="en-US" sz="2800" b="1" dirty="0">
                <a:solidFill>
                  <a:schemeClr val="tx1"/>
                </a:solidFill>
                <a:latin typeface="Arial"/>
                <a:cs typeface="Arial"/>
              </a:rPr>
              <a:t>Avoiding Cross-Contact Plan</a:t>
            </a:r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 worksheet</a:t>
            </a:r>
          </a:p>
          <a:p>
            <a:pPr marL="514350" indent="-347345">
              <a:spcAft>
                <a:spcPts val="1800"/>
              </a:spcAft>
              <a:buClr>
                <a:srgbClr val="6DA945"/>
              </a:buClr>
              <a:buSzPct val="100000"/>
              <a:buFont typeface="+mj-lt"/>
              <a:buAutoNum type="arabicPeriod"/>
            </a:pPr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Think about your kitchen</a:t>
            </a:r>
          </a:p>
          <a:p>
            <a:pPr marL="514350" indent="-347345">
              <a:spcAft>
                <a:spcPts val="1800"/>
              </a:spcAft>
              <a:buClr>
                <a:srgbClr val="6DA945"/>
              </a:buClr>
              <a:buSzPct val="100000"/>
              <a:buFont typeface="+mj-lt"/>
              <a:buAutoNum type="arabicPeriod"/>
            </a:pPr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Write where cross-contact could occur during these food processes</a:t>
            </a:r>
          </a:p>
          <a:p>
            <a:pPr marL="514350" indent="-347345">
              <a:spcAft>
                <a:spcPts val="1800"/>
              </a:spcAft>
              <a:buClr>
                <a:srgbClr val="6DA945"/>
              </a:buClr>
              <a:buSzPct val="100000"/>
              <a:buFont typeface="+mj-lt"/>
              <a:buAutoNum type="arabicPeriod"/>
            </a:pPr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Write procedures your district uses to avoid cross-contact</a:t>
            </a: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990600" y="609600"/>
            <a:ext cx="6781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rgbClr val="00206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Arial"/>
                <a:cs typeface="Arial"/>
              </a:rPr>
              <a:t>Preventing Cross-Contact Plan Activity</a:t>
            </a:r>
          </a:p>
        </p:txBody>
      </p:sp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29724349"/>
              </p:ext>
            </p:extLst>
          </p:nvPr>
        </p:nvGraphicFramePr>
        <p:xfrm>
          <a:off x="8382000" y="0"/>
          <a:ext cx="3810000" cy="6857998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3810000">
                  <a:extLst>
                    <a:ext uri="{9D8B030D-6E8A-4147-A177-3AD203B41FA5}">
                      <a16:colId xmlns:a16="http://schemas.microsoft.com/office/drawing/2014/main" val="2703429491"/>
                    </a:ext>
                  </a:extLst>
                </a:gridCol>
              </a:tblGrid>
              <a:tr h="97971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400"/>
                        </a:spcBef>
                        <a:spcAft>
                          <a:spcPts val="2400"/>
                        </a:spcAft>
                      </a:pPr>
                      <a:r>
                        <a:rPr lang="en-US" sz="2800" kern="140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Receiving Food</a:t>
                      </a:r>
                      <a:endParaRPr lang="en-US" sz="280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985648873"/>
                  </a:ext>
                </a:extLst>
              </a:tr>
              <a:tr h="97971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400"/>
                        </a:spcBef>
                        <a:spcAft>
                          <a:spcPts val="2400"/>
                        </a:spcAft>
                      </a:pPr>
                      <a:r>
                        <a:rPr lang="en-US" sz="2800" kern="140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Storing Food</a:t>
                      </a:r>
                      <a:endParaRPr lang="en-US" sz="280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25386215"/>
                  </a:ext>
                </a:extLst>
              </a:tr>
              <a:tr h="97971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400"/>
                        </a:spcBef>
                        <a:spcAft>
                          <a:spcPts val="2400"/>
                        </a:spcAft>
                      </a:pPr>
                      <a:r>
                        <a:rPr lang="en-US" sz="2800" kern="140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Preparing Food</a:t>
                      </a:r>
                      <a:endParaRPr lang="en-US" sz="280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74713737"/>
                  </a:ext>
                </a:extLst>
              </a:tr>
              <a:tr h="97971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400"/>
                        </a:spcBef>
                        <a:spcAft>
                          <a:spcPts val="2400"/>
                        </a:spcAft>
                      </a:pPr>
                      <a:r>
                        <a:rPr lang="en-US" sz="2800" kern="140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Cooking Food</a:t>
                      </a:r>
                      <a:endParaRPr lang="en-US" sz="280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44611439"/>
                  </a:ext>
                </a:extLst>
              </a:tr>
              <a:tr h="97971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400"/>
                        </a:spcBef>
                        <a:spcAft>
                          <a:spcPts val="2400"/>
                        </a:spcAft>
                      </a:pPr>
                      <a:r>
                        <a:rPr lang="en-US" sz="2800" kern="140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Holding Food</a:t>
                      </a:r>
                      <a:endParaRPr lang="en-US" sz="280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82447528"/>
                  </a:ext>
                </a:extLst>
              </a:tr>
              <a:tr h="97971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400"/>
                        </a:spcBef>
                        <a:spcAft>
                          <a:spcPts val="2400"/>
                        </a:spcAft>
                      </a:pPr>
                      <a:r>
                        <a:rPr lang="en-US" sz="2800" kern="140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Serving Food</a:t>
                      </a:r>
                      <a:endParaRPr lang="en-US" sz="280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15364379"/>
                  </a:ext>
                </a:extLst>
              </a:tr>
              <a:tr h="97971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400"/>
                        </a:spcBef>
                        <a:spcAft>
                          <a:spcPts val="2400"/>
                        </a:spcAft>
                      </a:pPr>
                      <a:r>
                        <a:rPr lang="en-US" sz="2800" kern="140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Handling Leftovers</a:t>
                      </a:r>
                      <a:endParaRPr lang="en-US" sz="280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442621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058128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F0AAB5-6F1E-4103-850D-6E7DA4D8E2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0200"/>
            <a:ext cx="9067801" cy="45720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582930" indent="-347345">
              <a:spcAft>
                <a:spcPts val="1800"/>
              </a:spcAft>
              <a:buClr>
                <a:srgbClr val="6DA945"/>
              </a:buClr>
              <a:buSzPct val="100000"/>
              <a:buFont typeface="+mj-lt"/>
              <a:buAutoNum type="arabicPeriod"/>
            </a:pPr>
            <a:r>
              <a:rPr lang="en-US" sz="2800">
                <a:solidFill>
                  <a:schemeClr val="tx1"/>
                </a:solidFill>
              </a:rPr>
              <a:t>Each group will be assigned a scenario</a:t>
            </a:r>
            <a:endParaRPr lang="en-US"/>
          </a:p>
          <a:p>
            <a:pPr marL="582930" indent="-347345">
              <a:spcAft>
                <a:spcPts val="1800"/>
              </a:spcAft>
              <a:buClr>
                <a:srgbClr val="6DA945"/>
              </a:buClr>
              <a:buSzPct val="100000"/>
              <a:buFont typeface="+mj-lt"/>
              <a:buAutoNum type="arabicPeriod"/>
            </a:pPr>
            <a:r>
              <a:rPr lang="en-US" sz="2800">
                <a:solidFill>
                  <a:schemeClr val="tx1"/>
                </a:solidFill>
                <a:latin typeface="Arial"/>
                <a:cs typeface="Arial"/>
              </a:rPr>
              <a:t>Come up with solution(s)</a:t>
            </a:r>
          </a:p>
          <a:p>
            <a:pPr marL="582930" indent="-347345">
              <a:spcAft>
                <a:spcPts val="1800"/>
              </a:spcAft>
              <a:buClr>
                <a:srgbClr val="6DA945"/>
              </a:buClr>
              <a:buSzPct val="100000"/>
              <a:buFont typeface="+mj-lt"/>
              <a:buAutoNum type="arabicPeriod"/>
            </a:pPr>
            <a:r>
              <a:rPr lang="en-US" sz="2800">
                <a:solidFill>
                  <a:schemeClr val="tx1"/>
                </a:solidFill>
              </a:rPr>
              <a:t>Report out</a:t>
            </a:r>
          </a:p>
          <a:p>
            <a:pPr marL="525780" indent="-457200">
              <a:spcAft>
                <a:spcPts val="1800"/>
              </a:spcAft>
              <a:buFont typeface="+mj-lt"/>
              <a:buAutoNum type="arabicPeriod"/>
            </a:pPr>
            <a:endParaRPr lang="en-US" sz="280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57800" y="2819400"/>
            <a:ext cx="6248400" cy="3527431"/>
          </a:xfrm>
          <a:prstGeom prst="rect">
            <a:avLst/>
          </a:prstGeom>
        </p:spPr>
      </p:pic>
      <p:sp>
        <p:nvSpPr>
          <p:cNvPr id="5" name="Title 2"/>
          <p:cNvSpPr txBox="1">
            <a:spLocks/>
          </p:cNvSpPr>
          <p:nvPr/>
        </p:nvSpPr>
        <p:spPr>
          <a:xfrm>
            <a:off x="1028700" y="533400"/>
            <a:ext cx="10134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300" dirty="0">
                <a:solidFill>
                  <a:srgbClr val="00206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Avoiding</a:t>
            </a:r>
            <a:r>
              <a:rPr lang="en-US" dirty="0">
                <a:solidFill>
                  <a:srgbClr val="00206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 Cross-Contact Scenario Activity</a:t>
            </a:r>
          </a:p>
        </p:txBody>
      </p:sp>
    </p:spTree>
    <p:extLst>
      <p:ext uri="{BB962C8B-B14F-4D97-AF65-F5344CB8AC3E}">
        <p14:creationId xmlns:p14="http://schemas.microsoft.com/office/powerpoint/2010/main" val="62705241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4294967295"/>
          </p:nvPr>
        </p:nvSpPr>
        <p:spPr>
          <a:xfrm>
            <a:off x="990600" y="1676400"/>
            <a:ext cx="9029700" cy="4351338"/>
          </a:xfrm>
        </p:spPr>
        <p:txBody>
          <a:bodyPr>
            <a:normAutofit/>
          </a:bodyPr>
          <a:lstStyle/>
          <a:p>
            <a:pPr indent="-342900">
              <a:spcBef>
                <a:spcPts val="0"/>
              </a:spcBef>
              <a:spcAft>
                <a:spcPts val="2400"/>
              </a:spcAft>
            </a:pPr>
            <a:r>
              <a:rPr lang="en-US" sz="2800">
                <a:solidFill>
                  <a:schemeClr val="tx1"/>
                </a:solidFill>
              </a:rPr>
              <a:t>Cross-contact definition</a:t>
            </a:r>
          </a:p>
          <a:p>
            <a:pPr indent="-342900">
              <a:spcBef>
                <a:spcPts val="0"/>
              </a:spcBef>
              <a:spcAft>
                <a:spcPts val="2400"/>
              </a:spcAft>
            </a:pPr>
            <a:r>
              <a:rPr lang="en-US" sz="2800">
                <a:solidFill>
                  <a:schemeClr val="tx1"/>
                </a:solidFill>
              </a:rPr>
              <a:t>Ways cross-contact occurs</a:t>
            </a:r>
          </a:p>
          <a:p>
            <a:pPr indent="-342900">
              <a:spcBef>
                <a:spcPts val="0"/>
              </a:spcBef>
              <a:spcAft>
                <a:spcPts val="2400"/>
              </a:spcAft>
            </a:pPr>
            <a:r>
              <a:rPr lang="en-US" sz="2800">
                <a:solidFill>
                  <a:schemeClr val="tx1"/>
                </a:solidFill>
              </a:rPr>
              <a:t>Strategies to avoid cross-contact</a:t>
            </a:r>
          </a:p>
          <a:p>
            <a:pPr marL="68580" indent="0">
              <a:spcAft>
                <a:spcPts val="2400"/>
              </a:spcAft>
              <a:buNone/>
            </a:pPr>
            <a:endParaRPr lang="en-US" sz="2800"/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990600" y="533400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rgbClr val="00206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Lesson 3 Review</a:t>
            </a:r>
          </a:p>
        </p:txBody>
      </p:sp>
    </p:spTree>
    <p:extLst>
      <p:ext uri="{BB962C8B-B14F-4D97-AF65-F5344CB8AC3E}">
        <p14:creationId xmlns:p14="http://schemas.microsoft.com/office/powerpoint/2010/main" val="399279709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4294967295"/>
          </p:nvPr>
        </p:nvSpPr>
        <p:spPr>
          <a:xfrm>
            <a:off x="990600" y="1962376"/>
            <a:ext cx="102108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69850" indent="0">
              <a:lnSpc>
                <a:spcPct val="110000"/>
              </a:lnSpc>
              <a:spcBef>
                <a:spcPts val="0"/>
              </a:spcBef>
              <a:buNone/>
            </a:pPr>
            <a:endParaRPr lang="en-US" sz="1800"/>
          </a:p>
          <a:p>
            <a:pPr marL="461645" indent="-347345">
              <a:lnSpc>
                <a:spcPct val="110000"/>
              </a:lnSpc>
              <a:spcBef>
                <a:spcPts val="0"/>
              </a:spcBef>
            </a:pPr>
            <a:r>
              <a:rPr lang="en-US" sz="2800">
                <a:solidFill>
                  <a:schemeClr val="tx1"/>
                </a:solidFill>
                <a:latin typeface="Arial"/>
                <a:cs typeface="Arial"/>
              </a:rPr>
              <a:t>Role of SNPs in supporting students with food allergies</a:t>
            </a:r>
            <a:endParaRPr lang="en-US" sz="1800">
              <a:solidFill>
                <a:schemeClr val="tx1"/>
              </a:solidFill>
              <a:latin typeface="Arial"/>
              <a:cs typeface="Arial"/>
            </a:endParaRPr>
          </a:p>
          <a:p>
            <a:pPr marL="69850" indent="-347345">
              <a:lnSpc>
                <a:spcPct val="110000"/>
              </a:lnSpc>
              <a:spcBef>
                <a:spcPts val="0"/>
              </a:spcBef>
              <a:buNone/>
            </a:pPr>
            <a:endParaRPr lang="en-US" sz="1800">
              <a:solidFill>
                <a:schemeClr val="tx1"/>
              </a:solidFill>
            </a:endParaRPr>
          </a:p>
          <a:p>
            <a:pPr marL="461645" indent="-347345">
              <a:spcBef>
                <a:spcPts val="0"/>
              </a:spcBef>
              <a:spcAft>
                <a:spcPts val="1800"/>
              </a:spcAft>
            </a:pPr>
            <a:r>
              <a:rPr lang="en-US" sz="2800">
                <a:solidFill>
                  <a:schemeClr val="tx1"/>
                </a:solidFill>
                <a:latin typeface="Arial"/>
                <a:cs typeface="Arial"/>
              </a:rPr>
              <a:t>Manage food outside of the cafeteria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2200"/>
          </a:p>
          <a:p>
            <a:pPr>
              <a:spcBef>
                <a:spcPts val="0"/>
              </a:spcBef>
              <a:spcAft>
                <a:spcPts val="1200"/>
              </a:spcAft>
            </a:pPr>
            <a:endParaRPr lang="en-US"/>
          </a:p>
          <a:p>
            <a:endParaRPr lang="en-US"/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990600" y="790801"/>
            <a:ext cx="10210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rgbClr val="00206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Arial"/>
                <a:cs typeface="Arial"/>
              </a:rPr>
              <a:t>Lesson 4: Accommodating Students With Food Allergies</a:t>
            </a:r>
          </a:p>
        </p:txBody>
      </p:sp>
    </p:spTree>
    <p:extLst>
      <p:ext uri="{BB962C8B-B14F-4D97-AF65-F5344CB8AC3E}">
        <p14:creationId xmlns:p14="http://schemas.microsoft.com/office/powerpoint/2010/main" val="365213281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347599" y="430834"/>
            <a:ext cx="4718649" cy="1893266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Respect Students With Food Allergies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1525576" y="2415037"/>
            <a:ext cx="4540672" cy="3721000"/>
          </a:xfrm>
          <a:solidFill>
            <a:schemeClr val="bg1"/>
          </a:solidFill>
        </p:spPr>
        <p:txBody>
          <a:bodyPr vert="horz" lIns="91440" tIns="45720" rIns="91440" bIns="45720" rtlCol="0" anchor="t">
            <a:normAutofit/>
          </a:bodyPr>
          <a:lstStyle/>
          <a:p>
            <a:pPr marL="457200" indent="-457200">
              <a:spcAft>
                <a:spcPts val="3000"/>
              </a:spcAft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Civil rights and privacy must not be violated</a:t>
            </a:r>
          </a:p>
          <a:p>
            <a:pPr marL="457200" indent="-457200">
              <a:spcAft>
                <a:spcPts val="3000"/>
              </a:spcAft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Do not single out student with food allergies</a:t>
            </a:r>
          </a:p>
        </p:txBody>
      </p:sp>
      <p:pic>
        <p:nvPicPr>
          <p:cNvPr id="16" name="Content Placeholder 15"/>
          <p:cNvPicPr>
            <a:picLocks noGrp="1" noChangeAspect="1"/>
          </p:cNvPicPr>
          <p:nvPr>
            <p:ph sz="quarter" idx="4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941"/>
          <a:stretch/>
        </p:blipFill>
        <p:spPr>
          <a:xfrm>
            <a:off x="6911974" y="914400"/>
            <a:ext cx="4822826" cy="5334000"/>
          </a:xfrm>
        </p:spPr>
      </p:pic>
    </p:spTree>
    <p:extLst>
      <p:ext uri="{BB962C8B-B14F-4D97-AF65-F5344CB8AC3E}">
        <p14:creationId xmlns:p14="http://schemas.microsoft.com/office/powerpoint/2010/main" val="319745197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600134" y="3352800"/>
            <a:ext cx="4706731" cy="31242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 Placeholder 5"/>
          <p:cNvSpPr>
            <a:spLocks noGrp="1"/>
          </p:cNvSpPr>
          <p:nvPr>
            <p:ph idx="1"/>
          </p:nvPr>
        </p:nvSpPr>
        <p:spPr>
          <a:xfrm>
            <a:off x="835378" y="1981200"/>
            <a:ext cx="10543823" cy="4038600"/>
          </a:xfrm>
        </p:spPr>
        <p:txBody>
          <a:bodyPr>
            <a:normAutofit/>
          </a:bodyPr>
          <a:lstStyle/>
          <a:p>
            <a:pPr>
              <a:spcAft>
                <a:spcPts val="1800"/>
              </a:spcAft>
            </a:pPr>
            <a:r>
              <a:rPr lang="en-US" sz="2800"/>
              <a:t>Be alert to prevent bullying from other students and/or adults</a:t>
            </a:r>
          </a:p>
          <a:p>
            <a:pPr>
              <a:spcAft>
                <a:spcPts val="1800"/>
              </a:spcAft>
            </a:pPr>
            <a:r>
              <a:rPr lang="en-US" sz="2800"/>
              <a:t>Encourage them to notify an adult if they are being harassed or threatened</a:t>
            </a:r>
          </a:p>
        </p:txBody>
      </p:sp>
      <p:sp>
        <p:nvSpPr>
          <p:cNvPr id="7" name="Title 2"/>
          <p:cNvSpPr txBox="1">
            <a:spLocks/>
          </p:cNvSpPr>
          <p:nvPr/>
        </p:nvSpPr>
        <p:spPr>
          <a:xfrm>
            <a:off x="990600" y="609600"/>
            <a:ext cx="10058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rgbClr val="00206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Arial"/>
                <a:cs typeface="Arial"/>
              </a:rPr>
              <a:t>Protect Students With Food Allergies</a:t>
            </a:r>
          </a:p>
        </p:txBody>
      </p:sp>
    </p:spTree>
    <p:extLst>
      <p:ext uri="{BB962C8B-B14F-4D97-AF65-F5344CB8AC3E}">
        <p14:creationId xmlns:p14="http://schemas.microsoft.com/office/powerpoint/2010/main" val="324537614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066800" y="1600200"/>
            <a:ext cx="10287000" cy="42672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68580" indent="0">
              <a:spcAft>
                <a:spcPts val="1800"/>
              </a:spcAft>
              <a:buNone/>
            </a:pPr>
            <a:r>
              <a:rPr lang="en-US" sz="2600">
                <a:solidFill>
                  <a:schemeClr val="tx1"/>
                </a:solidFill>
              </a:rPr>
              <a:t>Laws that cover the treatment of those with disabilities</a:t>
            </a:r>
          </a:p>
          <a:p>
            <a:pPr lvl="1" indent="-347472">
              <a:spcAft>
                <a:spcPts val="1800"/>
              </a:spcAft>
            </a:pPr>
            <a:r>
              <a:rPr lang="en-US" sz="2400">
                <a:solidFill>
                  <a:schemeClr val="tx1"/>
                </a:solidFill>
              </a:rPr>
              <a:t>Rehabilitation Act of 1973</a:t>
            </a:r>
          </a:p>
          <a:p>
            <a:pPr lvl="1" indent="-347472">
              <a:spcAft>
                <a:spcPts val="1800"/>
              </a:spcAft>
            </a:pPr>
            <a:r>
              <a:rPr lang="en-US" sz="2400">
                <a:solidFill>
                  <a:schemeClr val="tx1"/>
                </a:solidFill>
              </a:rPr>
              <a:t>Individuals with Disabilities Education Act (IDEA)</a:t>
            </a:r>
          </a:p>
          <a:p>
            <a:pPr lvl="1" indent="-347472">
              <a:spcAft>
                <a:spcPts val="1800"/>
              </a:spcAft>
            </a:pPr>
            <a:r>
              <a:rPr lang="en-US" sz="2400">
                <a:solidFill>
                  <a:schemeClr val="tx1"/>
                </a:solidFill>
              </a:rPr>
              <a:t>Americans with Disabilities Act (ADA)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86600" y="3505200"/>
            <a:ext cx="4419600" cy="2971352"/>
          </a:xfrm>
          <a:prstGeom prst="rect">
            <a:avLst/>
          </a:prstGeom>
        </p:spPr>
      </p:pic>
      <p:sp>
        <p:nvSpPr>
          <p:cNvPr id="5" name="Title 2"/>
          <p:cNvSpPr txBox="1">
            <a:spLocks/>
          </p:cNvSpPr>
          <p:nvPr/>
        </p:nvSpPr>
        <p:spPr>
          <a:xfrm>
            <a:off x="914400" y="457200"/>
            <a:ext cx="9124317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rgbClr val="00206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Federal Disability Laws</a:t>
            </a:r>
          </a:p>
        </p:txBody>
      </p:sp>
    </p:spTree>
    <p:extLst>
      <p:ext uri="{BB962C8B-B14F-4D97-AF65-F5344CB8AC3E}">
        <p14:creationId xmlns:p14="http://schemas.microsoft.com/office/powerpoint/2010/main" val="24735629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B8F51B-5A44-46C6-AC04-37B121465B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5378" y="1524000"/>
            <a:ext cx="10543823" cy="42672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68580" indent="0">
              <a:spcAft>
                <a:spcPts val="1800"/>
              </a:spcAft>
              <a:buNone/>
            </a:pPr>
            <a:r>
              <a:rPr lang="en-US" sz="2800">
                <a:solidFill>
                  <a:schemeClr val="tx1"/>
                </a:solidFill>
                <a:latin typeface="Arial"/>
                <a:cs typeface="Arial"/>
              </a:rPr>
              <a:t>Laws that protect the privacy of students with disabilities</a:t>
            </a:r>
          </a:p>
          <a:p>
            <a:pPr lvl="1" indent="-347345">
              <a:spcAft>
                <a:spcPts val="1800"/>
              </a:spcAft>
            </a:pPr>
            <a:r>
              <a:rPr lang="en-US" sz="2600">
                <a:solidFill>
                  <a:schemeClr val="tx1"/>
                </a:solidFill>
                <a:latin typeface="Arial"/>
                <a:cs typeface="Arial"/>
              </a:rPr>
              <a:t>Health Insurance Portability and Accountability Act of 1996 (HIPAA)</a:t>
            </a:r>
          </a:p>
          <a:p>
            <a:pPr lvl="1" indent="-347345">
              <a:spcAft>
                <a:spcPts val="1800"/>
              </a:spcAft>
            </a:pPr>
            <a:r>
              <a:rPr lang="en-US" sz="2600">
                <a:solidFill>
                  <a:schemeClr val="tx1"/>
                </a:solidFill>
                <a:latin typeface="Arial"/>
                <a:cs typeface="Arial"/>
              </a:rPr>
              <a:t>Family Educational Rights and Privacy Act of 1974 (FERPA)</a:t>
            </a:r>
          </a:p>
        </p:txBody>
      </p:sp>
      <p:sp>
        <p:nvSpPr>
          <p:cNvPr id="6" name="Title 2"/>
          <p:cNvSpPr txBox="1">
            <a:spLocks/>
          </p:cNvSpPr>
          <p:nvPr/>
        </p:nvSpPr>
        <p:spPr>
          <a:xfrm>
            <a:off x="914400" y="609600"/>
            <a:ext cx="9084733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rgbClr val="00206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Federal Privacy Laws</a:t>
            </a:r>
          </a:p>
        </p:txBody>
      </p:sp>
      <p:pic>
        <p:nvPicPr>
          <p:cNvPr id="7" name="Picture 6" descr="P:\Graphics\Pictures\iStock photo\Consultant_Andrea Cole\iStock-497081257.jp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24800" y="3810000"/>
            <a:ext cx="3581400" cy="2667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4896573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729910" y="194943"/>
            <a:ext cx="9971088" cy="1325562"/>
          </a:xfrm>
        </p:spPr>
        <p:txBody>
          <a:bodyPr>
            <a:normAutofit/>
          </a:bodyPr>
          <a:lstStyle/>
          <a:p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Strategies to Accommodate Students With Food Allergies 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729910" y="1698171"/>
            <a:ext cx="10782783" cy="5083629"/>
            <a:chOff x="729910" y="1630999"/>
            <a:chExt cx="10782783" cy="3987215"/>
          </a:xfrm>
        </p:grpSpPr>
        <p:sp>
          <p:nvSpPr>
            <p:cNvPr id="5" name="Straight Connector 4"/>
            <p:cNvSpPr/>
            <p:nvPr/>
          </p:nvSpPr>
          <p:spPr>
            <a:xfrm>
              <a:off x="729910" y="4986371"/>
              <a:ext cx="10782783" cy="0"/>
            </a:xfrm>
            <a:prstGeom prst="line">
              <a:avLst/>
            </a:prstGeom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0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6" name="Straight Connector 5"/>
            <p:cNvSpPr/>
            <p:nvPr/>
          </p:nvSpPr>
          <p:spPr>
            <a:xfrm>
              <a:off x="729910" y="3725534"/>
              <a:ext cx="10782783" cy="0"/>
            </a:xfrm>
            <a:prstGeom prst="line">
              <a:avLst/>
            </a:prstGeom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0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7" name="Straight Connector 6"/>
            <p:cNvSpPr/>
            <p:nvPr/>
          </p:nvSpPr>
          <p:spPr>
            <a:xfrm>
              <a:off x="729910" y="2769285"/>
              <a:ext cx="10782783" cy="0"/>
            </a:xfrm>
            <a:prstGeom prst="line">
              <a:avLst/>
            </a:prstGeom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0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8" name="Straight Connector 7"/>
            <p:cNvSpPr/>
            <p:nvPr/>
          </p:nvSpPr>
          <p:spPr>
            <a:xfrm>
              <a:off x="729910" y="1965182"/>
              <a:ext cx="10782783" cy="0"/>
            </a:xfrm>
            <a:prstGeom prst="line">
              <a:avLst/>
            </a:prstGeom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0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9" name="Freeform 8"/>
            <p:cNvSpPr/>
            <p:nvPr/>
          </p:nvSpPr>
          <p:spPr>
            <a:xfrm>
              <a:off x="3533433" y="1677373"/>
              <a:ext cx="7979259" cy="287808"/>
            </a:xfrm>
            <a:custGeom>
              <a:avLst/>
              <a:gdLst>
                <a:gd name="connsiteX0" fmla="*/ 0 w 7979259"/>
                <a:gd name="connsiteY0" fmla="*/ 0 h 287808"/>
                <a:gd name="connsiteX1" fmla="*/ 7979259 w 7979259"/>
                <a:gd name="connsiteY1" fmla="*/ 0 h 287808"/>
                <a:gd name="connsiteX2" fmla="*/ 7979259 w 7979259"/>
                <a:gd name="connsiteY2" fmla="*/ 287808 h 287808"/>
                <a:gd name="connsiteX3" fmla="*/ 0 w 7979259"/>
                <a:gd name="connsiteY3" fmla="*/ 287808 h 287808"/>
                <a:gd name="connsiteX4" fmla="*/ 0 w 7979259"/>
                <a:gd name="connsiteY4" fmla="*/ 0 h 2878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79259" h="287808">
                  <a:moveTo>
                    <a:pt x="0" y="0"/>
                  </a:moveTo>
                  <a:lnTo>
                    <a:pt x="7979259" y="0"/>
                  </a:lnTo>
                  <a:lnTo>
                    <a:pt x="7979259" y="287808"/>
                  </a:lnTo>
                  <a:lnTo>
                    <a:pt x="0" y="28780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5720" tIns="45720" rIns="45720" bIns="45720" numCol="1" spcCol="1270" anchor="b" anchorCtr="0">
              <a:noAutofit/>
            </a:bodyPr>
            <a:lstStyle/>
            <a:p>
              <a:pPr marL="0" marR="0" lvl="0" indent="0" algn="l" defTabSz="1066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Freeform 9"/>
            <p:cNvSpPr/>
            <p:nvPr/>
          </p:nvSpPr>
          <p:spPr>
            <a:xfrm>
              <a:off x="729910" y="1630999"/>
              <a:ext cx="2803523" cy="380557"/>
            </a:xfrm>
            <a:custGeom>
              <a:avLst/>
              <a:gdLst>
                <a:gd name="connsiteX0" fmla="*/ 63439 w 2803523"/>
                <a:gd name="connsiteY0" fmla="*/ 0 h 380557"/>
                <a:gd name="connsiteX1" fmla="*/ 2740084 w 2803523"/>
                <a:gd name="connsiteY1" fmla="*/ 0 h 380557"/>
                <a:gd name="connsiteX2" fmla="*/ 2803523 w 2803523"/>
                <a:gd name="connsiteY2" fmla="*/ 63439 h 380557"/>
                <a:gd name="connsiteX3" fmla="*/ 2803523 w 2803523"/>
                <a:gd name="connsiteY3" fmla="*/ 380557 h 380557"/>
                <a:gd name="connsiteX4" fmla="*/ 2803523 w 2803523"/>
                <a:gd name="connsiteY4" fmla="*/ 380557 h 380557"/>
                <a:gd name="connsiteX5" fmla="*/ 0 w 2803523"/>
                <a:gd name="connsiteY5" fmla="*/ 380557 h 380557"/>
                <a:gd name="connsiteX6" fmla="*/ 0 w 2803523"/>
                <a:gd name="connsiteY6" fmla="*/ 380557 h 380557"/>
                <a:gd name="connsiteX7" fmla="*/ 0 w 2803523"/>
                <a:gd name="connsiteY7" fmla="*/ 63439 h 380557"/>
                <a:gd name="connsiteX8" fmla="*/ 63439 w 2803523"/>
                <a:gd name="connsiteY8" fmla="*/ 0 h 380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03523" h="380557">
                  <a:moveTo>
                    <a:pt x="63439" y="0"/>
                  </a:moveTo>
                  <a:lnTo>
                    <a:pt x="2740084" y="0"/>
                  </a:lnTo>
                  <a:cubicBezTo>
                    <a:pt x="2775120" y="0"/>
                    <a:pt x="2803523" y="28403"/>
                    <a:pt x="2803523" y="63439"/>
                  </a:cubicBezTo>
                  <a:lnTo>
                    <a:pt x="2803523" y="380557"/>
                  </a:lnTo>
                  <a:lnTo>
                    <a:pt x="2803523" y="380557"/>
                  </a:lnTo>
                  <a:lnTo>
                    <a:pt x="0" y="380557"/>
                  </a:lnTo>
                  <a:lnTo>
                    <a:pt x="0" y="380557"/>
                  </a:lnTo>
                  <a:lnTo>
                    <a:pt x="0" y="63439"/>
                  </a:lnTo>
                  <a:cubicBezTo>
                    <a:pt x="0" y="28403"/>
                    <a:pt x="28403" y="0"/>
                    <a:pt x="63439" y="0"/>
                  </a:cubicBezTo>
                  <a:close/>
                </a:path>
              </a:pathLst>
            </a:custGeom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1921" tIns="71921" rIns="71921" bIns="53340" numCol="1" spcCol="1270" anchor="ctr" anchorCtr="0">
              <a:noAutofit/>
            </a:bodyPr>
            <a:lstStyle/>
            <a:p>
              <a:pPr marL="0" marR="0" lvl="0" indent="0" algn="ctr" defTabSz="12446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Step 1</a:t>
              </a:r>
            </a:p>
          </p:txBody>
        </p:sp>
        <p:sp>
          <p:nvSpPr>
            <p:cNvPr id="11" name="Freeform 10"/>
            <p:cNvSpPr/>
            <p:nvPr/>
          </p:nvSpPr>
          <p:spPr>
            <a:xfrm>
              <a:off x="729910" y="2011556"/>
              <a:ext cx="10782783" cy="575703"/>
            </a:xfrm>
            <a:custGeom>
              <a:avLst/>
              <a:gdLst>
                <a:gd name="connsiteX0" fmla="*/ 0 w 10782783"/>
                <a:gd name="connsiteY0" fmla="*/ 0 h 575703"/>
                <a:gd name="connsiteX1" fmla="*/ 10782783 w 10782783"/>
                <a:gd name="connsiteY1" fmla="*/ 0 h 575703"/>
                <a:gd name="connsiteX2" fmla="*/ 10782783 w 10782783"/>
                <a:gd name="connsiteY2" fmla="*/ 575703 h 575703"/>
                <a:gd name="connsiteX3" fmla="*/ 0 w 10782783"/>
                <a:gd name="connsiteY3" fmla="*/ 575703 h 575703"/>
                <a:gd name="connsiteX4" fmla="*/ 0 w 10782783"/>
                <a:gd name="connsiteY4" fmla="*/ 0 h 575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82783" h="575703">
                  <a:moveTo>
                    <a:pt x="0" y="0"/>
                  </a:moveTo>
                  <a:lnTo>
                    <a:pt x="10782783" y="0"/>
                  </a:lnTo>
                  <a:lnTo>
                    <a:pt x="10782783" y="575703"/>
                  </a:lnTo>
                  <a:lnTo>
                    <a:pt x="0" y="575703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9530" tIns="49530" rIns="49530" bIns="49530" numCol="1" spcCol="1270" anchor="t" anchorCtr="0">
              <a:noAutofit/>
            </a:bodyPr>
            <a:lstStyle/>
            <a:p>
              <a:pPr marL="228600" marR="0" lvl="1" indent="-228600" algn="l" defTabSz="11557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•"/>
                <a:tabLst/>
                <a:defRPr/>
              </a:pPr>
              <a:r>
                <a: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Be aware of the food allergies of students at your</a:t>
              </a:r>
              <a:r>
                <a:rPr kumimoji="0" lang="en-US" sz="2400" b="0" i="0" u="none" strike="noStrike" kern="1200" cap="none" spc="0" normalizeH="0" noProof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 school</a:t>
              </a:r>
              <a:r>
                <a: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</a:p>
          </p:txBody>
        </p:sp>
        <p:sp>
          <p:nvSpPr>
            <p:cNvPr id="12" name="Freeform 11"/>
            <p:cNvSpPr/>
            <p:nvPr/>
          </p:nvSpPr>
          <p:spPr>
            <a:xfrm>
              <a:off x="3533433" y="2539168"/>
              <a:ext cx="7979259" cy="287808"/>
            </a:xfrm>
            <a:custGeom>
              <a:avLst/>
              <a:gdLst>
                <a:gd name="connsiteX0" fmla="*/ 0 w 7979259"/>
                <a:gd name="connsiteY0" fmla="*/ 0 h 287808"/>
                <a:gd name="connsiteX1" fmla="*/ 7979259 w 7979259"/>
                <a:gd name="connsiteY1" fmla="*/ 0 h 287808"/>
                <a:gd name="connsiteX2" fmla="*/ 7979259 w 7979259"/>
                <a:gd name="connsiteY2" fmla="*/ 287808 h 287808"/>
                <a:gd name="connsiteX3" fmla="*/ 0 w 7979259"/>
                <a:gd name="connsiteY3" fmla="*/ 287808 h 287808"/>
                <a:gd name="connsiteX4" fmla="*/ 0 w 7979259"/>
                <a:gd name="connsiteY4" fmla="*/ 0 h 2878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79259" h="287808">
                  <a:moveTo>
                    <a:pt x="0" y="0"/>
                  </a:moveTo>
                  <a:lnTo>
                    <a:pt x="7979259" y="0"/>
                  </a:lnTo>
                  <a:lnTo>
                    <a:pt x="7979259" y="287808"/>
                  </a:lnTo>
                  <a:lnTo>
                    <a:pt x="0" y="28780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5720" tIns="45720" rIns="45720" bIns="45720" numCol="1" spcCol="1270" anchor="b" anchorCtr="0">
              <a:noAutofit/>
            </a:bodyPr>
            <a:lstStyle/>
            <a:p>
              <a:pPr marL="0" marR="0" lvl="0" indent="0" algn="l" defTabSz="1066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Freeform 12"/>
            <p:cNvSpPr/>
            <p:nvPr/>
          </p:nvSpPr>
          <p:spPr>
            <a:xfrm>
              <a:off x="729910" y="2470458"/>
              <a:ext cx="2803523" cy="370326"/>
            </a:xfrm>
            <a:custGeom>
              <a:avLst/>
              <a:gdLst>
                <a:gd name="connsiteX0" fmla="*/ 61733 w 2803523"/>
                <a:gd name="connsiteY0" fmla="*/ 0 h 370326"/>
                <a:gd name="connsiteX1" fmla="*/ 2741790 w 2803523"/>
                <a:gd name="connsiteY1" fmla="*/ 0 h 370326"/>
                <a:gd name="connsiteX2" fmla="*/ 2803523 w 2803523"/>
                <a:gd name="connsiteY2" fmla="*/ 61733 h 370326"/>
                <a:gd name="connsiteX3" fmla="*/ 2803523 w 2803523"/>
                <a:gd name="connsiteY3" fmla="*/ 370326 h 370326"/>
                <a:gd name="connsiteX4" fmla="*/ 2803523 w 2803523"/>
                <a:gd name="connsiteY4" fmla="*/ 370326 h 370326"/>
                <a:gd name="connsiteX5" fmla="*/ 0 w 2803523"/>
                <a:gd name="connsiteY5" fmla="*/ 370326 h 370326"/>
                <a:gd name="connsiteX6" fmla="*/ 0 w 2803523"/>
                <a:gd name="connsiteY6" fmla="*/ 370326 h 370326"/>
                <a:gd name="connsiteX7" fmla="*/ 0 w 2803523"/>
                <a:gd name="connsiteY7" fmla="*/ 61733 h 370326"/>
                <a:gd name="connsiteX8" fmla="*/ 61733 w 2803523"/>
                <a:gd name="connsiteY8" fmla="*/ 0 h 370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03523" h="370326">
                  <a:moveTo>
                    <a:pt x="61733" y="0"/>
                  </a:moveTo>
                  <a:lnTo>
                    <a:pt x="2741790" y="0"/>
                  </a:lnTo>
                  <a:cubicBezTo>
                    <a:pt x="2775884" y="0"/>
                    <a:pt x="2803523" y="27639"/>
                    <a:pt x="2803523" y="61733"/>
                  </a:cubicBezTo>
                  <a:lnTo>
                    <a:pt x="2803523" y="370326"/>
                  </a:lnTo>
                  <a:lnTo>
                    <a:pt x="2803523" y="370326"/>
                  </a:lnTo>
                  <a:lnTo>
                    <a:pt x="0" y="370326"/>
                  </a:lnTo>
                  <a:lnTo>
                    <a:pt x="0" y="370326"/>
                  </a:lnTo>
                  <a:lnTo>
                    <a:pt x="0" y="61733"/>
                  </a:lnTo>
                  <a:cubicBezTo>
                    <a:pt x="0" y="27639"/>
                    <a:pt x="27639" y="0"/>
                    <a:pt x="61733" y="0"/>
                  </a:cubicBezTo>
                  <a:close/>
                </a:path>
              </a:pathLst>
            </a:custGeom>
          </p:spPr>
          <p:style>
            <a:lnRef idx="2">
              <a:schemeClr val="accent2">
                <a:hueOff val="-1938821"/>
                <a:satOff val="0"/>
                <a:lumOff val="-8693"/>
                <a:alphaOff val="0"/>
              </a:schemeClr>
            </a:lnRef>
            <a:fillRef idx="1">
              <a:schemeClr val="accent2">
                <a:hueOff val="-1938821"/>
                <a:satOff val="0"/>
                <a:lumOff val="-8693"/>
                <a:alphaOff val="0"/>
              </a:schemeClr>
            </a:fillRef>
            <a:effectRef idx="0">
              <a:schemeClr val="accent2">
                <a:hueOff val="-1938821"/>
                <a:satOff val="0"/>
                <a:lumOff val="-8693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1421" tIns="71421" rIns="71421" bIns="53340" numCol="1" spcCol="1270" anchor="ctr" anchorCtr="0">
              <a:noAutofit/>
            </a:bodyPr>
            <a:lstStyle/>
            <a:p>
              <a:pPr marL="0" marR="0" lvl="0" indent="0" algn="ctr" defTabSz="12446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Step 2</a:t>
              </a:r>
            </a:p>
          </p:txBody>
        </p:sp>
        <p:sp>
          <p:nvSpPr>
            <p:cNvPr id="14" name="Freeform 13"/>
            <p:cNvSpPr/>
            <p:nvPr/>
          </p:nvSpPr>
          <p:spPr>
            <a:xfrm>
              <a:off x="729910" y="2840784"/>
              <a:ext cx="10623891" cy="493957"/>
            </a:xfrm>
            <a:custGeom>
              <a:avLst/>
              <a:gdLst>
                <a:gd name="connsiteX0" fmla="*/ 0 w 10782783"/>
                <a:gd name="connsiteY0" fmla="*/ 0 h 681448"/>
                <a:gd name="connsiteX1" fmla="*/ 10782783 w 10782783"/>
                <a:gd name="connsiteY1" fmla="*/ 0 h 681448"/>
                <a:gd name="connsiteX2" fmla="*/ 10782783 w 10782783"/>
                <a:gd name="connsiteY2" fmla="*/ 681448 h 681448"/>
                <a:gd name="connsiteX3" fmla="*/ 0 w 10782783"/>
                <a:gd name="connsiteY3" fmla="*/ 681448 h 681448"/>
                <a:gd name="connsiteX4" fmla="*/ 0 w 10782783"/>
                <a:gd name="connsiteY4" fmla="*/ 0 h 681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82783" h="681448">
                  <a:moveTo>
                    <a:pt x="0" y="0"/>
                  </a:moveTo>
                  <a:lnTo>
                    <a:pt x="10782783" y="0"/>
                  </a:lnTo>
                  <a:lnTo>
                    <a:pt x="10782783" y="681448"/>
                  </a:lnTo>
                  <a:lnTo>
                    <a:pt x="0" y="68144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9530" tIns="49530" rIns="49530" bIns="49530" numCol="1" spcCol="1270" anchor="t" anchorCtr="0">
              <a:noAutofit/>
            </a:bodyPr>
            <a:lstStyle/>
            <a:p>
              <a:pPr marL="228600" lvl="1" indent="-228600" defTabSz="11557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•"/>
              </a:pPr>
              <a:r>
                <a:rPr lang="en-US" sz="240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Develop a partnership with all those involved with the student’s care.</a:t>
              </a:r>
            </a:p>
          </p:txBody>
        </p:sp>
        <p:sp>
          <p:nvSpPr>
            <p:cNvPr id="16" name="Freeform 15"/>
            <p:cNvSpPr/>
            <p:nvPr/>
          </p:nvSpPr>
          <p:spPr>
            <a:xfrm>
              <a:off x="729910" y="3400787"/>
              <a:ext cx="2803523" cy="384512"/>
            </a:xfrm>
            <a:custGeom>
              <a:avLst/>
              <a:gdLst>
                <a:gd name="connsiteX0" fmla="*/ 64098 w 2803523"/>
                <a:gd name="connsiteY0" fmla="*/ 0 h 384512"/>
                <a:gd name="connsiteX1" fmla="*/ 2739425 w 2803523"/>
                <a:gd name="connsiteY1" fmla="*/ 0 h 384512"/>
                <a:gd name="connsiteX2" fmla="*/ 2803523 w 2803523"/>
                <a:gd name="connsiteY2" fmla="*/ 64098 h 384512"/>
                <a:gd name="connsiteX3" fmla="*/ 2803523 w 2803523"/>
                <a:gd name="connsiteY3" fmla="*/ 384512 h 384512"/>
                <a:gd name="connsiteX4" fmla="*/ 2803523 w 2803523"/>
                <a:gd name="connsiteY4" fmla="*/ 384512 h 384512"/>
                <a:gd name="connsiteX5" fmla="*/ 0 w 2803523"/>
                <a:gd name="connsiteY5" fmla="*/ 384512 h 384512"/>
                <a:gd name="connsiteX6" fmla="*/ 0 w 2803523"/>
                <a:gd name="connsiteY6" fmla="*/ 384512 h 384512"/>
                <a:gd name="connsiteX7" fmla="*/ 0 w 2803523"/>
                <a:gd name="connsiteY7" fmla="*/ 64098 h 384512"/>
                <a:gd name="connsiteX8" fmla="*/ 64098 w 2803523"/>
                <a:gd name="connsiteY8" fmla="*/ 0 h 384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03523" h="384512">
                  <a:moveTo>
                    <a:pt x="64098" y="0"/>
                  </a:moveTo>
                  <a:lnTo>
                    <a:pt x="2739425" y="0"/>
                  </a:lnTo>
                  <a:cubicBezTo>
                    <a:pt x="2774825" y="0"/>
                    <a:pt x="2803523" y="28698"/>
                    <a:pt x="2803523" y="64098"/>
                  </a:cubicBezTo>
                  <a:lnTo>
                    <a:pt x="2803523" y="384512"/>
                  </a:lnTo>
                  <a:lnTo>
                    <a:pt x="2803523" y="384512"/>
                  </a:lnTo>
                  <a:lnTo>
                    <a:pt x="0" y="384512"/>
                  </a:lnTo>
                  <a:lnTo>
                    <a:pt x="0" y="384512"/>
                  </a:lnTo>
                  <a:lnTo>
                    <a:pt x="0" y="64098"/>
                  </a:lnTo>
                  <a:cubicBezTo>
                    <a:pt x="0" y="28698"/>
                    <a:pt x="28698" y="0"/>
                    <a:pt x="64098" y="0"/>
                  </a:cubicBezTo>
                  <a:close/>
                </a:path>
              </a:pathLst>
            </a:custGeom>
          </p:spPr>
          <p:style>
            <a:lnRef idx="2">
              <a:schemeClr val="accent2">
                <a:hueOff val="-3877643"/>
                <a:satOff val="0"/>
                <a:lumOff val="-17385"/>
                <a:alphaOff val="0"/>
              </a:schemeClr>
            </a:lnRef>
            <a:fillRef idx="1">
              <a:schemeClr val="accent2">
                <a:hueOff val="-3877643"/>
                <a:satOff val="0"/>
                <a:lumOff val="-17385"/>
                <a:alphaOff val="0"/>
              </a:schemeClr>
            </a:fillRef>
            <a:effectRef idx="0">
              <a:schemeClr val="accent2">
                <a:hueOff val="-3877643"/>
                <a:satOff val="0"/>
                <a:lumOff val="-17385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2114" tIns="72114" rIns="72114" bIns="53340" numCol="1" spcCol="1270" anchor="ctr" anchorCtr="0">
              <a:noAutofit/>
            </a:bodyPr>
            <a:lstStyle/>
            <a:p>
              <a:pPr marL="0" marR="0" lvl="0" indent="0" algn="ctr" defTabSz="12446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Step 3</a:t>
              </a:r>
            </a:p>
          </p:txBody>
        </p:sp>
        <p:sp>
          <p:nvSpPr>
            <p:cNvPr id="17" name="Freeform 16"/>
            <p:cNvSpPr/>
            <p:nvPr/>
          </p:nvSpPr>
          <p:spPr>
            <a:xfrm>
              <a:off x="729911" y="3785299"/>
              <a:ext cx="10623890" cy="694586"/>
            </a:xfrm>
            <a:custGeom>
              <a:avLst/>
              <a:gdLst>
                <a:gd name="connsiteX0" fmla="*/ 0 w 10782783"/>
                <a:gd name="connsiteY0" fmla="*/ 0 h 575703"/>
                <a:gd name="connsiteX1" fmla="*/ 10782783 w 10782783"/>
                <a:gd name="connsiteY1" fmla="*/ 0 h 575703"/>
                <a:gd name="connsiteX2" fmla="*/ 10782783 w 10782783"/>
                <a:gd name="connsiteY2" fmla="*/ 575703 h 575703"/>
                <a:gd name="connsiteX3" fmla="*/ 0 w 10782783"/>
                <a:gd name="connsiteY3" fmla="*/ 575703 h 575703"/>
                <a:gd name="connsiteX4" fmla="*/ 0 w 10782783"/>
                <a:gd name="connsiteY4" fmla="*/ 0 h 575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82783" h="575703">
                  <a:moveTo>
                    <a:pt x="0" y="0"/>
                  </a:moveTo>
                  <a:lnTo>
                    <a:pt x="10782783" y="0"/>
                  </a:lnTo>
                  <a:lnTo>
                    <a:pt x="10782783" y="575703"/>
                  </a:lnTo>
                  <a:lnTo>
                    <a:pt x="0" y="575703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9530" tIns="49530" rIns="49530" bIns="49530" numCol="1" spcCol="1270" anchor="t" anchorCtr="0">
              <a:noAutofit/>
            </a:bodyPr>
            <a:lstStyle/>
            <a:p>
              <a:pPr marL="228600" lvl="1" indent="-228600" defTabSz="11557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•"/>
              </a:pPr>
              <a:r>
                <a:rPr lang="en-US" sz="240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Know requirements for serving food to students with food-related disabilities.</a:t>
              </a: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Freeform 17"/>
            <p:cNvSpPr/>
            <p:nvPr/>
          </p:nvSpPr>
          <p:spPr>
            <a:xfrm>
              <a:off x="3533433" y="4726013"/>
              <a:ext cx="7979259" cy="287808"/>
            </a:xfrm>
            <a:custGeom>
              <a:avLst/>
              <a:gdLst>
                <a:gd name="connsiteX0" fmla="*/ 0 w 7979259"/>
                <a:gd name="connsiteY0" fmla="*/ 0 h 287808"/>
                <a:gd name="connsiteX1" fmla="*/ 7979259 w 7979259"/>
                <a:gd name="connsiteY1" fmla="*/ 0 h 287808"/>
                <a:gd name="connsiteX2" fmla="*/ 7979259 w 7979259"/>
                <a:gd name="connsiteY2" fmla="*/ 287808 h 287808"/>
                <a:gd name="connsiteX3" fmla="*/ 0 w 7979259"/>
                <a:gd name="connsiteY3" fmla="*/ 287808 h 287808"/>
                <a:gd name="connsiteX4" fmla="*/ 0 w 7979259"/>
                <a:gd name="connsiteY4" fmla="*/ 0 h 2878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79259" h="287808">
                  <a:moveTo>
                    <a:pt x="0" y="0"/>
                  </a:moveTo>
                  <a:lnTo>
                    <a:pt x="7979259" y="0"/>
                  </a:lnTo>
                  <a:lnTo>
                    <a:pt x="7979259" y="287808"/>
                  </a:lnTo>
                  <a:lnTo>
                    <a:pt x="0" y="28780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5720" tIns="45720" rIns="45720" bIns="45720" numCol="1" spcCol="1270" anchor="b" anchorCtr="0">
              <a:noAutofit/>
            </a:bodyPr>
            <a:lstStyle/>
            <a:p>
              <a:pPr marL="0" marR="0" lvl="0" indent="0" algn="l" defTabSz="1066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Freeform 18"/>
            <p:cNvSpPr/>
            <p:nvPr/>
          </p:nvSpPr>
          <p:spPr>
            <a:xfrm>
              <a:off x="729910" y="4642422"/>
              <a:ext cx="2803523" cy="400088"/>
            </a:xfrm>
            <a:custGeom>
              <a:avLst/>
              <a:gdLst>
                <a:gd name="connsiteX0" fmla="*/ 66695 w 2803523"/>
                <a:gd name="connsiteY0" fmla="*/ 0 h 400088"/>
                <a:gd name="connsiteX1" fmla="*/ 2736828 w 2803523"/>
                <a:gd name="connsiteY1" fmla="*/ 0 h 400088"/>
                <a:gd name="connsiteX2" fmla="*/ 2803523 w 2803523"/>
                <a:gd name="connsiteY2" fmla="*/ 66695 h 400088"/>
                <a:gd name="connsiteX3" fmla="*/ 2803523 w 2803523"/>
                <a:gd name="connsiteY3" fmla="*/ 400088 h 400088"/>
                <a:gd name="connsiteX4" fmla="*/ 2803523 w 2803523"/>
                <a:gd name="connsiteY4" fmla="*/ 400088 h 400088"/>
                <a:gd name="connsiteX5" fmla="*/ 0 w 2803523"/>
                <a:gd name="connsiteY5" fmla="*/ 400088 h 400088"/>
                <a:gd name="connsiteX6" fmla="*/ 0 w 2803523"/>
                <a:gd name="connsiteY6" fmla="*/ 400088 h 400088"/>
                <a:gd name="connsiteX7" fmla="*/ 0 w 2803523"/>
                <a:gd name="connsiteY7" fmla="*/ 66695 h 400088"/>
                <a:gd name="connsiteX8" fmla="*/ 66695 w 2803523"/>
                <a:gd name="connsiteY8" fmla="*/ 0 h 400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03523" h="400088">
                  <a:moveTo>
                    <a:pt x="66695" y="0"/>
                  </a:moveTo>
                  <a:lnTo>
                    <a:pt x="2736828" y="0"/>
                  </a:lnTo>
                  <a:cubicBezTo>
                    <a:pt x="2773663" y="0"/>
                    <a:pt x="2803523" y="29860"/>
                    <a:pt x="2803523" y="66695"/>
                  </a:cubicBezTo>
                  <a:lnTo>
                    <a:pt x="2803523" y="400088"/>
                  </a:lnTo>
                  <a:lnTo>
                    <a:pt x="2803523" y="400088"/>
                  </a:lnTo>
                  <a:lnTo>
                    <a:pt x="0" y="400088"/>
                  </a:lnTo>
                  <a:lnTo>
                    <a:pt x="0" y="400088"/>
                  </a:lnTo>
                  <a:lnTo>
                    <a:pt x="0" y="66695"/>
                  </a:lnTo>
                  <a:cubicBezTo>
                    <a:pt x="0" y="29860"/>
                    <a:pt x="29860" y="0"/>
                    <a:pt x="66695" y="0"/>
                  </a:cubicBezTo>
                  <a:close/>
                </a:path>
              </a:pathLst>
            </a:custGeom>
          </p:spPr>
          <p:style>
            <a:lnRef idx="2">
              <a:schemeClr val="accent2">
                <a:hueOff val="-5816464"/>
                <a:satOff val="0"/>
                <a:lumOff val="-26078"/>
                <a:alphaOff val="0"/>
              </a:schemeClr>
            </a:lnRef>
            <a:fillRef idx="1">
              <a:schemeClr val="accent2">
                <a:hueOff val="-5816464"/>
                <a:satOff val="0"/>
                <a:lumOff val="-26078"/>
                <a:alphaOff val="0"/>
              </a:schemeClr>
            </a:fillRef>
            <a:effectRef idx="0">
              <a:schemeClr val="accent2">
                <a:hueOff val="-5816464"/>
                <a:satOff val="0"/>
                <a:lumOff val="-26078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2874" tIns="72874" rIns="72874" bIns="53340" numCol="1" spcCol="1270" anchor="ctr" anchorCtr="0">
              <a:noAutofit/>
            </a:bodyPr>
            <a:lstStyle/>
            <a:p>
              <a:pPr marL="0" marR="0" lvl="0" indent="0" algn="ctr" defTabSz="12446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Step 4</a:t>
              </a:r>
            </a:p>
          </p:txBody>
        </p:sp>
        <p:sp>
          <p:nvSpPr>
            <p:cNvPr id="20" name="Freeform 19"/>
            <p:cNvSpPr/>
            <p:nvPr/>
          </p:nvSpPr>
          <p:spPr>
            <a:xfrm>
              <a:off x="729910" y="5042511"/>
              <a:ext cx="10782783" cy="575703"/>
            </a:xfrm>
            <a:custGeom>
              <a:avLst/>
              <a:gdLst>
                <a:gd name="connsiteX0" fmla="*/ 0 w 10782783"/>
                <a:gd name="connsiteY0" fmla="*/ 0 h 575703"/>
                <a:gd name="connsiteX1" fmla="*/ 10782783 w 10782783"/>
                <a:gd name="connsiteY1" fmla="*/ 0 h 575703"/>
                <a:gd name="connsiteX2" fmla="*/ 10782783 w 10782783"/>
                <a:gd name="connsiteY2" fmla="*/ 575703 h 575703"/>
                <a:gd name="connsiteX3" fmla="*/ 0 w 10782783"/>
                <a:gd name="connsiteY3" fmla="*/ 575703 h 575703"/>
                <a:gd name="connsiteX4" fmla="*/ 0 w 10782783"/>
                <a:gd name="connsiteY4" fmla="*/ 0 h 575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82783" h="575703">
                  <a:moveTo>
                    <a:pt x="0" y="0"/>
                  </a:moveTo>
                  <a:lnTo>
                    <a:pt x="10782783" y="0"/>
                  </a:lnTo>
                  <a:lnTo>
                    <a:pt x="10782783" y="575703"/>
                  </a:lnTo>
                  <a:lnTo>
                    <a:pt x="0" y="575703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9530" tIns="49530" rIns="49530" bIns="49530" numCol="1" spcCol="1270" anchor="t" anchorCtr="0">
              <a:noAutofit/>
            </a:bodyPr>
            <a:lstStyle/>
            <a:p>
              <a:pPr marL="228600" marR="0" lvl="1" indent="-228600" algn="l" defTabSz="11557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•"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Implement the instructions of the State licensed healthcare professional or registered dietician.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7082029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idx="1"/>
          </p:nvPr>
        </p:nvSpPr>
        <p:spPr>
          <a:xfrm>
            <a:off x="914400" y="1828800"/>
            <a:ext cx="10543823" cy="4305300"/>
          </a:xfrm>
        </p:spPr>
        <p:txBody>
          <a:bodyPr>
            <a:noAutofit/>
          </a:bodyPr>
          <a:lstStyle/>
          <a:p>
            <a:pPr marL="461963" indent="-347472">
              <a:spcBef>
                <a:spcPts val="600"/>
              </a:spcBef>
              <a:spcAft>
                <a:spcPts val="1800"/>
              </a:spcAft>
              <a:buClr>
                <a:srgbClr val="6DA945"/>
              </a:buClr>
              <a:buSzPct val="100000"/>
              <a:buFont typeface="+mj-lt"/>
              <a:buAutoNum type="arabicPeriod"/>
            </a:pPr>
            <a:r>
              <a:rPr lang="en-US" sz="2800" dirty="0">
                <a:solidFill>
                  <a:schemeClr val="tx1"/>
                </a:solidFill>
              </a:rPr>
              <a:t>504 Plan </a:t>
            </a:r>
          </a:p>
          <a:p>
            <a:pPr marL="461963" indent="-347472">
              <a:spcBef>
                <a:spcPts val="600"/>
              </a:spcBef>
              <a:spcAft>
                <a:spcPts val="1800"/>
              </a:spcAft>
              <a:buClr>
                <a:srgbClr val="6DA945"/>
              </a:buClr>
              <a:buSzPct val="100000"/>
              <a:buFont typeface="+mj-lt"/>
              <a:buAutoNum type="arabicPeriod"/>
            </a:pPr>
            <a:r>
              <a:rPr lang="en-US" sz="2800" dirty="0">
                <a:solidFill>
                  <a:schemeClr val="tx1"/>
                </a:solidFill>
              </a:rPr>
              <a:t>Individualized Education Plan (IEP)</a:t>
            </a:r>
          </a:p>
          <a:p>
            <a:pPr marL="461963" indent="-347472">
              <a:spcBef>
                <a:spcPts val="600"/>
              </a:spcBef>
              <a:spcAft>
                <a:spcPts val="1800"/>
              </a:spcAft>
              <a:buClr>
                <a:srgbClr val="6DA945"/>
              </a:buClr>
              <a:buSzPct val="100000"/>
              <a:buFont typeface="+mj-lt"/>
              <a:buAutoNum type="arabicPeriod"/>
            </a:pPr>
            <a:r>
              <a:rPr lang="en-US" sz="2800" dirty="0">
                <a:solidFill>
                  <a:schemeClr val="tx1"/>
                </a:solidFill>
              </a:rPr>
              <a:t>Individualized Healthcare Plan (IHP)</a:t>
            </a:r>
          </a:p>
          <a:p>
            <a:pPr marL="68580" indent="0">
              <a:spcBef>
                <a:spcPts val="600"/>
              </a:spcBef>
              <a:spcAft>
                <a:spcPts val="1800"/>
              </a:spcAft>
              <a:buNone/>
            </a:pPr>
            <a:endParaRPr lang="en-US" sz="2800" dirty="0">
              <a:solidFill>
                <a:srgbClr val="FF0000"/>
              </a:solidFill>
            </a:endParaRPr>
          </a:p>
          <a:p>
            <a:pPr>
              <a:spcBef>
                <a:spcPts val="600"/>
              </a:spcBef>
              <a:spcAft>
                <a:spcPts val="1800"/>
              </a:spcAft>
            </a:pPr>
            <a:endParaRPr lang="en-US" sz="2800" dirty="0">
              <a:solidFill>
                <a:srgbClr val="FF0000"/>
              </a:solidFill>
            </a:endParaRPr>
          </a:p>
          <a:p>
            <a:pPr marL="0" indent="0">
              <a:spcBef>
                <a:spcPts val="600"/>
              </a:spcBef>
              <a:spcAft>
                <a:spcPts val="1800"/>
              </a:spcAft>
              <a:buNone/>
            </a:pP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>
                <a:solidFill>
                  <a:srgbClr val="FF0066"/>
                </a:solidFill>
              </a:rPr>
              <a:t> </a:t>
            </a:r>
          </a:p>
          <a:p>
            <a:pPr>
              <a:spcBef>
                <a:spcPts val="600"/>
              </a:spcBef>
              <a:spcAft>
                <a:spcPts val="1800"/>
              </a:spcAft>
            </a:pPr>
            <a:endParaRPr lang="en-US" sz="2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72400" y="3654646"/>
            <a:ext cx="3810000" cy="28985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itle 2"/>
          <p:cNvSpPr txBox="1">
            <a:spLocks/>
          </p:cNvSpPr>
          <p:nvPr/>
        </p:nvSpPr>
        <p:spPr>
          <a:xfrm>
            <a:off x="914400" y="685800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>
                <a:solidFill>
                  <a:srgbClr val="00206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Written Plans for Food Allergies</a:t>
            </a:r>
          </a:p>
        </p:txBody>
      </p:sp>
    </p:spTree>
    <p:extLst>
      <p:ext uri="{BB962C8B-B14F-4D97-AF65-F5344CB8AC3E}">
        <p14:creationId xmlns:p14="http://schemas.microsoft.com/office/powerpoint/2010/main" val="106043876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1066801" y="1524000"/>
            <a:ext cx="10439400" cy="40386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94970" indent="-347345">
              <a:spcBef>
                <a:spcPts val="0"/>
              </a:spcBef>
              <a:spcAft>
                <a:spcPts val="1800"/>
              </a:spcAft>
              <a:defRPr/>
            </a:pPr>
            <a:r>
              <a:rPr lang="en-US" sz="2800" u="sng" dirty="0">
                <a:solidFill>
                  <a:schemeClr val="tx1"/>
                </a:solidFill>
                <a:latin typeface="Arial"/>
                <a:cs typeface="Arial"/>
              </a:rPr>
              <a:t>Must</a:t>
            </a:r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 make substitutions when disability prevents students from eating/drinking the school meal as prepared</a:t>
            </a:r>
            <a:endParaRPr lang="en-US" altLang="en-US" sz="2800" dirty="0">
              <a:solidFill>
                <a:schemeClr val="tx1"/>
              </a:solidFill>
              <a:latin typeface="Arial"/>
              <a:cs typeface="Arial"/>
            </a:endParaRPr>
          </a:p>
          <a:p>
            <a:pPr marL="394970" indent="-347345"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Possible modifications:</a:t>
            </a:r>
          </a:p>
          <a:p>
            <a:pPr marL="914400" lvl="1" indent="-320040">
              <a:spcBef>
                <a:spcPts val="0"/>
              </a:spcBef>
              <a:spcAft>
                <a:spcPts val="600"/>
              </a:spcAft>
              <a:buClr>
                <a:srgbClr val="6DA945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Allergen-free meal </a:t>
            </a:r>
            <a:endParaRPr lang="en-US" sz="2800" dirty="0">
              <a:solidFill>
                <a:schemeClr val="tx1"/>
              </a:solidFill>
            </a:endParaRPr>
          </a:p>
          <a:p>
            <a:pPr marL="914400" lvl="1" indent="-320040">
              <a:spcBef>
                <a:spcPts val="0"/>
              </a:spcBef>
              <a:spcAft>
                <a:spcPts val="1800"/>
              </a:spcAft>
              <a:buClr>
                <a:srgbClr val="6DA945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Safe environment to eat meal</a:t>
            </a:r>
          </a:p>
          <a:p>
            <a:pPr>
              <a:defRPr/>
            </a:pPr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No extra charge</a:t>
            </a: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1063557" y="533400"/>
            <a:ext cx="890851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rgbClr val="00206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School Meal Requirements</a:t>
            </a:r>
          </a:p>
        </p:txBody>
      </p:sp>
      <p:pic>
        <p:nvPicPr>
          <p:cNvPr id="5" name="Picture 4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858000" y="2895600"/>
            <a:ext cx="4343400" cy="3073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4914513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800100"/>
            <a:ext cx="10566400" cy="1143000"/>
          </a:xfrm>
        </p:spPr>
        <p:txBody>
          <a:bodyPr anchor="t">
            <a:normAutofit fontScale="90000"/>
          </a:bodyPr>
          <a:lstStyle/>
          <a:p>
            <a:r>
              <a:rPr lang="en-US" dirty="0"/>
              <a:t>Medical Statement Requirement for Federal Reimbursement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4294967295"/>
          </p:nvPr>
        </p:nvSpPr>
        <p:spPr>
          <a:xfrm>
            <a:off x="642407" y="2059805"/>
            <a:ext cx="10291891" cy="4330411"/>
          </a:xfrm>
          <a:solidFill>
            <a:schemeClr val="bg1"/>
          </a:solidFill>
        </p:spPr>
        <p:txBody>
          <a:bodyPr lIns="91440" tIns="45720" rIns="91440" bIns="45720" anchor="t">
            <a:noAutofit/>
          </a:bodyPr>
          <a:lstStyle/>
          <a:p>
            <a:pPr marL="233045" indent="-365760" fontAlgn="base">
              <a:spcBef>
                <a:spcPts val="600"/>
              </a:spcBef>
              <a:spcAft>
                <a:spcPts val="600"/>
              </a:spcAft>
            </a:pPr>
            <a:r>
              <a:rPr lang="en-US" sz="2600" dirty="0">
                <a:latin typeface="Arial"/>
                <a:cs typeface="Arial"/>
              </a:rPr>
              <a:t>Federal reimbursement: </a:t>
            </a:r>
          </a:p>
          <a:p>
            <a:pPr marL="804545" lvl="2" indent="-365760" fontAlgn="base">
              <a:spcBef>
                <a:spcPts val="600"/>
              </a:spcBef>
              <a:spcAft>
                <a:spcPts val="600"/>
              </a:spcAft>
            </a:pPr>
            <a:r>
              <a:rPr lang="en-US" sz="2400" b="1" dirty="0">
                <a:latin typeface="Arial"/>
                <a:cs typeface="Arial"/>
              </a:rPr>
              <a:t>Outside of the meal pattern →</a:t>
            </a:r>
            <a:r>
              <a:rPr lang="en-US" sz="2400" dirty="0">
                <a:latin typeface="Arial"/>
                <a:cs typeface="Arial"/>
              </a:rPr>
              <a:t> </a:t>
            </a:r>
            <a:r>
              <a:rPr lang="en-US" sz="2400" b="1" dirty="0">
                <a:latin typeface="Arial"/>
                <a:cs typeface="Arial"/>
              </a:rPr>
              <a:t>medical statement required</a:t>
            </a:r>
            <a:endParaRPr lang="en-US" sz="2400" dirty="0">
              <a:latin typeface="Arial"/>
              <a:cs typeface="Arial"/>
            </a:endParaRPr>
          </a:p>
          <a:p>
            <a:pPr marL="804545" lvl="2" indent="-365760" fontAlgn="base">
              <a:spcBef>
                <a:spcPts val="600"/>
              </a:spcBef>
              <a:spcAft>
                <a:spcPts val="600"/>
              </a:spcAft>
            </a:pPr>
            <a:r>
              <a:rPr lang="en-US" sz="2400" b="1" dirty="0">
                <a:latin typeface="Arial"/>
                <a:cs typeface="Arial"/>
              </a:rPr>
              <a:t>Inside of the meal pattern → medical statement</a:t>
            </a:r>
            <a:r>
              <a:rPr lang="en-US" sz="2400" dirty="0">
                <a:latin typeface="Arial"/>
                <a:cs typeface="Arial"/>
              </a:rPr>
              <a:t> </a:t>
            </a:r>
            <a:r>
              <a:rPr lang="en-US" sz="2400" b="1" u="sng" dirty="0">
                <a:latin typeface="Arial"/>
                <a:cs typeface="Arial"/>
              </a:rPr>
              <a:t>not</a:t>
            </a:r>
            <a:r>
              <a:rPr lang="en-US" sz="2400" b="1" dirty="0">
                <a:latin typeface="Arial"/>
                <a:cs typeface="Arial"/>
              </a:rPr>
              <a:t> required</a:t>
            </a:r>
          </a:p>
          <a:p>
            <a:pPr marL="233045" indent="-365760" fontAlgn="base">
              <a:spcBef>
                <a:spcPts val="600"/>
              </a:spcBef>
              <a:spcAft>
                <a:spcPts val="600"/>
              </a:spcAft>
            </a:pPr>
            <a:r>
              <a:rPr lang="en-US" sz="2600" dirty="0">
                <a:latin typeface="Arial"/>
                <a:cs typeface="Arial"/>
              </a:rPr>
              <a:t>May still be required by:</a:t>
            </a:r>
          </a:p>
          <a:p>
            <a:pPr marL="804545" lvl="2" indent="-365760" fontAlgn="base">
              <a:spcBef>
                <a:spcPts val="600"/>
              </a:spcBef>
              <a:spcAft>
                <a:spcPts val="600"/>
              </a:spcAft>
            </a:pPr>
            <a:r>
              <a:rPr lang="en-US" sz="2400" dirty="0"/>
              <a:t>School district </a:t>
            </a:r>
          </a:p>
          <a:p>
            <a:pPr marL="804545" lvl="2" indent="-365760" fontAlgn="base">
              <a:spcBef>
                <a:spcPts val="600"/>
              </a:spcBef>
              <a:spcAft>
                <a:spcPts val="600"/>
              </a:spcAft>
            </a:pPr>
            <a:r>
              <a:rPr lang="en-US" sz="2400" dirty="0"/>
              <a:t>Local health authority</a:t>
            </a:r>
          </a:p>
          <a:p>
            <a:pPr marL="804545" lvl="2" indent="-365760" fontAlgn="base">
              <a:spcBef>
                <a:spcPts val="600"/>
              </a:spcBef>
              <a:spcAft>
                <a:spcPts val="600"/>
              </a:spcAft>
            </a:pPr>
            <a:r>
              <a:rPr lang="en-US" sz="2400" dirty="0"/>
              <a:t>State agency</a:t>
            </a:r>
            <a:endParaRPr lang="en-US" sz="2400" dirty="0">
              <a:latin typeface="Arial"/>
              <a:cs typeface="Arial"/>
            </a:endParaRPr>
          </a:p>
        </p:txBody>
      </p:sp>
      <p:pic>
        <p:nvPicPr>
          <p:cNvPr id="6" name="Picture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46207" y="3819030"/>
            <a:ext cx="3863741" cy="257118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7772226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800100"/>
            <a:ext cx="10566400" cy="1143000"/>
          </a:xfrm>
        </p:spPr>
        <p:txBody>
          <a:bodyPr anchor="t">
            <a:normAutofit/>
          </a:bodyPr>
          <a:lstStyle/>
          <a:p>
            <a:r>
              <a:rPr lang="en-US" dirty="0"/>
              <a:t>Medical Statement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4294967295"/>
          </p:nvPr>
        </p:nvSpPr>
        <p:spPr>
          <a:xfrm>
            <a:off x="642408" y="1818217"/>
            <a:ext cx="8085666" cy="4572000"/>
          </a:xfrm>
          <a:solidFill>
            <a:schemeClr val="bg1"/>
          </a:solidFill>
        </p:spPr>
        <p:txBody>
          <a:bodyPr lIns="91440" tIns="45720" rIns="91440" bIns="45720" anchor="t">
            <a:noAutofit/>
          </a:bodyPr>
          <a:lstStyle/>
          <a:p>
            <a:pPr marL="233045" indent="-365760" fontAlgn="base">
              <a:spcBef>
                <a:spcPts val="600"/>
              </a:spcBef>
              <a:spcAft>
                <a:spcPts val="600"/>
              </a:spcAft>
            </a:pPr>
            <a:r>
              <a:rPr lang="en-US" sz="2600" b="1" dirty="0">
                <a:latin typeface="Arial"/>
                <a:cs typeface="Arial"/>
              </a:rPr>
              <a:t>Medical statement should include:</a:t>
            </a:r>
          </a:p>
          <a:p>
            <a:pPr marL="962660" lvl="1" indent="-365760" fontAlgn="base">
              <a:spcBef>
                <a:spcPts val="600"/>
              </a:spcBef>
              <a:spcAft>
                <a:spcPts val="600"/>
              </a:spcAft>
              <a:buClr>
                <a:srgbClr val="6DA945"/>
              </a:buClr>
              <a:buSzPct val="100000"/>
              <a:buFont typeface="+mj-lt"/>
              <a:buAutoNum type="arabicPeriod"/>
            </a:pPr>
            <a:r>
              <a:rPr lang="en-US" sz="2600" dirty="0">
                <a:solidFill>
                  <a:schemeClr val="tx1"/>
                </a:solidFill>
                <a:latin typeface="Arial"/>
                <a:cs typeface="Arial"/>
              </a:rPr>
              <a:t>Information about how the student’s physical or mental impairment restricts the student’s diet</a:t>
            </a:r>
          </a:p>
          <a:p>
            <a:pPr marL="962660" lvl="1" indent="-365760" fontAlgn="base">
              <a:spcBef>
                <a:spcPts val="600"/>
              </a:spcBef>
              <a:spcAft>
                <a:spcPts val="600"/>
              </a:spcAft>
              <a:buClr>
                <a:srgbClr val="6DA945"/>
              </a:buClr>
              <a:buSzPct val="100000"/>
              <a:buFont typeface="+mj-lt"/>
              <a:buAutoNum type="arabicPeriod"/>
            </a:pPr>
            <a:r>
              <a:rPr lang="en-US" sz="2600" dirty="0">
                <a:solidFill>
                  <a:schemeClr val="tx1"/>
                </a:solidFill>
                <a:latin typeface="Arial"/>
                <a:cs typeface="Arial"/>
              </a:rPr>
              <a:t>Meal modifications for the student’s disability</a:t>
            </a:r>
          </a:p>
          <a:p>
            <a:pPr marL="962660" lvl="1" indent="-365760" fontAlgn="base">
              <a:spcBef>
                <a:spcPts val="600"/>
              </a:spcBef>
              <a:spcAft>
                <a:spcPts val="600"/>
              </a:spcAft>
              <a:buClr>
                <a:srgbClr val="6DA945"/>
              </a:buClr>
              <a:buSzPct val="100000"/>
              <a:buFont typeface="+mj-lt"/>
              <a:buAutoNum type="arabicPeriod"/>
            </a:pPr>
            <a:r>
              <a:rPr lang="en-US" sz="2600" dirty="0">
                <a:solidFill>
                  <a:schemeClr val="tx1"/>
                </a:solidFill>
                <a:latin typeface="Arial"/>
                <a:cs typeface="Arial"/>
              </a:rPr>
              <a:t>Food(s) to be omitted and recommended alternatives for a modified meal</a:t>
            </a:r>
          </a:p>
        </p:txBody>
      </p:sp>
      <p:pic>
        <p:nvPicPr>
          <p:cNvPr id="15" name="Content Placeholder 14"/>
          <p:cNvPicPr>
            <a:picLocks noGrp="1" noChangeAspect="1"/>
          </p:cNvPicPr>
          <p:nvPr>
            <p:ph sz="quarter" idx="4294967295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3"/>
          <a:stretch/>
        </p:blipFill>
        <p:spPr>
          <a:xfrm>
            <a:off x="8686800" y="0"/>
            <a:ext cx="3505200" cy="6858000"/>
          </a:xfrm>
        </p:spPr>
      </p:pic>
    </p:spTree>
    <p:extLst>
      <p:ext uri="{BB962C8B-B14F-4D97-AF65-F5344CB8AC3E}">
        <p14:creationId xmlns:p14="http://schemas.microsoft.com/office/powerpoint/2010/main" val="86628552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Menu Planning Tips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9641" y="1676400"/>
            <a:ext cx="10515600" cy="358020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>
              <a:spcBef>
                <a:spcPts val="0"/>
              </a:spcBef>
              <a:spcAft>
                <a:spcPts val="1800"/>
              </a:spcAft>
              <a:buClr>
                <a:srgbClr val="00A750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800">
                <a:latin typeface="Arial"/>
                <a:cs typeface="Arial"/>
              </a:rPr>
              <a:t>Allergen-free options in menu cycle </a:t>
            </a:r>
            <a:endParaRPr lang="en-US" sz="2800"/>
          </a:p>
          <a:p>
            <a:pPr marL="342900" indent="-342900">
              <a:spcBef>
                <a:spcPts val="0"/>
              </a:spcBef>
              <a:spcAft>
                <a:spcPts val="1800"/>
              </a:spcAft>
              <a:buClr>
                <a:srgbClr val="00A750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800">
                <a:latin typeface="Arial"/>
                <a:cs typeface="Arial"/>
              </a:rPr>
              <a:t>Reimbursable meal with existing allergen-free options</a:t>
            </a:r>
          </a:p>
          <a:p>
            <a:pPr marL="342900" indent="-342900">
              <a:spcBef>
                <a:spcPts val="0"/>
              </a:spcBef>
              <a:spcAft>
                <a:spcPts val="1800"/>
              </a:spcAft>
              <a:buClr>
                <a:srgbClr val="00A750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800">
                <a:latin typeface="Arial"/>
                <a:cs typeface="Arial"/>
              </a:rPr>
              <a:t>Minimizes need for special recipes or menu substitutions</a:t>
            </a:r>
          </a:p>
          <a:p>
            <a:pPr marL="342900" indent="-342900">
              <a:spcBef>
                <a:spcPts val="0"/>
              </a:spcBef>
              <a:spcAft>
                <a:spcPts val="1800"/>
              </a:spcAft>
              <a:buClr>
                <a:srgbClr val="00A750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800">
                <a:latin typeface="Arial"/>
                <a:cs typeface="Arial"/>
              </a:rPr>
              <a:t>Offer Versus Serve</a:t>
            </a:r>
          </a:p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3198" y="4343400"/>
            <a:ext cx="2821547" cy="23028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81200" y="4405395"/>
            <a:ext cx="3269143" cy="21788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5652780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The Team</a:t>
            </a:r>
            <a:endParaRPr lang="en-US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435792426"/>
              </p:ext>
            </p:extLst>
          </p:nvPr>
        </p:nvGraphicFramePr>
        <p:xfrm>
          <a:off x="2053167" y="613833"/>
          <a:ext cx="8075084" cy="54080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 rot="3555044">
            <a:off x="7364407" y="2287375"/>
            <a:ext cx="20072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Century Gothic" panose="020B0502020202020204" pitchFamily="34" charset="0"/>
              </a:rPr>
              <a:t>Communication</a:t>
            </a:r>
            <a:endParaRPr lang="en-US" sz="1400">
              <a:latin typeface="Century Gothic" panose="020B0502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92359" y="5953667"/>
            <a:ext cx="20072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Century Gothic" panose="020B0502020202020204" pitchFamily="34" charset="0"/>
              </a:rPr>
              <a:t>Communication</a:t>
            </a:r>
            <a:endParaRPr lang="en-US" sz="1400">
              <a:latin typeface="Century Gothic" panose="020B0502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 rot="18597759">
            <a:off x="2982926" y="2074796"/>
            <a:ext cx="20072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Century Gothic" panose="020B0502020202020204" pitchFamily="34" charset="0"/>
              </a:rPr>
              <a:t>Communication</a:t>
            </a:r>
            <a:endParaRPr lang="en-US" sz="140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526761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4294967295"/>
          </p:nvPr>
        </p:nvSpPr>
        <p:spPr>
          <a:xfrm>
            <a:off x="1066800" y="2209800"/>
            <a:ext cx="4572000" cy="639763"/>
          </a:xfrm>
        </p:spPr>
        <p:txBody>
          <a:bodyPr>
            <a:noAutofit/>
          </a:bodyPr>
          <a:lstStyle/>
          <a:p>
            <a:pPr marL="68580" indent="0">
              <a:buNone/>
            </a:pP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</a:rPr>
              <a:t>Food Related Disabilities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4294967295"/>
          </p:nvPr>
        </p:nvSpPr>
        <p:spPr>
          <a:xfrm>
            <a:off x="6324600" y="2209800"/>
            <a:ext cx="4419600" cy="639763"/>
          </a:xfrm>
        </p:spPr>
        <p:txBody>
          <a:bodyPr>
            <a:noAutofit/>
          </a:bodyPr>
          <a:lstStyle/>
          <a:p>
            <a:pPr marL="68580" indent="0">
              <a:buNone/>
            </a:pP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</a:rPr>
              <a:t>Other Accommodations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294967295"/>
          </p:nvPr>
        </p:nvSpPr>
        <p:spPr>
          <a:xfrm>
            <a:off x="6629400" y="2971800"/>
            <a:ext cx="3810000" cy="2835275"/>
          </a:xfrm>
        </p:spPr>
        <p:txBody>
          <a:bodyPr>
            <a:normAutofit/>
          </a:bodyPr>
          <a:lstStyle/>
          <a:p>
            <a:pPr indent="-347472">
              <a:spcAft>
                <a:spcPts val="1800"/>
              </a:spcAft>
            </a:pPr>
            <a:r>
              <a:rPr lang="en-US" altLang="en-US" sz="2800">
                <a:solidFill>
                  <a:schemeClr val="tx1"/>
                </a:solidFill>
              </a:rPr>
              <a:t>Texture</a:t>
            </a:r>
          </a:p>
          <a:p>
            <a:pPr indent="-347472">
              <a:spcAft>
                <a:spcPts val="1800"/>
              </a:spcAft>
            </a:pPr>
            <a:r>
              <a:rPr lang="en-US" altLang="en-US" sz="2800">
                <a:solidFill>
                  <a:schemeClr val="tx1"/>
                </a:solidFill>
              </a:rPr>
              <a:t>IV</a:t>
            </a:r>
          </a:p>
          <a:p>
            <a:pPr indent="-347472">
              <a:spcAft>
                <a:spcPts val="1800"/>
              </a:spcAft>
            </a:pPr>
            <a:r>
              <a:rPr lang="en-US" altLang="en-US" sz="2800">
                <a:solidFill>
                  <a:schemeClr val="tx1"/>
                </a:solidFill>
              </a:rPr>
              <a:t>Tube feeding</a:t>
            </a:r>
          </a:p>
          <a:p>
            <a:pPr>
              <a:spcAft>
                <a:spcPts val="1800"/>
              </a:spcAft>
            </a:pPr>
            <a:endParaRPr lang="en-US" sz="2800"/>
          </a:p>
        </p:txBody>
      </p:sp>
      <p:sp>
        <p:nvSpPr>
          <p:cNvPr id="4" name="Content Placeholder 3"/>
          <p:cNvSpPr>
            <a:spLocks noGrp="1"/>
          </p:cNvSpPr>
          <p:nvPr>
            <p:ph idx="4294967295"/>
          </p:nvPr>
        </p:nvSpPr>
        <p:spPr>
          <a:xfrm>
            <a:off x="1066799" y="2971800"/>
            <a:ext cx="4495800" cy="2118518"/>
          </a:xfrm>
        </p:spPr>
        <p:txBody>
          <a:bodyPr>
            <a:noAutofit/>
          </a:bodyPr>
          <a:lstStyle/>
          <a:p>
            <a:pPr indent="-347472">
              <a:spcAft>
                <a:spcPts val="1800"/>
              </a:spcAft>
            </a:pPr>
            <a:r>
              <a:rPr lang="en-US" altLang="en-US" sz="2600">
                <a:solidFill>
                  <a:schemeClr val="tx1"/>
                </a:solidFill>
              </a:rPr>
              <a:t>Diabetes</a:t>
            </a:r>
          </a:p>
          <a:p>
            <a:pPr indent="-347472">
              <a:spcAft>
                <a:spcPts val="1800"/>
              </a:spcAft>
            </a:pPr>
            <a:r>
              <a:rPr lang="en-US" sz="2600">
                <a:solidFill>
                  <a:schemeClr val="tx1"/>
                </a:solidFill>
              </a:rPr>
              <a:t>Phenylketonuria (PKU)</a:t>
            </a:r>
            <a:endParaRPr lang="en-US" altLang="en-US" sz="2600">
              <a:solidFill>
                <a:schemeClr val="tx1"/>
              </a:solidFill>
            </a:endParaRPr>
          </a:p>
          <a:p>
            <a:pPr indent="-347472">
              <a:spcAft>
                <a:spcPts val="1800"/>
              </a:spcAft>
            </a:pPr>
            <a:r>
              <a:rPr lang="en-US" altLang="en-US" sz="2600">
                <a:solidFill>
                  <a:schemeClr val="tx1"/>
                </a:solidFill>
              </a:rPr>
              <a:t>Celiac disease</a:t>
            </a:r>
          </a:p>
          <a:p>
            <a:pPr>
              <a:spcAft>
                <a:spcPts val="1800"/>
              </a:spcAft>
            </a:pPr>
            <a:endParaRPr lang="en-US"/>
          </a:p>
        </p:txBody>
      </p:sp>
      <p:sp>
        <p:nvSpPr>
          <p:cNvPr id="7" name="Title 2"/>
          <p:cNvSpPr txBox="1">
            <a:spLocks/>
          </p:cNvSpPr>
          <p:nvPr/>
        </p:nvSpPr>
        <p:spPr>
          <a:xfrm>
            <a:off x="990600" y="670955"/>
            <a:ext cx="9753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rgbClr val="00206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Arial"/>
                <a:cs typeface="Arial"/>
              </a:rPr>
              <a:t>Accommodating Students With Other Food-Related Disabilities</a:t>
            </a:r>
          </a:p>
        </p:txBody>
      </p:sp>
    </p:spTree>
    <p:extLst>
      <p:ext uri="{BB962C8B-B14F-4D97-AF65-F5344CB8AC3E}">
        <p14:creationId xmlns:p14="http://schemas.microsoft.com/office/powerpoint/2010/main" val="310522253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15228257"/>
              </p:ext>
            </p:extLst>
          </p:nvPr>
        </p:nvGraphicFramePr>
        <p:xfrm>
          <a:off x="1066800" y="1752600"/>
          <a:ext cx="9982200" cy="44984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27400">
                  <a:extLst>
                    <a:ext uri="{9D8B030D-6E8A-4147-A177-3AD203B41FA5}">
                      <a16:colId xmlns:a16="http://schemas.microsoft.com/office/drawing/2014/main" val="1010397189"/>
                    </a:ext>
                  </a:extLst>
                </a:gridCol>
                <a:gridCol w="3327400">
                  <a:extLst>
                    <a:ext uri="{9D8B030D-6E8A-4147-A177-3AD203B41FA5}">
                      <a16:colId xmlns:a16="http://schemas.microsoft.com/office/drawing/2014/main" val="3402997230"/>
                    </a:ext>
                  </a:extLst>
                </a:gridCol>
                <a:gridCol w="3327400">
                  <a:extLst>
                    <a:ext uri="{9D8B030D-6E8A-4147-A177-3AD203B41FA5}">
                      <a16:colId xmlns:a16="http://schemas.microsoft.com/office/drawing/2014/main" val="1339157768"/>
                    </a:ext>
                  </a:extLst>
                </a:gridCol>
              </a:tblGrid>
              <a:tr h="172472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b="1" u="none" dirty="0">
                          <a:latin typeface="Arial"/>
                          <a:cs typeface="Arial"/>
                        </a:rPr>
                        <a:t>Outside food sources contracted to serve in the cafeteria</a:t>
                      </a:r>
                    </a:p>
                  </a:txBody>
                  <a:tcPr marL="91239" marR="91239" anchor="ctr">
                    <a:solidFill>
                      <a:srgbClr val="A87B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b="1" u="none" dirty="0">
                          <a:latin typeface="Arial"/>
                          <a:cs typeface="Arial"/>
                        </a:rPr>
                        <a:t>SNP food served outside the cafeteria</a:t>
                      </a:r>
                    </a:p>
                  </a:txBody>
                  <a:tcPr marL="91239" marR="91239" anchor="ctr">
                    <a:solidFill>
                      <a:srgbClr val="A87B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b="1" u="none" dirty="0">
                          <a:latin typeface="Arial"/>
                          <a:cs typeface="Arial"/>
                        </a:rPr>
                        <a:t>Outside food sources served outside the cafeteria</a:t>
                      </a:r>
                    </a:p>
                  </a:txBody>
                  <a:tcPr marL="91239" marR="91239" anchor="ctr">
                    <a:solidFill>
                      <a:srgbClr val="A87B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9856418"/>
                  </a:ext>
                </a:extLst>
              </a:tr>
              <a:tr h="2694877">
                <a:tc>
                  <a:txBody>
                    <a:bodyPr/>
                    <a:lstStyle/>
                    <a:p>
                      <a:pPr marL="226695" indent="-226695">
                        <a:spcAft>
                          <a:spcPts val="1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600" dirty="0">
                          <a:latin typeface="Arial"/>
                          <a:cs typeface="Arial"/>
                        </a:rPr>
                        <a:t>Restaurants</a:t>
                      </a:r>
                    </a:p>
                    <a:p>
                      <a:pPr marL="226695" lvl="0" indent="-226695">
                        <a:spcAft>
                          <a:spcPts val="1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600" dirty="0">
                          <a:latin typeface="Arial"/>
                          <a:cs typeface="Arial"/>
                        </a:rPr>
                        <a:t>Caterers</a:t>
                      </a:r>
                    </a:p>
                    <a:p>
                      <a:pPr lvl="0">
                        <a:spcAft>
                          <a:spcPts val="1200"/>
                        </a:spcAft>
                        <a:buNone/>
                      </a:pPr>
                      <a:endParaRPr lang="en-US" sz="2600">
                        <a:latin typeface="Arial"/>
                        <a:cs typeface="Arial"/>
                      </a:endParaRPr>
                    </a:p>
                  </a:txBody>
                  <a:tcPr marL="91239" marR="91239"/>
                </a:tc>
                <a:tc>
                  <a:txBody>
                    <a:bodyPr/>
                    <a:lstStyle/>
                    <a:p>
                      <a:pPr marL="226695" indent="-226695">
                        <a:spcAft>
                          <a:spcPts val="1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600" dirty="0">
                          <a:latin typeface="Arial"/>
                          <a:cs typeface="Arial"/>
                        </a:rPr>
                        <a:t>Breakfast in Classroom</a:t>
                      </a:r>
                    </a:p>
                    <a:p>
                      <a:pPr marL="226695" lvl="0" indent="-226695">
                        <a:spcAft>
                          <a:spcPts val="1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600" dirty="0">
                          <a:latin typeface="Arial"/>
                          <a:cs typeface="Arial"/>
                        </a:rPr>
                        <a:t>Fresh Fruit and Vegetable Program</a:t>
                      </a:r>
                    </a:p>
                    <a:p>
                      <a:pPr marL="226695" lvl="0" indent="-226695">
                        <a:spcAft>
                          <a:spcPts val="1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600" dirty="0">
                          <a:latin typeface="Arial"/>
                          <a:cs typeface="Arial"/>
                        </a:rPr>
                        <a:t>Afterschool Snack Program</a:t>
                      </a:r>
                    </a:p>
                  </a:txBody>
                  <a:tcPr marL="91239" marR="91239"/>
                </a:tc>
                <a:tc>
                  <a:txBody>
                    <a:bodyPr/>
                    <a:lstStyle/>
                    <a:p>
                      <a:pPr marL="226695" indent="-226695">
                        <a:spcAft>
                          <a:spcPts val="1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600" dirty="0">
                          <a:latin typeface="Arial"/>
                          <a:cs typeface="Arial"/>
                        </a:rPr>
                        <a:t>Potlucks</a:t>
                      </a:r>
                    </a:p>
                    <a:p>
                      <a:pPr marL="226695" lvl="0" indent="-226695">
                        <a:spcAft>
                          <a:spcPts val="1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600" dirty="0">
                          <a:latin typeface="Arial"/>
                          <a:cs typeface="Arial"/>
                        </a:rPr>
                        <a:t>Classroom projects</a:t>
                      </a:r>
                    </a:p>
                    <a:p>
                      <a:pPr marL="226695" lvl="0" indent="-226695">
                        <a:spcAft>
                          <a:spcPts val="1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600" dirty="0">
                          <a:latin typeface="Arial"/>
                          <a:cs typeface="Arial"/>
                        </a:rPr>
                        <a:t>Club and Sports events</a:t>
                      </a:r>
                    </a:p>
                  </a:txBody>
                  <a:tcPr marL="91239" marR="91239"/>
                </a:tc>
                <a:extLst>
                  <a:ext uri="{0D108BD9-81ED-4DB2-BD59-A6C34878D82A}">
                    <a16:rowId xmlns:a16="http://schemas.microsoft.com/office/drawing/2014/main" val="4258725822"/>
                  </a:ext>
                </a:extLst>
              </a:tr>
            </a:tbl>
          </a:graphicData>
        </a:graphic>
      </p:graphicFrame>
      <p:sp>
        <p:nvSpPr>
          <p:cNvPr id="4" name="Title 2"/>
          <p:cNvSpPr txBox="1">
            <a:spLocks/>
          </p:cNvSpPr>
          <p:nvPr/>
        </p:nvSpPr>
        <p:spPr>
          <a:xfrm>
            <a:off x="1066800" y="533400"/>
            <a:ext cx="10210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rgbClr val="00206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Strategies to Manage Outside Food</a:t>
            </a:r>
          </a:p>
        </p:txBody>
      </p:sp>
    </p:spTree>
    <p:extLst>
      <p:ext uri="{BB962C8B-B14F-4D97-AF65-F5344CB8AC3E}">
        <p14:creationId xmlns:p14="http://schemas.microsoft.com/office/powerpoint/2010/main" val="3892800746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1066800" y="1447800"/>
            <a:ext cx="10058400" cy="440980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98145" indent="-346075">
              <a:spcAft>
                <a:spcPts val="1800"/>
              </a:spcAft>
              <a:buClr>
                <a:srgbClr val="6DA945"/>
              </a:buClr>
              <a:buSzPct val="100000"/>
              <a:buFont typeface="+mj-lt"/>
              <a:buAutoNum type="arabicPeriod"/>
            </a:pPr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Work in groups. </a:t>
            </a:r>
            <a:endParaRPr lang="en-US" dirty="0">
              <a:solidFill>
                <a:schemeClr val="tx1"/>
              </a:solidFill>
            </a:endParaRPr>
          </a:p>
          <a:p>
            <a:pPr marL="398145" indent="-346075">
              <a:spcAft>
                <a:spcPts val="1800"/>
              </a:spcAft>
              <a:buClr>
                <a:srgbClr val="6DA945"/>
              </a:buClr>
              <a:buSzPct val="100000"/>
              <a:buFont typeface="+mj-lt"/>
              <a:buAutoNum type="arabicPeriod"/>
            </a:pPr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Each group has a scenario of a student with a known life-threatening food allergy.</a:t>
            </a:r>
            <a:endParaRPr lang="en-US" sz="2800" dirty="0">
              <a:solidFill>
                <a:schemeClr val="tx1"/>
              </a:solidFill>
            </a:endParaRPr>
          </a:p>
          <a:p>
            <a:pPr marL="398145" indent="-346075">
              <a:spcAft>
                <a:spcPts val="1800"/>
              </a:spcAft>
              <a:buClr>
                <a:srgbClr val="6DA945"/>
              </a:buClr>
              <a:buSzPct val="100000"/>
              <a:buFont typeface="+mj-lt"/>
              <a:buAutoNum type="arabicPeriod"/>
            </a:pPr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On the flip chart paper, record the actions you would take to </a:t>
            </a:r>
            <a:r>
              <a:rPr lang="en-US" sz="2800">
                <a:solidFill>
                  <a:schemeClr val="tx1"/>
                </a:solidFill>
                <a:latin typeface="Arial"/>
                <a:cs typeface="Arial"/>
              </a:rPr>
              <a:t>safely provide food for the student.</a:t>
            </a:r>
            <a:endParaRPr lang="en-US" sz="2800">
              <a:solidFill>
                <a:schemeClr val="tx1"/>
              </a:solidFill>
            </a:endParaRPr>
          </a:p>
          <a:p>
            <a:pPr marL="398145" indent="-346075">
              <a:spcAft>
                <a:spcPts val="1800"/>
              </a:spcAft>
              <a:buClr>
                <a:srgbClr val="6DA945"/>
              </a:buClr>
              <a:buSzPct val="100000"/>
              <a:buFont typeface="+mj-lt"/>
              <a:buAutoNum type="arabicPeriod"/>
            </a:pPr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Select a spokesperson           share your group’s scenario and the actions.</a:t>
            </a:r>
            <a:endParaRPr lang="en-US" sz="2800" dirty="0">
              <a:solidFill>
                <a:schemeClr val="tx1"/>
              </a:solidFill>
            </a:endParaRPr>
          </a:p>
          <a:p>
            <a:pPr algn="l"/>
            <a:endParaRPr lang="en-US" sz="2600"/>
          </a:p>
          <a:p>
            <a:pPr algn="l"/>
            <a:endParaRPr lang="en-US" sz="2600"/>
          </a:p>
          <a:p>
            <a:pPr marL="514350" indent="-514350">
              <a:buAutoNum type="arabicPeriod"/>
            </a:pPr>
            <a:endParaRPr lang="en-US" sz="2600"/>
          </a:p>
        </p:txBody>
      </p:sp>
      <p:sp>
        <p:nvSpPr>
          <p:cNvPr id="4" name="Right Arrow 3"/>
          <p:cNvSpPr/>
          <p:nvPr/>
        </p:nvSpPr>
        <p:spPr>
          <a:xfrm>
            <a:off x="5352308" y="4630655"/>
            <a:ext cx="743692" cy="398545"/>
          </a:xfrm>
          <a:prstGeom prst="rightArrow">
            <a:avLst/>
          </a:prstGeom>
          <a:solidFill>
            <a:srgbClr val="9BC9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2"/>
          <p:cNvSpPr txBox="1">
            <a:spLocks/>
          </p:cNvSpPr>
          <p:nvPr/>
        </p:nvSpPr>
        <p:spPr>
          <a:xfrm>
            <a:off x="1066800" y="533400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rgbClr val="00206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Reduce the Risk Activity</a:t>
            </a:r>
          </a:p>
        </p:txBody>
      </p:sp>
    </p:spTree>
    <p:extLst>
      <p:ext uri="{BB962C8B-B14F-4D97-AF65-F5344CB8AC3E}">
        <p14:creationId xmlns:p14="http://schemas.microsoft.com/office/powerpoint/2010/main" val="600556332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4294967295"/>
          </p:nvPr>
        </p:nvSpPr>
        <p:spPr>
          <a:xfrm>
            <a:off x="1066800" y="1752600"/>
            <a:ext cx="98298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461645" indent="-347345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</a:pPr>
            <a:r>
              <a:rPr lang="en-US" dirty="0">
                <a:solidFill>
                  <a:schemeClr val="tx1"/>
                </a:solidFill>
                <a:latin typeface="Arial"/>
                <a:cs typeface="Arial"/>
              </a:rPr>
              <a:t>Accommodate students with food allergies.</a:t>
            </a:r>
          </a:p>
          <a:p>
            <a:pPr marL="461645" indent="-347345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</a:pPr>
            <a:r>
              <a:rPr lang="en-US" dirty="0">
                <a:solidFill>
                  <a:schemeClr val="tx1"/>
                </a:solidFill>
                <a:latin typeface="Arial"/>
                <a:cs typeface="Arial"/>
              </a:rPr>
              <a:t>Manage food outside of the cafeteria.</a:t>
            </a: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1071664" y="533400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rgbClr val="00206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Lesson 4 Review</a:t>
            </a:r>
          </a:p>
        </p:txBody>
      </p:sp>
    </p:spTree>
    <p:extLst>
      <p:ext uri="{BB962C8B-B14F-4D97-AF65-F5344CB8AC3E}">
        <p14:creationId xmlns:p14="http://schemas.microsoft.com/office/powerpoint/2010/main" val="761600634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43400" y="436378"/>
            <a:ext cx="4211217" cy="60901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54618" y="1471197"/>
            <a:ext cx="3029306" cy="50058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itle 2"/>
          <p:cNvSpPr txBox="1">
            <a:spLocks/>
          </p:cNvSpPr>
          <p:nvPr/>
        </p:nvSpPr>
        <p:spPr>
          <a:xfrm>
            <a:off x="1066800" y="2667000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rgbClr val="00206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Make It Stick</a:t>
            </a:r>
          </a:p>
        </p:txBody>
      </p:sp>
    </p:spTree>
    <p:extLst>
      <p:ext uri="{BB962C8B-B14F-4D97-AF65-F5344CB8AC3E}">
        <p14:creationId xmlns:p14="http://schemas.microsoft.com/office/powerpoint/2010/main" val="454601104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56837" y="404628"/>
            <a:ext cx="4678326" cy="604874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017352934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72200" y="2057400"/>
            <a:ext cx="5218770" cy="29717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itle 2"/>
          <p:cNvSpPr txBox="1">
            <a:spLocks/>
          </p:cNvSpPr>
          <p:nvPr/>
        </p:nvSpPr>
        <p:spPr>
          <a:xfrm>
            <a:off x="1143000" y="914400"/>
            <a:ext cx="5567312" cy="6858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rgbClr val="00206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Post-Assessment</a:t>
            </a:r>
          </a:p>
        </p:txBody>
      </p:sp>
      <p:sp>
        <p:nvSpPr>
          <p:cNvPr id="6" name="Rectangle 5"/>
          <p:cNvSpPr/>
          <p:nvPr/>
        </p:nvSpPr>
        <p:spPr>
          <a:xfrm>
            <a:off x="1524000" y="2057400"/>
            <a:ext cx="4191000" cy="3964259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001382" y="3735660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QR Code</a:t>
            </a:r>
          </a:p>
        </p:txBody>
      </p:sp>
    </p:spTree>
    <p:extLst>
      <p:ext uri="{BB962C8B-B14F-4D97-AF65-F5344CB8AC3E}">
        <p14:creationId xmlns:p14="http://schemas.microsoft.com/office/powerpoint/2010/main" val="4063434786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1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1066800" y="1676400"/>
            <a:ext cx="8916578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94970" indent="-347345">
              <a:spcAft>
                <a:spcPts val="1800"/>
              </a:spcAft>
            </a:pPr>
            <a:r>
              <a:rPr lang="en-US" dirty="0">
                <a:solidFill>
                  <a:schemeClr val="tx1"/>
                </a:solidFill>
                <a:latin typeface="Arial"/>
                <a:cs typeface="Arial"/>
              </a:rPr>
              <a:t>What questions may I answer for you?</a:t>
            </a:r>
          </a:p>
          <a:p>
            <a:pPr marL="394970" indent="-347345">
              <a:spcAft>
                <a:spcPts val="1800"/>
              </a:spcAft>
            </a:pPr>
            <a:r>
              <a:rPr lang="en-US" dirty="0">
                <a:solidFill>
                  <a:schemeClr val="tx1"/>
                </a:solidFill>
                <a:latin typeface="Arial"/>
                <a:cs typeface="Arial"/>
              </a:rPr>
              <a:t>ICN Evaluation</a:t>
            </a:r>
          </a:p>
          <a:p>
            <a:pPr marL="394970" indent="-347345">
              <a:spcAft>
                <a:spcPts val="1800"/>
              </a:spcAft>
            </a:pPr>
            <a:r>
              <a:rPr lang="en-US" dirty="0">
                <a:solidFill>
                  <a:schemeClr val="tx1"/>
                </a:solidFill>
                <a:latin typeface="Arial"/>
                <a:cs typeface="Arial"/>
              </a:rPr>
              <a:t>Make sure you sign the class roster.</a:t>
            </a:r>
            <a:endParaRPr lang="en-US" dirty="0">
              <a:solidFill>
                <a:schemeClr val="tx1"/>
              </a:solidFill>
            </a:endParaRPr>
          </a:p>
          <a:p>
            <a:pPr eaLnBrk="1" hangingPunct="1"/>
            <a:endParaRPr lang="en-US" sz="2000">
              <a:solidFill>
                <a:schemeClr val="tx1"/>
              </a:solidFill>
            </a:endParaRP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1066800" y="533400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rgbClr val="00206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Arial"/>
                <a:cs typeface="Arial"/>
              </a:rPr>
              <a:t>Training Wrap Up</a:t>
            </a:r>
            <a:endParaRPr lang="en-US" dirty="0">
              <a:solidFill>
                <a:srgbClr val="002060"/>
              </a:solidFill>
              <a:effectLst>
                <a:innerShdw blurRad="63500" dist="50800">
                  <a:prstClr val="black">
                    <a:alpha val="50000"/>
                  </a:prst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01410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1731" grpId="0" build="p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067" y="3182025"/>
            <a:ext cx="7907867" cy="1792121"/>
          </a:xfrm>
        </p:spPr>
        <p:txBody>
          <a:bodyPr>
            <a:normAutofit/>
          </a:bodyPr>
          <a:lstStyle/>
          <a:p>
            <a:pPr marL="0" indent="0" algn="ctr">
              <a:lnSpc>
                <a:spcPct val="80000"/>
              </a:lnSpc>
              <a:buNone/>
            </a:pPr>
            <a:r>
              <a:rPr lang="en-US" sz="2000" b="1">
                <a:solidFill>
                  <a:schemeClr val="tx1"/>
                </a:solidFill>
              </a:rPr>
              <a:t>The University of Mississippi</a:t>
            </a:r>
          </a:p>
          <a:p>
            <a:pPr marL="0" indent="0" algn="ctr">
              <a:lnSpc>
                <a:spcPct val="80000"/>
              </a:lnSpc>
              <a:buNone/>
            </a:pPr>
            <a:r>
              <a:rPr lang="en-US" sz="1800" b="1">
                <a:solidFill>
                  <a:schemeClr val="tx1"/>
                </a:solidFill>
              </a:rPr>
              <a:t>School of Applied Sciences</a:t>
            </a:r>
          </a:p>
          <a:p>
            <a:pPr marL="0" indent="0" algn="ctr">
              <a:lnSpc>
                <a:spcPct val="80000"/>
              </a:lnSpc>
              <a:buNone/>
            </a:pPr>
            <a:r>
              <a:rPr lang="en-US" sz="2000" b="1">
                <a:solidFill>
                  <a:schemeClr val="tx1"/>
                </a:solidFill>
              </a:rPr>
              <a:t>www.theicn.org   </a:t>
            </a:r>
          </a:p>
          <a:p>
            <a:pPr marL="0" indent="0" algn="ctr">
              <a:lnSpc>
                <a:spcPct val="80000"/>
              </a:lnSpc>
              <a:buNone/>
            </a:pPr>
            <a:r>
              <a:rPr lang="en-US" sz="2000" b="1">
                <a:solidFill>
                  <a:schemeClr val="tx1"/>
                </a:solidFill>
              </a:rPr>
              <a:t>800-321-3054</a:t>
            </a:r>
          </a:p>
          <a:p>
            <a:pPr marL="0" indent="0">
              <a:buNone/>
            </a:pPr>
            <a:endParaRPr lang="en-US" sz="2000"/>
          </a:p>
        </p:txBody>
      </p:sp>
      <p:sp>
        <p:nvSpPr>
          <p:cNvPr id="6" name="Rectangle 5"/>
          <p:cNvSpPr/>
          <p:nvPr/>
        </p:nvSpPr>
        <p:spPr>
          <a:xfrm>
            <a:off x="2244724" y="5648944"/>
            <a:ext cx="151996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</a:rPr>
              <a:t>facebook.com/</a:t>
            </a:r>
          </a:p>
          <a:p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</a:rPr>
              <a:t>ichildnutrition</a:t>
            </a:r>
          </a:p>
        </p:txBody>
      </p:sp>
      <p:pic>
        <p:nvPicPr>
          <p:cNvPr id="7" name="Picture 6">
            <a:hlinkClick r:id="rId2"/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91819" y="4881692"/>
            <a:ext cx="743990" cy="744339"/>
          </a:xfrm>
          <a:prstGeom prst="rect">
            <a:avLst/>
          </a:prstGeom>
        </p:spPr>
      </p:pic>
      <p:pic>
        <p:nvPicPr>
          <p:cNvPr id="8" name="Picture 2" descr="https://g.twimg.com/Twitter_logo_blue.pn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69224" y="4941375"/>
            <a:ext cx="801157" cy="651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3975306" y="5691556"/>
            <a:ext cx="158729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</a:rPr>
              <a:t>@ichildnutrition</a:t>
            </a:r>
          </a:p>
        </p:txBody>
      </p:sp>
      <p:pic>
        <p:nvPicPr>
          <p:cNvPr id="10" name="Picture 8" descr="http://www.authormedia.com/wp-content/uploads/2013/04/pinterest_badge_red.png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51583" y="4772394"/>
            <a:ext cx="939582" cy="939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8005751" y="5689882"/>
            <a:ext cx="218811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</a:rPr>
              <a:t>pinterest.com/theicn</a:t>
            </a:r>
          </a:p>
        </p:txBody>
      </p:sp>
      <p:pic>
        <p:nvPicPr>
          <p:cNvPr id="12" name="Picture 10" descr="http://3835642c2693476aa717-d4b78efce91b9730bcca725cf9bb0b37.r51.cf1.rackcdn.com/Multi-Color_Logo_thumbnail200.png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04225" y="4835429"/>
            <a:ext cx="813515" cy="813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5791201" y="5691556"/>
            <a:ext cx="213552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</a:rPr>
              <a:t>instagram.com/theicn</a:t>
            </a:r>
          </a:p>
        </p:txBody>
      </p:sp>
      <p:sp>
        <p:nvSpPr>
          <p:cNvPr id="14" name="Title 2"/>
          <p:cNvSpPr txBox="1">
            <a:spLocks/>
          </p:cNvSpPr>
          <p:nvPr/>
        </p:nvSpPr>
        <p:spPr>
          <a:xfrm>
            <a:off x="2125135" y="867103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ABC8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6000" dirty="0">
                <a:solidFill>
                  <a:srgbClr val="00206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Arial"/>
                <a:cs typeface="Arial"/>
              </a:rPr>
              <a:t>Thank you!</a:t>
            </a:r>
          </a:p>
        </p:txBody>
      </p:sp>
      <p:pic>
        <p:nvPicPr>
          <p:cNvPr id="4" name="Picture 4" descr="Logo&#10;&#10;Description automatically generated">
            <a:extLst>
              <a:ext uri="{FF2B5EF4-FFF2-40B4-BE49-F238E27FC236}">
                <a16:creationId xmlns:a16="http://schemas.microsoft.com/office/drawing/2014/main" id="{A8E06E8E-9EFD-B8E0-2702-CC81817CB570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00979" y="2113069"/>
            <a:ext cx="4986866" cy="885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76066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Blues">
      <a:dk1>
        <a:sysClr val="windowText" lastClr="000000"/>
      </a:dk1>
      <a:lt1>
        <a:sysClr val="window" lastClr="FFFFFF"/>
      </a:lt1>
      <a:dk2>
        <a:srgbClr val="323232"/>
      </a:dk2>
      <a:lt2>
        <a:srgbClr val="92D050"/>
      </a:lt2>
      <a:accent1>
        <a:srgbClr val="A9DB66"/>
      </a:accent1>
      <a:accent2>
        <a:srgbClr val="50771B"/>
      </a:accent2>
      <a:accent3>
        <a:srgbClr val="354F12"/>
      </a:accent3>
      <a:accent4>
        <a:srgbClr val="00B0F0"/>
      </a:accent4>
      <a:accent5>
        <a:srgbClr val="0070C0"/>
      </a:accent5>
      <a:accent6>
        <a:srgbClr val="002060"/>
      </a:accent6>
      <a:hlink>
        <a:srgbClr val="66FF66"/>
      </a:hlink>
      <a:folHlink>
        <a:srgbClr val="B26B02"/>
      </a:folHlink>
    </a:clrScheme>
    <a:fontScheme name="Custom 2">
      <a:majorFont>
        <a:latin typeface="Avenir Next LT Pro"/>
        <a:ea typeface=""/>
        <a:cs typeface=""/>
      </a:majorFont>
      <a:minorFont>
        <a:latin typeface="Speak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bg2">
                <a:alpha val="85000"/>
              </a:schemeClr>
            </a:gs>
            <a:gs pos="100000">
              <a:schemeClr val="accent1">
                <a:alpha val="85000"/>
              </a:schemeClr>
            </a:gs>
          </a:gsLst>
          <a:lin ang="0" scaled="1"/>
        </a:gra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ELT_Template_ModernBoldSophisticated_MO -v5" id="{DF46818F-9661-49C4-BAE8-F3223317B502}" vid="{463BCE77-CCA7-43EE-ABCB-1B1D536A6602}"/>
    </a:ext>
  </a:extLst>
</a:theme>
</file>

<file path=ppt/theme/theme6.xml><?xml version="1.0" encoding="utf-8"?>
<a:theme xmlns:a="http://schemas.openxmlformats.org/drawingml/2006/main" name="1_Office Theme">
  <a:themeElements>
    <a:clrScheme name="ELT">
      <a:dk1>
        <a:sysClr val="windowText" lastClr="000000"/>
      </a:dk1>
      <a:lt1>
        <a:sysClr val="window" lastClr="FFFFFF"/>
      </a:lt1>
      <a:dk2>
        <a:srgbClr val="FFCD6B"/>
      </a:dk2>
      <a:lt2>
        <a:srgbClr val="BE005A"/>
      </a:lt2>
      <a:accent1>
        <a:srgbClr val="3B2CAC"/>
      </a:accent1>
      <a:accent2>
        <a:srgbClr val="0062FF"/>
      </a:accent2>
      <a:accent3>
        <a:srgbClr val="007A00"/>
      </a:accent3>
      <a:accent4>
        <a:srgbClr val="DE6600"/>
      </a:accent4>
      <a:accent5>
        <a:srgbClr val="AC0037"/>
      </a:accent5>
      <a:accent6>
        <a:srgbClr val="FFFF00"/>
      </a:accent6>
      <a:hlink>
        <a:srgbClr val="FFFFFF"/>
      </a:hlink>
      <a:folHlink>
        <a:srgbClr val="FFFFFF"/>
      </a:folHlink>
    </a:clrScheme>
    <a:fontScheme name="Custom 2">
      <a:majorFont>
        <a:latin typeface="Avenir Next LT Pro"/>
        <a:ea typeface=""/>
        <a:cs typeface=""/>
      </a:majorFont>
      <a:minorFont>
        <a:latin typeface="Speak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bg2">
                <a:alpha val="85000"/>
              </a:schemeClr>
            </a:gs>
            <a:gs pos="100000">
              <a:schemeClr val="accent1">
                <a:alpha val="85000"/>
              </a:schemeClr>
            </a:gs>
          </a:gsLst>
          <a:lin ang="0" scaled="1"/>
        </a:gra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ELT_Template_ModernBoldSophisticated_MO -v5" id="{DF46818F-9661-49C4-BAE8-F3223317B502}" vid="{463BCE77-CCA7-43EE-ABCB-1B1D536A6602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f38bbad-0bb0-41a7-b78f-084b382b3af7">
      <Terms xmlns="http://schemas.microsoft.com/office/infopath/2007/PartnerControls"/>
    </lcf76f155ced4ddcb4097134ff3c332f>
    <TaxCatchAll xmlns="73fb875a-8af9-4255-b008-0995492d31cd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45F41949DA2A940B8D082ECAF8F142D" ma:contentTypeVersion="16" ma:contentTypeDescription="Create a new document." ma:contentTypeScope="" ma:versionID="d6b3227db6851cc0cea80b98300a0e82">
  <xsd:schema xmlns:xsd="http://www.w3.org/2001/XMLSchema" xmlns:xs="http://www.w3.org/2001/XMLSchema" xmlns:p="http://schemas.microsoft.com/office/2006/metadata/properties" xmlns:ns2="df38bbad-0bb0-41a7-b78f-084b382b3af7" xmlns:ns3="e9322675-4e6c-4dcb-b08b-f40420b09916" xmlns:ns4="73fb875a-8af9-4255-b008-0995492d31cd" targetNamespace="http://schemas.microsoft.com/office/2006/metadata/properties" ma:root="true" ma:fieldsID="45a94729190c7cf5637891a2a156de65" ns2:_="" ns3:_="" ns4:_="">
    <xsd:import namespace="df38bbad-0bb0-41a7-b78f-084b382b3af7"/>
    <xsd:import namespace="e9322675-4e6c-4dcb-b08b-f40420b09916"/>
    <xsd:import namespace="73fb875a-8af9-4255-b008-0995492d31c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38bbad-0bb0-41a7-b78f-084b382b3af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8ff62593-b918-4deb-ac08-0d74ac0cc7e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322675-4e6c-4dcb-b08b-f40420b09916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3fb875a-8af9-4255-b008-0995492d31cd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448fc01c-e69d-4de5-96fd-ab5470473b8d}" ma:internalName="TaxCatchAll" ma:showField="CatchAllData" ma:web="e9322675-4e6c-4dcb-b08b-f40420b0991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41C95B9-C007-4D2A-BE59-6526443DDAF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17461A4-1536-4046-B50C-639A9EF315A3}">
  <ds:schemaRefs>
    <ds:schemaRef ds:uri="http://purl.org/dc/elements/1.1/"/>
    <ds:schemaRef ds:uri="e9322675-4e6c-4dcb-b08b-f40420b09916"/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purl.org/dc/dcmitype/"/>
    <ds:schemaRef ds:uri="http://www.w3.org/XML/1998/namespace"/>
    <ds:schemaRef ds:uri="http://schemas.microsoft.com/office/infopath/2007/PartnerControls"/>
    <ds:schemaRef ds:uri="73fb875a-8af9-4255-b008-0995492d31cd"/>
    <ds:schemaRef ds:uri="df38bbad-0bb0-41a7-b78f-084b382b3af7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820CFB89-7A27-4394-BC56-40D3941B457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f38bbad-0bb0-41a7-b78f-084b382b3af7"/>
    <ds:schemaRef ds:uri="e9322675-4e6c-4dcb-b08b-f40420b09916"/>
    <ds:schemaRef ds:uri="73fb875a-8af9-4255-b008-0995492d31c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989</TotalTime>
  <Words>2762</Words>
  <Application>Microsoft Office PowerPoint</Application>
  <PresentationFormat>Widescreen</PresentationFormat>
  <Paragraphs>571</Paragraphs>
  <Slides>93</Slides>
  <Notes>70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93</vt:i4>
      </vt:variant>
    </vt:vector>
  </HeadingPairs>
  <TitlesOfParts>
    <vt:vector size="109" baseType="lpstr">
      <vt:lpstr>Arial</vt:lpstr>
      <vt:lpstr>Avenir Next LT Pro</vt:lpstr>
      <vt:lpstr>Calibri</vt:lpstr>
      <vt:lpstr>Calibri Light</vt:lpstr>
      <vt:lpstr>Century Gothic</vt:lpstr>
      <vt:lpstr>Courier New</vt:lpstr>
      <vt:lpstr>Speak Pro</vt:lpstr>
      <vt:lpstr>Times New Roman</vt:lpstr>
      <vt:lpstr>Wingdings</vt:lpstr>
      <vt:lpstr>Wingdings 2</vt:lpstr>
      <vt:lpstr>Austin</vt:lpstr>
      <vt:lpstr>1_Austin</vt:lpstr>
      <vt:lpstr>2_Austin</vt:lpstr>
      <vt:lpstr>Custom Design</vt:lpstr>
      <vt:lpstr>Office Theme</vt:lpstr>
      <vt:lpstr>1_Office Theme</vt:lpstr>
      <vt:lpstr>Food Allergies for School Nutrition</vt:lpstr>
      <vt:lpstr>PowerPoint Presentation</vt:lpstr>
      <vt:lpstr>Logistics</vt:lpstr>
      <vt:lpstr>Ground Rules</vt:lpstr>
      <vt:lpstr>Warm-Up Activity </vt:lpstr>
      <vt:lpstr>Topics for Today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Allergic Reaction Symptoms</vt:lpstr>
      <vt:lpstr>Treatment for Allergic Reaction</vt:lpstr>
      <vt:lpstr>PowerPoint Presentation</vt:lpstr>
      <vt:lpstr>Nonverbal Signs of Allergic Reaction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Preparation Is the Key to Success</vt:lpstr>
      <vt:lpstr>PowerPoint Presentation</vt:lpstr>
      <vt:lpstr>PowerPoint Presentation</vt:lpstr>
      <vt:lpstr>PowerPoint Presentation</vt:lpstr>
      <vt:lpstr>PowerPoint Presentation</vt:lpstr>
      <vt:lpstr>Gluten-Free Meals </vt:lpstr>
      <vt:lpstr>PowerPoint Presentation</vt:lpstr>
      <vt:lpstr>PowerPoint Presentation</vt:lpstr>
      <vt:lpstr>PowerPoint Presentation</vt:lpstr>
      <vt:lpstr>Food Allergen Labeling and Consumer Protection Act of 2004 (FALCPA) </vt:lpstr>
      <vt:lpstr>Food Allergy Safety, Treatment, Education, and Research Act (FASTER) </vt:lpstr>
      <vt:lpstr>Labels Samples</vt:lpstr>
      <vt:lpstr>Advisory Statements</vt:lpstr>
      <vt:lpstr>Other Food Labels</vt:lpstr>
      <vt:lpstr>PowerPoint Presentation</vt:lpstr>
      <vt:lpstr>PowerPoint Presentation</vt:lpstr>
      <vt:lpstr>Recall Procedures</vt:lpstr>
      <vt:lpstr>PowerPoint Presentation</vt:lpstr>
      <vt:lpstr>PowerPoint Presentation</vt:lpstr>
      <vt:lpstr>PowerPoint Presentation</vt:lpstr>
      <vt:lpstr>Procedures for Reading Food Labels</vt:lpstr>
      <vt:lpstr>PowerPoint Presentation</vt:lpstr>
      <vt:lpstr>PowerPoint Presentation</vt:lpstr>
      <vt:lpstr>PowerPoint Presentation</vt:lpstr>
      <vt:lpstr>PowerPoint Presentation</vt:lpstr>
      <vt:lpstr>Food Label Storage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Cross-Contact or Cross-Contamination? Activity </vt:lpstr>
      <vt:lpstr>1. Cross-Contact or Cross-Contamination?</vt:lpstr>
      <vt:lpstr>2. Cross-Contact or Cross-Contamination?</vt:lpstr>
      <vt:lpstr> 3. Cross-Contact or Cross-Contamination?  </vt:lpstr>
      <vt:lpstr>4. Cross-Contact or Cross-Contamination?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Respect Students With Food Allergies</vt:lpstr>
      <vt:lpstr>PowerPoint Presentation</vt:lpstr>
      <vt:lpstr>PowerPoint Presentation</vt:lpstr>
      <vt:lpstr>PowerPoint Presentation</vt:lpstr>
      <vt:lpstr>Strategies to Accommodate Students With Food Allergies </vt:lpstr>
      <vt:lpstr>PowerPoint Presentation</vt:lpstr>
      <vt:lpstr>PowerPoint Presentation</vt:lpstr>
      <vt:lpstr>Medical Statement Requirement for Federal Reimbursement</vt:lpstr>
      <vt:lpstr>Medical Statement</vt:lpstr>
      <vt:lpstr>Menu Planning Tips</vt:lpstr>
      <vt:lpstr>The Team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Liz Dixon</dc:creator>
  <cp:lastModifiedBy>Elizabeth J Dixon</cp:lastModifiedBy>
  <cp:revision>80</cp:revision>
  <cp:lastPrinted>2019-10-16T12:58:21Z</cp:lastPrinted>
  <dcterms:created xsi:type="dcterms:W3CDTF">2017-05-23T14:06:53Z</dcterms:created>
  <dcterms:modified xsi:type="dcterms:W3CDTF">2025-06-23T19:19:12Z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0x010100B45F41949DA2A940B8D082ECAF8F142D</vt:lpwstr>
  </property>
  <property fmtid="{D5CDD505-2E9C-101B-9397-08002B2CF9AE}" pid="3" name="MediaServiceImageTags">
    <vt:lpwstr/>
  </property>
</Properties>
</file>