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61" r:id="rId3"/>
    <p:sldId id="262" r:id="rId4"/>
    <p:sldId id="259" r:id="rId5"/>
    <p:sldId id="264" r:id="rId6"/>
    <p:sldId id="426" r:id="rId7"/>
    <p:sldId id="380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93" r:id="rId21"/>
    <p:sldId id="394" r:id="rId22"/>
    <p:sldId id="395" r:id="rId23"/>
    <p:sldId id="396" r:id="rId24"/>
    <p:sldId id="424" r:id="rId25"/>
    <p:sldId id="42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953"/>
    <a:srgbClr val="148A82"/>
    <a:srgbClr val="4AA5AC"/>
    <a:srgbClr val="6CA1A6"/>
    <a:srgbClr val="77B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1B664D-50CB-481A-B15C-952733B05471}" v="154" dt="2024-12-03T18:58:39.8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11" autoAdjust="0"/>
    <p:restoredTop sz="86402" autoAdjust="0"/>
  </p:normalViewPr>
  <p:slideViewPr>
    <p:cSldViewPr snapToGrid="0">
      <p:cViewPr varScale="1">
        <p:scale>
          <a:sx n="101" d="100"/>
          <a:sy n="101" d="100"/>
        </p:scale>
        <p:origin x="72" y="858"/>
      </p:cViewPr>
      <p:guideLst/>
    </p:cSldViewPr>
  </p:slideViewPr>
  <p:outlineViewPr>
    <p:cViewPr>
      <p:scale>
        <a:sx n="33" d="100"/>
        <a:sy n="33" d="100"/>
      </p:scale>
      <p:origin x="0" y="-51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arrett" userId="1c2023d7-d79a-46bc-b53f-0f7e666cf548" providerId="ADAL" clId="{4E1B664D-50CB-481A-B15C-952733B05471}"/>
    <pc:docChg chg="undo redo custSel addSld modSld">
      <pc:chgData name="Danielle Barrett" userId="1c2023d7-d79a-46bc-b53f-0f7e666cf548" providerId="ADAL" clId="{4E1B664D-50CB-481A-B15C-952733B05471}" dt="2024-12-03T19:00:33.675" v="228" actId="12"/>
      <pc:docMkLst>
        <pc:docMk/>
      </pc:docMkLst>
      <pc:sldChg chg="addSp delSp modSp mod">
        <pc:chgData name="Danielle Barrett" userId="1c2023d7-d79a-46bc-b53f-0f7e666cf548" providerId="ADAL" clId="{4E1B664D-50CB-481A-B15C-952733B05471}" dt="2024-12-03T18:42:18.234" v="183" actId="478"/>
        <pc:sldMkLst>
          <pc:docMk/>
          <pc:sldMk cId="1335248993" sldId="256"/>
        </pc:sldMkLst>
        <pc:spChg chg="del mod">
          <ac:chgData name="Danielle Barrett" userId="1c2023d7-d79a-46bc-b53f-0f7e666cf548" providerId="ADAL" clId="{4E1B664D-50CB-481A-B15C-952733B05471}" dt="2024-12-03T18:41:03.128" v="115" actId="478"/>
          <ac:spMkLst>
            <pc:docMk/>
            <pc:sldMk cId="1335248993" sldId="256"/>
            <ac:spMk id="2" creationId="{76720EB7-2C7A-06BB-2EB2-6A6AEE857075}"/>
          </ac:spMkLst>
        </pc:spChg>
        <pc:spChg chg="del mod">
          <ac:chgData name="Danielle Barrett" userId="1c2023d7-d79a-46bc-b53f-0f7e666cf548" providerId="ADAL" clId="{4E1B664D-50CB-481A-B15C-952733B05471}" dt="2024-12-03T18:42:18.234" v="183" actId="478"/>
          <ac:spMkLst>
            <pc:docMk/>
            <pc:sldMk cId="1335248993" sldId="256"/>
            <ac:spMk id="3" creationId="{7DFD1A3F-F4C7-BC16-14A7-4298E527F029}"/>
          </ac:spMkLst>
        </pc:spChg>
        <pc:spChg chg="add mod">
          <ac:chgData name="Danielle Barrett" userId="1c2023d7-d79a-46bc-b53f-0f7e666cf548" providerId="ADAL" clId="{4E1B664D-50CB-481A-B15C-952733B05471}" dt="2024-12-03T18:41:50.102" v="180" actId="1076"/>
          <ac:spMkLst>
            <pc:docMk/>
            <pc:sldMk cId="1335248993" sldId="256"/>
            <ac:spMk id="5" creationId="{0041DA2C-6FB6-FBEC-7C62-1F0E903AF238}"/>
          </ac:spMkLst>
        </pc:spChg>
        <pc:spChg chg="del">
          <ac:chgData name="Danielle Barrett" userId="1c2023d7-d79a-46bc-b53f-0f7e666cf548" providerId="ADAL" clId="{4E1B664D-50CB-481A-B15C-952733B05471}" dt="2024-12-03T18:37:03.320" v="27" actId="478"/>
          <ac:spMkLst>
            <pc:docMk/>
            <pc:sldMk cId="1335248993" sldId="256"/>
            <ac:spMk id="16" creationId="{4C020844-29EA-FCE5-A282-CA9DE272C9F1}"/>
          </ac:spMkLst>
        </pc:spChg>
        <pc:grpChg chg="mod">
          <ac:chgData name="Danielle Barrett" userId="1c2023d7-d79a-46bc-b53f-0f7e666cf548" providerId="ADAL" clId="{4E1B664D-50CB-481A-B15C-952733B05471}" dt="2024-12-03T18:35:13.212" v="1" actId="962"/>
          <ac:grpSpMkLst>
            <pc:docMk/>
            <pc:sldMk cId="1335248993" sldId="256"/>
            <ac:grpSpMk id="15" creationId="{FACC41AE-06DD-23C2-5904-F8F727E2ECA3}"/>
          </ac:grpSpMkLst>
        </pc:grpChg>
        <pc:picChg chg="mod">
          <ac:chgData name="Danielle Barrett" userId="1c2023d7-d79a-46bc-b53f-0f7e666cf548" providerId="ADAL" clId="{4E1B664D-50CB-481A-B15C-952733B05471}" dt="2024-12-03T18:39:10.106" v="35" actId="1076"/>
          <ac:picMkLst>
            <pc:docMk/>
            <pc:sldMk cId="1335248993" sldId="256"/>
            <ac:picMk id="4" creationId="{42C7C50E-B1E3-BC6B-B318-01C9DF3B5D1F}"/>
          </ac:picMkLst>
        </pc:picChg>
        <pc:picChg chg="mod">
          <ac:chgData name="Danielle Barrett" userId="1c2023d7-d79a-46bc-b53f-0f7e666cf548" providerId="ADAL" clId="{4E1B664D-50CB-481A-B15C-952733B05471}" dt="2024-12-03T18:35:13.870" v="2" actId="962"/>
          <ac:picMkLst>
            <pc:docMk/>
            <pc:sldMk cId="1335248993" sldId="256"/>
            <ac:picMk id="9" creationId="{8A34B1B4-AEBD-11AB-C554-658A43176AFD}"/>
          </ac:picMkLst>
        </pc:picChg>
        <pc:picChg chg="mod">
          <ac:chgData name="Danielle Barrett" userId="1c2023d7-d79a-46bc-b53f-0f7e666cf548" providerId="ADAL" clId="{4E1B664D-50CB-481A-B15C-952733B05471}" dt="2024-12-03T18:39:19.367" v="36" actId="962"/>
          <ac:picMkLst>
            <pc:docMk/>
            <pc:sldMk cId="1335248993" sldId="256"/>
            <ac:picMk id="14" creationId="{6A2C9A4A-CB9E-97FE-38FA-45411FFBB359}"/>
          </ac:picMkLst>
        </pc:picChg>
        <pc:picChg chg="mod">
          <ac:chgData name="Danielle Barrett" userId="1c2023d7-d79a-46bc-b53f-0f7e666cf548" providerId="ADAL" clId="{4E1B664D-50CB-481A-B15C-952733B05471}" dt="2024-12-03T18:35:18.532" v="11" actId="962"/>
          <ac:picMkLst>
            <pc:docMk/>
            <pc:sldMk cId="1335248993" sldId="256"/>
            <ac:picMk id="17" creationId="{7CFA8C7D-4828-7E18-9B6D-D2B84CF80C41}"/>
          </ac:picMkLst>
        </pc:picChg>
        <pc:picChg chg="mod">
          <ac:chgData name="Danielle Barrett" userId="1c2023d7-d79a-46bc-b53f-0f7e666cf548" providerId="ADAL" clId="{4E1B664D-50CB-481A-B15C-952733B05471}" dt="2024-12-03T18:35:18.122" v="10" actId="962"/>
          <ac:picMkLst>
            <pc:docMk/>
            <pc:sldMk cId="1335248993" sldId="256"/>
            <ac:picMk id="19" creationId="{9046B47D-E525-8433-B443-3A1F49F6BB5B}"/>
          </ac:picMkLst>
        </pc:picChg>
        <pc:picChg chg="mod">
          <ac:chgData name="Danielle Barrett" userId="1c2023d7-d79a-46bc-b53f-0f7e666cf548" providerId="ADAL" clId="{4E1B664D-50CB-481A-B15C-952733B05471}" dt="2024-12-03T18:35:14.784" v="4" actId="962"/>
          <ac:picMkLst>
            <pc:docMk/>
            <pc:sldMk cId="1335248993" sldId="256"/>
            <ac:picMk id="20" creationId="{CAF7241F-D059-5386-CE2D-82FC52886789}"/>
          </ac:picMkLst>
        </pc:picChg>
        <pc:picChg chg="mod">
          <ac:chgData name="Danielle Barrett" userId="1c2023d7-d79a-46bc-b53f-0f7e666cf548" providerId="ADAL" clId="{4E1B664D-50CB-481A-B15C-952733B05471}" dt="2024-12-03T18:35:15.296" v="5" actId="962"/>
          <ac:picMkLst>
            <pc:docMk/>
            <pc:sldMk cId="1335248993" sldId="256"/>
            <ac:picMk id="21" creationId="{B33D0A92-C5F2-5FE4-C33B-D51D9408F7F4}"/>
          </ac:picMkLst>
        </pc:picChg>
        <pc:picChg chg="mod">
          <ac:chgData name="Danielle Barrett" userId="1c2023d7-d79a-46bc-b53f-0f7e666cf548" providerId="ADAL" clId="{4E1B664D-50CB-481A-B15C-952733B05471}" dt="2024-12-03T18:35:16.052" v="6" actId="962"/>
          <ac:picMkLst>
            <pc:docMk/>
            <pc:sldMk cId="1335248993" sldId="256"/>
            <ac:picMk id="22" creationId="{9B64DA71-2F7B-8983-DA24-7C2F55C8D2AB}"/>
          </ac:picMkLst>
        </pc:picChg>
        <pc:picChg chg="mod">
          <ac:chgData name="Danielle Barrett" userId="1c2023d7-d79a-46bc-b53f-0f7e666cf548" providerId="ADAL" clId="{4E1B664D-50CB-481A-B15C-952733B05471}" dt="2024-12-03T18:35:16.572" v="7" actId="962"/>
          <ac:picMkLst>
            <pc:docMk/>
            <pc:sldMk cId="1335248993" sldId="256"/>
            <ac:picMk id="23" creationId="{50919B16-0D01-817D-8A98-2E7489BD81EE}"/>
          </ac:picMkLst>
        </pc:picChg>
        <pc:picChg chg="mod">
          <ac:chgData name="Danielle Barrett" userId="1c2023d7-d79a-46bc-b53f-0f7e666cf548" providerId="ADAL" clId="{4E1B664D-50CB-481A-B15C-952733B05471}" dt="2024-12-03T18:35:17.208" v="8" actId="962"/>
          <ac:picMkLst>
            <pc:docMk/>
            <pc:sldMk cId="1335248993" sldId="256"/>
            <ac:picMk id="24" creationId="{87003F93-E1FB-F11E-F0A5-F2289B4A9F7B}"/>
          </ac:picMkLst>
        </pc:picChg>
        <pc:picChg chg="mod">
          <ac:chgData name="Danielle Barrett" userId="1c2023d7-d79a-46bc-b53f-0f7e666cf548" providerId="ADAL" clId="{4E1B664D-50CB-481A-B15C-952733B05471}" dt="2024-12-03T18:35:17.582" v="9" actId="962"/>
          <ac:picMkLst>
            <pc:docMk/>
            <pc:sldMk cId="1335248993" sldId="256"/>
            <ac:picMk id="25" creationId="{7EC19D27-2485-796A-B2A6-33E52C44B411}"/>
          </ac:picMkLst>
        </pc:picChg>
        <pc:picChg chg="mod">
          <ac:chgData name="Danielle Barrett" userId="1c2023d7-d79a-46bc-b53f-0f7e666cf548" providerId="ADAL" clId="{4E1B664D-50CB-481A-B15C-952733B05471}" dt="2024-12-03T18:35:18.955" v="12" actId="962"/>
          <ac:picMkLst>
            <pc:docMk/>
            <pc:sldMk cId="1335248993" sldId="256"/>
            <ac:picMk id="28" creationId="{A5C119C5-4103-8E0E-7D27-797353AC02FF}"/>
          </ac:picMkLst>
        </pc:picChg>
      </pc:sldChg>
      <pc:sldChg chg="modSp mod">
        <pc:chgData name="Danielle Barrett" userId="1c2023d7-d79a-46bc-b53f-0f7e666cf548" providerId="ADAL" clId="{4E1B664D-50CB-481A-B15C-952733B05471}" dt="2024-12-03T18:42:25.555" v="184"/>
        <pc:sldMkLst>
          <pc:docMk/>
          <pc:sldMk cId="3089652267" sldId="259"/>
        </pc:sldMkLst>
        <pc:spChg chg="mod">
          <ac:chgData name="Danielle Barrett" userId="1c2023d7-d79a-46bc-b53f-0f7e666cf548" providerId="ADAL" clId="{4E1B664D-50CB-481A-B15C-952733B05471}" dt="2024-12-03T18:42:25.555" v="184"/>
          <ac:spMkLst>
            <pc:docMk/>
            <pc:sldMk cId="3089652267" sldId="259"/>
            <ac:spMk id="6" creationId="{842787C1-E204-3943-F9E7-9E403617A998}"/>
          </ac:spMkLst>
        </pc:spChg>
      </pc:sldChg>
      <pc:sldChg chg="modSp mod">
        <pc:chgData name="Danielle Barrett" userId="1c2023d7-d79a-46bc-b53f-0f7e666cf548" providerId="ADAL" clId="{4E1B664D-50CB-481A-B15C-952733B05471}" dt="2024-12-03T18:38:03.073" v="28" actId="33553"/>
        <pc:sldMkLst>
          <pc:docMk/>
          <pc:sldMk cId="2935800361" sldId="261"/>
        </pc:sldMkLst>
        <pc:spChg chg="mod">
          <ac:chgData name="Danielle Barrett" userId="1c2023d7-d79a-46bc-b53f-0f7e666cf548" providerId="ADAL" clId="{4E1B664D-50CB-481A-B15C-952733B05471}" dt="2024-12-03T18:38:03.073" v="28" actId="33553"/>
          <ac:spMkLst>
            <pc:docMk/>
            <pc:sldMk cId="2935800361" sldId="261"/>
            <ac:spMk id="6" creationId="{BFF506F4-B62A-8EBF-CF98-E64D985CBE69}"/>
          </ac:spMkLst>
        </pc:spChg>
        <pc:grpChg chg="mod">
          <ac:chgData name="Danielle Barrett" userId="1c2023d7-d79a-46bc-b53f-0f7e666cf548" providerId="ADAL" clId="{4E1B664D-50CB-481A-B15C-952733B05471}" dt="2024-12-03T18:35:19.424" v="13" actId="962"/>
          <ac:grpSpMkLst>
            <pc:docMk/>
            <pc:sldMk cId="2935800361" sldId="261"/>
            <ac:grpSpMk id="31" creationId="{AFAE83D7-64BE-FF92-6BAF-3E625001D308}"/>
          </ac:grpSpMkLst>
        </pc:grpChg>
        <pc:grpChg chg="mod">
          <ac:chgData name="Danielle Barrett" userId="1c2023d7-d79a-46bc-b53f-0f7e666cf548" providerId="ADAL" clId="{4E1B664D-50CB-481A-B15C-952733B05471}" dt="2024-12-03T18:35:20.645" v="14" actId="962"/>
          <ac:grpSpMkLst>
            <pc:docMk/>
            <pc:sldMk cId="2935800361" sldId="261"/>
            <ac:grpSpMk id="34" creationId="{E6C7E65F-58B6-0E28-8EE5-E5122B5FB0BD}"/>
          </ac:grpSpMkLst>
        </pc:grpChg>
      </pc:sldChg>
      <pc:sldChg chg="modSp mod">
        <pc:chgData name="Danielle Barrett" userId="1c2023d7-d79a-46bc-b53f-0f7e666cf548" providerId="ADAL" clId="{4E1B664D-50CB-481A-B15C-952733B05471}" dt="2024-12-03T18:38:05.975" v="29" actId="33553"/>
        <pc:sldMkLst>
          <pc:docMk/>
          <pc:sldMk cId="520459784" sldId="262"/>
        </pc:sldMkLst>
        <pc:spChg chg="mod">
          <ac:chgData name="Danielle Barrett" userId="1c2023d7-d79a-46bc-b53f-0f7e666cf548" providerId="ADAL" clId="{4E1B664D-50CB-481A-B15C-952733B05471}" dt="2024-12-03T18:38:05.975" v="29" actId="33553"/>
          <ac:spMkLst>
            <pc:docMk/>
            <pc:sldMk cId="520459784" sldId="262"/>
            <ac:spMk id="3" creationId="{A05D7699-AA89-9575-5E5F-DBA9E90FB468}"/>
          </ac:spMkLst>
        </pc:spChg>
        <pc:picChg chg="mod">
          <ac:chgData name="Danielle Barrett" userId="1c2023d7-d79a-46bc-b53f-0f7e666cf548" providerId="ADAL" clId="{4E1B664D-50CB-481A-B15C-952733B05471}" dt="2024-12-03T18:35:50.106" v="16" actId="962"/>
          <ac:picMkLst>
            <pc:docMk/>
            <pc:sldMk cId="520459784" sldId="262"/>
            <ac:picMk id="4" creationId="{3E15DB5A-D27C-1007-A6FE-0D60857A5937}"/>
          </ac:picMkLst>
        </pc:picChg>
      </pc:sldChg>
      <pc:sldChg chg="addSp delSp modSp mod">
        <pc:chgData name="Danielle Barrett" userId="1c2023d7-d79a-46bc-b53f-0f7e666cf548" providerId="ADAL" clId="{4E1B664D-50CB-481A-B15C-952733B05471}" dt="2024-12-03T18:42:00.051" v="181" actId="1076"/>
        <pc:sldMkLst>
          <pc:docMk/>
          <pc:sldMk cId="1839963715" sldId="264"/>
        </pc:sldMkLst>
        <pc:spChg chg="add del mod">
          <ac:chgData name="Danielle Barrett" userId="1c2023d7-d79a-46bc-b53f-0f7e666cf548" providerId="ADAL" clId="{4E1B664D-50CB-481A-B15C-952733B05471}" dt="2024-12-03T18:39:09.057" v="34" actId="33699"/>
          <ac:spMkLst>
            <pc:docMk/>
            <pc:sldMk cId="1839963715" sldId="264"/>
            <ac:spMk id="2" creationId="{D25CFA68-BCCB-C84B-F5D0-F565588012AC}"/>
          </ac:spMkLst>
        </pc:spChg>
        <pc:spChg chg="add mod">
          <ac:chgData name="Danielle Barrett" userId="1c2023d7-d79a-46bc-b53f-0f7e666cf548" providerId="ADAL" clId="{4E1B664D-50CB-481A-B15C-952733B05471}" dt="2024-12-03T18:42:00.051" v="181" actId="1076"/>
          <ac:spMkLst>
            <pc:docMk/>
            <pc:sldMk cId="1839963715" sldId="264"/>
            <ac:spMk id="3" creationId="{04C0EB97-CAB2-CF0A-AA94-82BEE399DF15}"/>
          </ac:spMkLst>
        </pc:spChg>
        <pc:grpChg chg="mod">
          <ac:chgData name="Danielle Barrett" userId="1c2023d7-d79a-46bc-b53f-0f7e666cf548" providerId="ADAL" clId="{4E1B664D-50CB-481A-B15C-952733B05471}" dt="2024-12-03T18:35:54.069" v="18" actId="962"/>
          <ac:grpSpMkLst>
            <pc:docMk/>
            <pc:sldMk cId="1839963715" sldId="264"/>
            <ac:grpSpMk id="6" creationId="{88FF4C5F-E5D9-79E3-D7BB-2650915DEDCC}"/>
          </ac:grpSpMkLst>
        </pc:grpChg>
        <pc:grpChg chg="mod">
          <ac:chgData name="Danielle Barrett" userId="1c2023d7-d79a-46bc-b53f-0f7e666cf548" providerId="ADAL" clId="{4E1B664D-50CB-481A-B15C-952733B05471}" dt="2024-12-03T18:35:55.547" v="20" actId="962"/>
          <ac:grpSpMkLst>
            <pc:docMk/>
            <pc:sldMk cId="1839963715" sldId="264"/>
            <ac:grpSpMk id="15" creationId="{6761D94C-2841-BDA4-B6E8-FBE478C9B905}"/>
          </ac:grpSpMkLst>
        </pc:grpChg>
        <pc:picChg chg="mod">
          <ac:chgData name="Danielle Barrett" userId="1c2023d7-d79a-46bc-b53f-0f7e666cf548" providerId="ADAL" clId="{4E1B664D-50CB-481A-B15C-952733B05471}" dt="2024-12-03T18:35:53.182" v="17" actId="962"/>
          <ac:picMkLst>
            <pc:docMk/>
            <pc:sldMk cId="1839963715" sldId="264"/>
            <ac:picMk id="5" creationId="{D84BED6A-3FAF-EC97-ABE9-9CD6B14B87C7}"/>
          </ac:picMkLst>
        </pc:picChg>
        <pc:picChg chg="mod">
          <ac:chgData name="Danielle Barrett" userId="1c2023d7-d79a-46bc-b53f-0f7e666cf548" providerId="ADAL" clId="{4E1B664D-50CB-481A-B15C-952733B05471}" dt="2024-12-03T18:35:54.802" v="19" actId="962"/>
          <ac:picMkLst>
            <pc:docMk/>
            <pc:sldMk cId="1839963715" sldId="264"/>
            <ac:picMk id="10" creationId="{0667930C-B2F8-8BEB-52F3-D3B9A8891247}"/>
          </ac:picMkLst>
        </pc:picChg>
        <pc:picChg chg="mod">
          <ac:chgData name="Danielle Barrett" userId="1c2023d7-d79a-46bc-b53f-0f7e666cf548" providerId="ADAL" clId="{4E1B664D-50CB-481A-B15C-952733B05471}" dt="2024-12-03T18:35:56.206" v="21" actId="962"/>
          <ac:picMkLst>
            <pc:docMk/>
            <pc:sldMk cId="1839963715" sldId="264"/>
            <ac:picMk id="16" creationId="{1070579A-8C6A-287A-9AB9-AA20CC5568A2}"/>
          </ac:picMkLst>
        </pc:picChg>
        <pc:picChg chg="mod">
          <ac:chgData name="Danielle Barrett" userId="1c2023d7-d79a-46bc-b53f-0f7e666cf548" providerId="ADAL" clId="{4E1B664D-50CB-481A-B15C-952733B05471}" dt="2024-12-03T18:35:57.270" v="22" actId="962"/>
          <ac:picMkLst>
            <pc:docMk/>
            <pc:sldMk cId="1839963715" sldId="264"/>
            <ac:picMk id="17" creationId="{DD5E5CE5-DB3E-D620-3A3E-614476D1C18F}"/>
          </ac:picMkLst>
        </pc:picChg>
      </pc:sldChg>
      <pc:sldChg chg="addSp delSp modSp mod modClrScheme chgLayout">
        <pc:chgData name="Danielle Barrett" userId="1c2023d7-d79a-46bc-b53f-0f7e666cf548" providerId="ADAL" clId="{4E1B664D-50CB-481A-B15C-952733B05471}" dt="2024-12-03T18:51:33.466" v="208" actId="6549"/>
        <pc:sldMkLst>
          <pc:docMk/>
          <pc:sldMk cId="874754338" sldId="396"/>
        </pc:sldMkLst>
        <pc:spChg chg="add del mod ord">
          <ac:chgData name="Danielle Barrett" userId="1c2023d7-d79a-46bc-b53f-0f7e666cf548" providerId="ADAL" clId="{4E1B664D-50CB-481A-B15C-952733B05471}" dt="2024-12-03T18:48:53.243" v="204" actId="478"/>
          <ac:spMkLst>
            <pc:docMk/>
            <pc:sldMk cId="874754338" sldId="396"/>
            <ac:spMk id="2" creationId="{2C4008DF-95EC-987B-6028-8671592052D0}"/>
          </ac:spMkLst>
        </pc:spChg>
        <pc:spChg chg="mod ord">
          <ac:chgData name="Danielle Barrett" userId="1c2023d7-d79a-46bc-b53f-0f7e666cf548" providerId="ADAL" clId="{4E1B664D-50CB-481A-B15C-952733B05471}" dt="2024-12-03T18:51:33.466" v="208" actId="6549"/>
          <ac:spMkLst>
            <pc:docMk/>
            <pc:sldMk cId="874754338" sldId="396"/>
            <ac:spMk id="4" creationId="{3D293B82-3F12-4C5F-52A0-E0BFF14ECEA3}"/>
          </ac:spMkLst>
        </pc:spChg>
        <pc:spChg chg="add del mod ord">
          <ac:chgData name="Danielle Barrett" userId="1c2023d7-d79a-46bc-b53f-0f7e666cf548" providerId="ADAL" clId="{4E1B664D-50CB-481A-B15C-952733B05471}" dt="2024-12-03T18:49:03.092" v="206" actId="1076"/>
          <ac:spMkLst>
            <pc:docMk/>
            <pc:sldMk cId="874754338" sldId="396"/>
            <ac:spMk id="5" creationId="{393A66D2-8C10-FB8C-C4B6-F8A6B3A97641}"/>
          </ac:spMkLst>
        </pc:spChg>
        <pc:spChg chg="add del mod">
          <ac:chgData name="Danielle Barrett" userId="1c2023d7-d79a-46bc-b53f-0f7e666cf548" providerId="ADAL" clId="{4E1B664D-50CB-481A-B15C-952733B05471}" dt="2024-12-03T18:48:39.987" v="199" actId="478"/>
          <ac:spMkLst>
            <pc:docMk/>
            <pc:sldMk cId="874754338" sldId="396"/>
            <ac:spMk id="6" creationId="{D11D8CC4-B2A4-C535-5F4D-D457ADFC6FA2}"/>
          </ac:spMkLst>
        </pc:spChg>
        <pc:spChg chg="add del mod">
          <ac:chgData name="Danielle Barrett" userId="1c2023d7-d79a-46bc-b53f-0f7e666cf548" providerId="ADAL" clId="{4E1B664D-50CB-481A-B15C-952733B05471}" dt="2024-12-03T18:48:57.071" v="205" actId="478"/>
          <ac:spMkLst>
            <pc:docMk/>
            <pc:sldMk cId="874754338" sldId="396"/>
            <ac:spMk id="9" creationId="{9C74CF73-B2E1-B6FF-E579-494DF4429602}"/>
          </ac:spMkLst>
        </pc:spChg>
        <pc:picChg chg="mod ord">
          <ac:chgData name="Danielle Barrett" userId="1c2023d7-d79a-46bc-b53f-0f7e666cf548" providerId="ADAL" clId="{4E1B664D-50CB-481A-B15C-952733B05471}" dt="2024-12-03T18:49:06.992" v="207" actId="1076"/>
          <ac:picMkLst>
            <pc:docMk/>
            <pc:sldMk cId="874754338" sldId="396"/>
            <ac:picMk id="8" creationId="{CDC81E2D-254F-A84E-53D4-A4E587E9B6EE}"/>
          </ac:picMkLst>
        </pc:picChg>
      </pc:sldChg>
      <pc:sldChg chg="addSp modSp mod">
        <pc:chgData name="Danielle Barrett" userId="1c2023d7-d79a-46bc-b53f-0f7e666cf548" providerId="ADAL" clId="{4E1B664D-50CB-481A-B15C-952733B05471}" dt="2024-12-03T18:42:50.512" v="185" actId="13244"/>
        <pc:sldMkLst>
          <pc:docMk/>
          <pc:sldMk cId="3886335033" sldId="424"/>
        </pc:sldMkLst>
        <pc:spChg chg="add mod">
          <ac:chgData name="Danielle Barrett" userId="1c2023d7-d79a-46bc-b53f-0f7e666cf548" providerId="ADAL" clId="{4E1B664D-50CB-481A-B15C-952733B05471}" dt="2024-12-03T18:42:50.512" v="185" actId="13244"/>
          <ac:spMkLst>
            <pc:docMk/>
            <pc:sldMk cId="3886335033" sldId="424"/>
            <ac:spMk id="4" creationId="{3230C7E7-4B72-4939-6D9C-F61D1079634E}"/>
          </ac:spMkLst>
        </pc:spChg>
        <pc:grpChg chg="mod">
          <ac:chgData name="Danielle Barrett" userId="1c2023d7-d79a-46bc-b53f-0f7e666cf548" providerId="ADAL" clId="{4E1B664D-50CB-481A-B15C-952733B05471}" dt="2024-12-03T18:36:00.888" v="23" actId="962"/>
          <ac:grpSpMkLst>
            <pc:docMk/>
            <pc:sldMk cId="3886335033" sldId="424"/>
            <ac:grpSpMk id="7" creationId="{00000000-0000-0000-0000-000000000000}"/>
          </ac:grpSpMkLst>
        </pc:grpChg>
        <pc:picChg chg="mod">
          <ac:chgData name="Danielle Barrett" userId="1c2023d7-d79a-46bc-b53f-0f7e666cf548" providerId="ADAL" clId="{4E1B664D-50CB-481A-B15C-952733B05471}" dt="2024-12-03T18:36:06.082" v="25" actId="962"/>
          <ac:picMkLst>
            <pc:docMk/>
            <pc:sldMk cId="3886335033" sldId="424"/>
            <ac:picMk id="2" creationId="{7CC5D6F6-A23D-5BCE-9B04-93FA5BF3F44F}"/>
          </ac:picMkLst>
        </pc:picChg>
        <pc:picChg chg="mod">
          <ac:chgData name="Danielle Barrett" userId="1c2023d7-d79a-46bc-b53f-0f7e666cf548" providerId="ADAL" clId="{4E1B664D-50CB-481A-B15C-952733B05471}" dt="2024-12-03T18:36:04.698" v="24" actId="962"/>
          <ac:picMkLst>
            <pc:docMk/>
            <pc:sldMk cId="3886335033" sldId="424"/>
            <ac:picMk id="17" creationId="{00000000-0000-0000-0000-000000000000}"/>
          </ac:picMkLst>
        </pc:picChg>
      </pc:sldChg>
      <pc:sldChg chg="addSp modSp mod">
        <pc:chgData name="Danielle Barrett" userId="1c2023d7-d79a-46bc-b53f-0f7e666cf548" providerId="ADAL" clId="{4E1B664D-50CB-481A-B15C-952733B05471}" dt="2024-12-03T18:43:02.185" v="187" actId="962"/>
        <pc:sldMkLst>
          <pc:docMk/>
          <pc:sldMk cId="1946912536" sldId="425"/>
        </pc:sldMkLst>
        <pc:spChg chg="add mod">
          <ac:chgData name="Danielle Barrett" userId="1c2023d7-d79a-46bc-b53f-0f7e666cf548" providerId="ADAL" clId="{4E1B664D-50CB-481A-B15C-952733B05471}" dt="2024-12-03T18:42:56.946" v="186" actId="13244"/>
          <ac:spMkLst>
            <pc:docMk/>
            <pc:sldMk cId="1946912536" sldId="425"/>
            <ac:spMk id="2" creationId="{628D4855-A4ED-96DB-03CA-2372827CA4F6}"/>
          </ac:spMkLst>
        </pc:spChg>
        <pc:spChg chg="mod">
          <ac:chgData name="Danielle Barrett" userId="1c2023d7-d79a-46bc-b53f-0f7e666cf548" providerId="ADAL" clId="{4E1B664D-50CB-481A-B15C-952733B05471}" dt="2024-12-03T18:43:02.185" v="187" actId="962"/>
          <ac:spMkLst>
            <pc:docMk/>
            <pc:sldMk cId="1946912536" sldId="425"/>
            <ac:spMk id="6" creationId="{00000000-0000-0000-0000-000000000000}"/>
          </ac:spMkLst>
        </pc:spChg>
        <pc:picChg chg="mod">
          <ac:chgData name="Danielle Barrett" userId="1c2023d7-d79a-46bc-b53f-0f7e666cf548" providerId="ADAL" clId="{4E1B664D-50CB-481A-B15C-952733B05471}" dt="2024-12-03T18:36:07.501" v="26" actId="962"/>
          <ac:picMkLst>
            <pc:docMk/>
            <pc:sldMk cId="1946912536" sldId="425"/>
            <ac:picMk id="3" creationId="{22E95157-3A19-13C2-093C-ECCDED9DDBB0}"/>
          </ac:picMkLst>
        </pc:picChg>
      </pc:sldChg>
      <pc:sldChg chg="modSp add mod">
        <pc:chgData name="Danielle Barrett" userId="1c2023d7-d79a-46bc-b53f-0f7e666cf548" providerId="ADAL" clId="{4E1B664D-50CB-481A-B15C-952733B05471}" dt="2024-12-03T19:00:33.675" v="228" actId="12"/>
        <pc:sldMkLst>
          <pc:docMk/>
          <pc:sldMk cId="1757054696" sldId="426"/>
        </pc:sldMkLst>
        <pc:spChg chg="mod">
          <ac:chgData name="Danielle Barrett" userId="1c2023d7-d79a-46bc-b53f-0f7e666cf548" providerId="ADAL" clId="{4E1B664D-50CB-481A-B15C-952733B05471}" dt="2024-12-03T19:00:33.675" v="228" actId="12"/>
          <ac:spMkLst>
            <pc:docMk/>
            <pc:sldMk cId="1757054696" sldId="426"/>
            <ac:spMk id="5" creationId="{2A6BBE21-526D-D6A0-F07B-21326E0C68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6A822-3CE0-47D4-BB06-046BD9DE27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F8FDE-0B45-4689-A6C2-B221EC287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6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725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8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412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617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614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22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04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64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611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166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57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378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0431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42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8929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73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5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3E798-ED3D-42FB-B99C-6965C2F8E05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3D688E-60B2-E8E2-1170-EAF56556B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7742-5B91-A99A-F192-13A0F15B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B187-3DBF-3AD3-10A7-704875C2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445575-F549-566A-FBAB-7DE7E8B32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D531-54E0-B122-2DE0-A2DAA174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DA9E5-EAC5-EFD7-1BBB-8D034E425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453CA-7DE2-2704-85F2-09E6E9F01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ACEC-DC9C-E6C6-BD23-3500A767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6751" cy="67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AD83-4E7C-F77B-0307-8CB1AF103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B3B24-54BD-BDD4-FCEC-139B21BA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9D1B8-5689-13A1-1D1D-104582C65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201677"/>
            <a:ext cx="8760941" cy="53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4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7581E-E602-08E9-2E27-5B57EF98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8A3F1-CEC3-68B8-82BA-877E7C60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97FDA-646D-CADC-85E2-F9AC9D92F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47C25-A105-8347-BFD5-D3D699B41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0800D-9E18-3F14-974D-7118650E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7E3CC-2889-146D-8E4D-7045CC96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D8BD5-3CA4-E811-7BDE-781B5580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7B1F31-CCDC-A4FF-586B-E99B74C24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46B9B2-E2D0-39C5-1E2C-97076E76E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4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503C6F-538F-7F05-BD78-8DC7BEA31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4C80A3-8E28-222D-B6FC-127723B35D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5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7D6840-6756-B85B-5A5E-BC26BBBC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4EAA7A-6A99-CA1D-325F-D43ED1801E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5036-B433-34A3-3685-9C6738AB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D432-D05D-777B-C5BD-DB2B39F3A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34B4-622B-31A0-BBA7-CA0770C8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904E3-A02A-23C6-83BE-CD24B329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B75DB-3E8C-C185-8730-DDE66A03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6428-AB58-ABF2-8257-24A0ECF9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F2287B-6643-6882-C21E-2D939C53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2390-A3D9-4D02-2B89-EA31CC42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EB24AE-180B-9DE7-C198-2BFE22212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7ACF-00FE-5A53-2855-9AD17465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A7EA52-5091-6017-284D-9332B7A7DC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E60E9-CB49-DF9F-AB0F-3AB1D2C1ED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0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13BC-DCE0-6B46-FD5D-1FB3562B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94D5E-747C-F144-F6DE-9EBC22EBCEC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err="1"/>
              <a:t>Clic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87B2-4163-9230-8DC3-DE00435B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E397-3DFB-130F-45C5-1B29AE9B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DE8BB-E986-40A3-4ED1-AADAFB69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FDF6F-02AD-04BC-29CB-33EF921E4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7C2EE-6B1C-F5F0-3547-A38947EBEB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2C159-5E21-12C3-3D97-8F09D4ACD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03FD3-D51E-2635-4817-D47C68420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4435-F8BC-58BC-87FA-2D84A80C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64A1E-AFBB-7BCE-F7AD-F9AEBC00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0700-0DEF-EA73-ACDD-6D7B0860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8A8B0-5469-1F4C-B60B-A3676FAF7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0F1D8-1627-784F-90F5-F7AB3AD2F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46E5F-1E59-8947-8DBF-C9C415147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5A771-EEEF-BC4A-BD6A-B40C4D12E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546C34-C560-F243-901C-42D80C800A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20D7F8-9F95-D94D-81F4-2D6D51F2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30" y="76755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676876-6BE9-9944-96C6-B745618F602C}"/>
              </a:ext>
            </a:extLst>
          </p:cNvPr>
          <p:cNvSpPr/>
          <p:nvPr userDrawn="1"/>
        </p:nvSpPr>
        <p:spPr>
          <a:xfrm>
            <a:off x="2645229" y="6189663"/>
            <a:ext cx="9546771" cy="668337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2556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E0840-3902-0F62-0AC6-E052AF35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59F1-B268-B732-EA83-D119D3527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0DCB-CA01-EF4A-1A8C-6E7AF98BC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3744-AA73-AF75-BD22-ED9730A1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AB07E-8774-5802-7467-8DF50CFDC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5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image" Target="../media/image17.png"/><Relationship Id="rId5" Type="http://schemas.openxmlformats.org/officeDocument/2006/relationships/image" Target="../media/image11.emf"/><Relationship Id="rId10" Type="http://schemas.openxmlformats.org/officeDocument/2006/relationships/image" Target="../media/image16.png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theicn/" TargetMode="External"/><Relationship Id="rId3" Type="http://schemas.openxmlformats.org/officeDocument/2006/relationships/hyperlink" Target="https://www.facebook.com/ichildnutrition/" TargetMode="External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theicn/" TargetMode="External"/><Relationship Id="rId11" Type="http://schemas.openxmlformats.org/officeDocument/2006/relationships/image" Target="../media/image46.jpeg"/><Relationship Id="rId5" Type="http://schemas.openxmlformats.org/officeDocument/2006/relationships/hyperlink" Target="https://twitter.com/search?q=institute%20of%20child%20nutrition&amp;src=typd" TargetMode="External"/><Relationship Id="rId10" Type="http://schemas.openxmlformats.org/officeDocument/2006/relationships/image" Target="../media/image45.jpeg"/><Relationship Id="rId4" Type="http://schemas.openxmlformats.org/officeDocument/2006/relationships/image" Target="../media/image42.tiff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7C50E-B1E3-BC6B-B318-01C9DF3B5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8274" y="-1469819"/>
            <a:ext cx="15448547" cy="994306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CC41AE-06DD-23C2-5904-F8F727E2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1354" y="3161500"/>
            <a:ext cx="10344815" cy="3249997"/>
            <a:chOff x="441889" y="3653591"/>
            <a:chExt cx="10821204" cy="33996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5F7A20-9E6B-EF47-65CE-6047190EF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97A912-5AC8-DAEB-9EBA-34BE29E70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2C4B1E-BD01-C985-85EA-D41B07CD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34B1B4-AEBD-11AB-C554-658A4317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-90995" y="4272974"/>
            <a:ext cx="5092700" cy="369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2C9A4A-CB9E-97FE-38FA-45411FFBB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829" y="508837"/>
            <a:ext cx="8699026" cy="22245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F7241F-D059-5386-CE2D-82FC5288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31" y="3039070"/>
            <a:ext cx="2126436" cy="18226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3D0A92-C5F2-5FE4-C33B-D51D9408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4404" y="2689510"/>
            <a:ext cx="3531461" cy="14358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64DA71-2F7B-8983-DA24-7C2F55C8D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658" y="34689"/>
            <a:ext cx="2611773" cy="10619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919B16-0D01-817D-8A98-2E7489BD8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2796" y="2667537"/>
            <a:ext cx="2995391" cy="27792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003F93-E1FB-F11E-F0A5-F2289B4A9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53603" y="2501386"/>
            <a:ext cx="2460260" cy="10003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C19D27-2485-796A-B2A6-33E52C44B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2266" y="103069"/>
            <a:ext cx="2885325" cy="11731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46B47D-E525-8433-B443-3A1F49F6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661216" y="-335758"/>
            <a:ext cx="1194814" cy="2720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FA8C7D-4828-7E18-9B6D-D2B84CF8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259" y="-317306"/>
            <a:ext cx="1194814" cy="27208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C119C5-4103-8E0E-7D27-797353AC0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552" y="6040069"/>
            <a:ext cx="2862896" cy="5162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041DA2C-6FB6-FBEC-7C62-1F0E903AF2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3131" y="-3298099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Inspire, Influence, and Innovate: Leadership Essentials</a:t>
            </a:r>
          </a:p>
        </p:txBody>
      </p:sp>
    </p:spTree>
    <p:extLst>
      <p:ext uri="{BB962C8B-B14F-4D97-AF65-F5344CB8AC3E}">
        <p14:creationId xmlns:p14="http://schemas.microsoft.com/office/powerpoint/2010/main" val="133524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506F4-B62A-8EBF-CF98-E64D985CBE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609" y="454586"/>
            <a:ext cx="622780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AE83D7-64BE-FF92-6BAF-3E625001D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04581" y="1790634"/>
            <a:ext cx="8304076" cy="1945821"/>
            <a:chOff x="1904581" y="2247834"/>
            <a:chExt cx="8304076" cy="19458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53D812-D4CD-BFD5-4C09-8FA009E49BBF}"/>
                </a:ext>
              </a:extLst>
            </p:cNvPr>
            <p:cNvGrpSpPr/>
            <p:nvPr/>
          </p:nvGrpSpPr>
          <p:grpSpPr>
            <a:xfrm>
              <a:off x="2493360" y="2247834"/>
              <a:ext cx="7205279" cy="1188720"/>
              <a:chOff x="1642359" y="1974091"/>
              <a:chExt cx="7205279" cy="1188720"/>
            </a:xfrm>
          </p:grpSpPr>
          <p:pic>
            <p:nvPicPr>
              <p:cNvPr id="8" name="Picture 7" descr="A paper plane with legs on it&#10;&#10;Description automatically generated">
                <a:extLst>
                  <a:ext uri="{FF2B5EF4-FFF2-40B4-BE49-F238E27FC236}">
                    <a16:creationId xmlns:a16="http://schemas.microsoft.com/office/drawing/2014/main" id="{766B3D1F-CFB1-71B8-09E8-CDB5B620A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42359" y="1974091"/>
                <a:ext cx="1490086" cy="1188720"/>
              </a:xfrm>
              <a:prstGeom prst="rect">
                <a:avLst/>
              </a:prstGeom>
            </p:spPr>
          </p:pic>
          <p:pic>
            <p:nvPicPr>
              <p:cNvPr id="10" name="Picture 9" descr="A pair of colorful speech bubbles&#10;&#10;Description automatically generated">
                <a:extLst>
                  <a:ext uri="{FF2B5EF4-FFF2-40B4-BE49-F238E27FC236}">
                    <a16:creationId xmlns:a16="http://schemas.microsoft.com/office/drawing/2014/main" id="{BDE29A38-294A-0296-D89D-12955204B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0496" y="1974091"/>
                <a:ext cx="1908208" cy="1188720"/>
              </a:xfrm>
              <a:prstGeom prst="rect">
                <a:avLst/>
              </a:prstGeom>
            </p:spPr>
          </p:pic>
          <p:pic>
            <p:nvPicPr>
              <p:cNvPr id="12" name="Picture 11" descr="A couple of people holding puzzle pieces&#10;&#10;Description automatically generated">
                <a:extLst>
                  <a:ext uri="{FF2B5EF4-FFF2-40B4-BE49-F238E27FC236}">
                    <a16:creationId xmlns:a16="http://schemas.microsoft.com/office/drawing/2014/main" id="{CC2A6C2F-5084-EB32-EDE2-F5F0938ED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6755" y="1974091"/>
                <a:ext cx="1390883" cy="1188720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225630-FAC2-0AA6-7206-11AD59C64C5D}"/>
                </a:ext>
              </a:extLst>
            </p:cNvPr>
            <p:cNvGrpSpPr/>
            <p:nvPr/>
          </p:nvGrpSpPr>
          <p:grpSpPr>
            <a:xfrm>
              <a:off x="1904581" y="3608880"/>
              <a:ext cx="8304076" cy="584775"/>
              <a:chOff x="1904581" y="3608880"/>
              <a:chExt cx="8304076" cy="58477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63C95A-3AB7-8D02-28E3-BB6C765B4AC9}"/>
                  </a:ext>
                </a:extLst>
              </p:cNvPr>
              <p:cNvSpPr txBox="1"/>
              <p:nvPr/>
            </p:nvSpPr>
            <p:spPr>
              <a:xfrm>
                <a:off x="1904581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Leadership Styles Overview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246D6-E3F8-4A5E-CC28-0991B865EFED}"/>
                  </a:ext>
                </a:extLst>
              </p:cNvPr>
              <p:cNvSpPr txBox="1"/>
              <p:nvPr/>
            </p:nvSpPr>
            <p:spPr>
              <a:xfrm>
                <a:off x="5245626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Effective Communication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381048-F187-9617-AFFE-F41620540524}"/>
                  </a:ext>
                </a:extLst>
              </p:cNvPr>
              <p:cNvSpPr txBox="1"/>
              <p:nvPr/>
            </p:nvSpPr>
            <p:spPr>
              <a:xfrm>
                <a:off x="8129792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Team Building and Collaboration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C7E65F-58B6-0E28-8EE5-E5122B5F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5609" y="4228917"/>
            <a:ext cx="10047888" cy="1979744"/>
            <a:chOff x="1025609" y="4267017"/>
            <a:chExt cx="10047888" cy="197974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66B449A-5757-1608-E94A-2597B5114247}"/>
                </a:ext>
              </a:extLst>
            </p:cNvPr>
            <p:cNvGrpSpPr/>
            <p:nvPr/>
          </p:nvGrpSpPr>
          <p:grpSpPr>
            <a:xfrm>
              <a:off x="1470681" y="4267017"/>
              <a:ext cx="9048830" cy="1280160"/>
              <a:chOff x="1470681" y="4267017"/>
              <a:chExt cx="9048830" cy="1280160"/>
            </a:xfrm>
          </p:grpSpPr>
          <p:pic>
            <p:nvPicPr>
              <p:cNvPr id="14" name="Picture 13" descr="A clock with a yellow and black background&#10;&#10;Description automatically generated">
                <a:extLst>
                  <a:ext uri="{FF2B5EF4-FFF2-40B4-BE49-F238E27FC236}">
                    <a16:creationId xmlns:a16="http://schemas.microsoft.com/office/drawing/2014/main" id="{F31620D7-7590-D96C-B1F2-84D957C56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0681" y="4267017"/>
                <a:ext cx="1188720" cy="1188720"/>
              </a:xfrm>
              <a:prstGeom prst="rect">
                <a:avLst/>
              </a:prstGeom>
            </p:spPr>
          </p:pic>
          <p:pic>
            <p:nvPicPr>
              <p:cNvPr id="16" name="Picture 15" descr="A group of light bulbs&#10;&#10;Description automatically generated">
                <a:extLst>
                  <a:ext uri="{FF2B5EF4-FFF2-40B4-BE49-F238E27FC236}">
                    <a16:creationId xmlns:a16="http://schemas.microsoft.com/office/drawing/2014/main" id="{D36CA319-A98E-E0F9-294E-0608277B5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8124" y="4267017"/>
                <a:ext cx="655755" cy="1280160"/>
              </a:xfrm>
              <a:prstGeom prst="rect">
                <a:avLst/>
              </a:prstGeom>
            </p:spPr>
          </p:pic>
          <p:pic>
            <p:nvPicPr>
              <p:cNvPr id="18" name="Picture 17" descr="A person helping another person climb up a arrow&#10;&#10;Description automatically generated">
                <a:extLst>
                  <a:ext uri="{FF2B5EF4-FFF2-40B4-BE49-F238E27FC236}">
                    <a16:creationId xmlns:a16="http://schemas.microsoft.com/office/drawing/2014/main" id="{99ABC5DF-5EAF-D15D-DFE4-C119FAE8C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3763" y="4267017"/>
                <a:ext cx="1281456" cy="1188720"/>
              </a:xfrm>
              <a:prstGeom prst="rect">
                <a:avLst/>
              </a:prstGeom>
            </p:spPr>
          </p:pic>
          <p:pic>
            <p:nvPicPr>
              <p:cNvPr id="20" name="Picture 19" descr="A silhouette of a person's head with a heart in the middle&#10;&#10;Description automatically generated">
                <a:extLst>
                  <a:ext uri="{FF2B5EF4-FFF2-40B4-BE49-F238E27FC236}">
                    <a16:creationId xmlns:a16="http://schemas.microsoft.com/office/drawing/2014/main" id="{852D1FB0-DB19-716F-AF2B-849C27ED0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48619" y="4267017"/>
                <a:ext cx="970892" cy="1188720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95EA1BE-DBC7-D54B-8456-35737D4E2253}"/>
                </a:ext>
              </a:extLst>
            </p:cNvPr>
            <p:cNvGrpSpPr/>
            <p:nvPr/>
          </p:nvGrpSpPr>
          <p:grpSpPr>
            <a:xfrm>
              <a:off x="1025609" y="5661986"/>
              <a:ext cx="10047888" cy="584775"/>
              <a:chOff x="1025609" y="5661986"/>
              <a:chExt cx="10047888" cy="5847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AEEF6A-132A-6C74-902F-6D591B24BF18}"/>
                  </a:ext>
                </a:extLst>
              </p:cNvPr>
              <p:cNvSpPr txBox="1"/>
              <p:nvPr/>
            </p:nvSpPr>
            <p:spPr>
              <a:xfrm>
                <a:off x="1025609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Management and Prioritization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3EA545-85B3-0D2C-0689-A7C833766CE6}"/>
                  </a:ext>
                </a:extLst>
              </p:cNvPr>
              <p:cNvSpPr txBox="1"/>
              <p:nvPr/>
            </p:nvSpPr>
            <p:spPr>
              <a:xfrm>
                <a:off x="3466570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Motivation and Inspiration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A8096-7A11-7D2C-3C28-94438CD0F737}"/>
                  </a:ext>
                </a:extLst>
              </p:cNvPr>
              <p:cNvSpPr txBox="1"/>
              <p:nvPr/>
            </p:nvSpPr>
            <p:spPr>
              <a:xfrm>
                <a:off x="6544123" y="5785096"/>
                <a:ext cx="20788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Adaptive Leadership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53F686-B882-EE25-BB04-9615F57E2057}"/>
                  </a:ext>
                </a:extLst>
              </p:cNvPr>
              <p:cNvSpPr txBox="1"/>
              <p:nvPr/>
            </p:nvSpPr>
            <p:spPr>
              <a:xfrm>
                <a:off x="8994632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Emotional Intelligence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580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5D7699-AA89-9575-5E5F-DBA9E90FB4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0422" y="379316"/>
            <a:ext cx="7869382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Participant’s Workbook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Leadership Journal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Front cover of the participant's workbook and leadership journal">
            <a:extLst>
              <a:ext uri="{FF2B5EF4-FFF2-40B4-BE49-F238E27FC236}">
                <a16:creationId xmlns:a16="http://schemas.microsoft.com/office/drawing/2014/main" id="{3E15DB5A-D27C-1007-A6FE-0D60857A5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705"/>
            <a:ext cx="5031073" cy="650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42787C1-E204-3943-F9E7-9E403617A9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0897" y="448382"/>
            <a:ext cx="762411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0B53-5E83-742B-0C20-313E8E9B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495" y="1834441"/>
            <a:ext cx="6759617" cy="3684588"/>
          </a:xfrm>
        </p:spPr>
        <p:txBody>
          <a:bodyPr>
            <a:normAutofit lnSpcReduction="10000"/>
          </a:bodyPr>
          <a:lstStyle/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Show up on time.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Be present.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Let everyone participate.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Listen with an open mind.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Think before speaking.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Attack the problem, not the person.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5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BED6A-3FAF-EC97-ABE9-9CD6B14B8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7298" y="-1317063"/>
            <a:ext cx="15448547" cy="99430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8FF4C5F-E5D9-79E3-D7BB-2650915DE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05622" y="3259229"/>
            <a:ext cx="11454972" cy="3598771"/>
            <a:chOff x="441889" y="3653591"/>
            <a:chExt cx="10821204" cy="339966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EFB69-B95F-6ACD-BB50-5E2B6968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587B12-5407-12DD-950B-166BA8769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6D064C-CBBA-2866-4EC5-BAE165181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667930C-B2F8-8BEB-52F3-D3B9A8891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2075015" y="5377979"/>
            <a:ext cx="5092700" cy="36957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1D94C-2841-BDA4-B6E8-FBE478C9B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9265" y="435577"/>
            <a:ext cx="8870659" cy="2659123"/>
            <a:chOff x="956603" y="-450166"/>
            <a:chExt cx="8870659" cy="26591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97B958-DFBA-7403-B95B-B2B69B293067}"/>
                </a:ext>
              </a:extLst>
            </p:cNvPr>
            <p:cNvSpPr txBox="1"/>
            <p:nvPr/>
          </p:nvSpPr>
          <p:spPr>
            <a:xfrm>
              <a:off x="1083228" y="-353556"/>
              <a:ext cx="8527093" cy="255454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ln w="19050">
                    <a:solidFill>
                      <a:schemeClr val="bg1"/>
                    </a:solidFill>
                  </a:ln>
                  <a:solidFill>
                    <a:srgbClr val="F589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ADAPTIVE LEADERSHIP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5BB432-6E7C-2FF5-010B-713AF03B31B4}"/>
                </a:ext>
              </a:extLst>
            </p:cNvPr>
            <p:cNvSpPr/>
            <p:nvPr/>
          </p:nvSpPr>
          <p:spPr>
            <a:xfrm>
              <a:off x="956603" y="-450166"/>
              <a:ext cx="8870659" cy="2659123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070579A-8C6A-287A-9AB9-AA20CC55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8922" y="248252"/>
            <a:ext cx="4990698" cy="2159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E5CE5-DB3E-D620-3A3E-614476D1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79175" y="2699388"/>
            <a:ext cx="4496426" cy="19455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C0EB97-CAB2-CF0A-AA94-82BEE399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28" y="-3228044"/>
            <a:ext cx="393223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Adaptive Leadership</a:t>
            </a:r>
          </a:p>
        </p:txBody>
      </p:sp>
    </p:spTree>
    <p:extLst>
      <p:ext uri="{BB962C8B-B14F-4D97-AF65-F5344CB8AC3E}">
        <p14:creationId xmlns:p14="http://schemas.microsoft.com/office/powerpoint/2010/main" val="183996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BA39B-04E4-149E-B534-00FABB4AE3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9775" y="19367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6BBE21-526D-D6A0-F07B-21326E0C6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28775"/>
            <a:ext cx="8485187" cy="456088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Discuss strategies to lead through change, such as staying informed, being flexible, and involving the team in decision-making to effectively manage change in school nutrition programs and support their teams during transitions.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Practice problem-solving and decision-making, such as weighing pros and cons, considering the impact on all stakeholders, and seeking input from the team to effectively address challenges in school nutrition programs and make informed decisions.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Explore strategies to lead by example by maintaining a positive attitude, demonstrating a strong work ethic, and showing commitment to continuous learning and improvement in the context of school nutrition.</a:t>
            </a:r>
          </a:p>
        </p:txBody>
      </p:sp>
    </p:spTree>
    <p:extLst>
      <p:ext uri="{BB962C8B-B14F-4D97-AF65-F5344CB8AC3E}">
        <p14:creationId xmlns:p14="http://schemas.microsoft.com/office/powerpoint/2010/main" val="175705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ADAPTIVE LEADERSHIP DISCUSSION</a:t>
            </a:r>
          </a:p>
        </p:txBody>
      </p:sp>
      <p:pic>
        <p:nvPicPr>
          <p:cNvPr id="6" name="Content Placeholder 5" descr="A hand drawing a speech bubble">
            <a:extLst>
              <a:ext uri="{FF2B5EF4-FFF2-40B4-BE49-F238E27FC236}">
                <a16:creationId xmlns:a16="http://schemas.microsoft.com/office/drawing/2014/main" id="{13974A5A-810B-6D6D-7A27-38FE32037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383296" y="643466"/>
            <a:ext cx="5568739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00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00AF19-A2DA-CAB9-CED9-F04AFB778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Leading Through Change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2AB382-EF95-03CA-2BAC-EB8F9E5634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67" dirty="0"/>
              <a:t>Change is constant</a:t>
            </a:r>
          </a:p>
          <a:p>
            <a:r>
              <a:rPr lang="en-US" sz="2667" dirty="0"/>
              <a:t>Significant impact</a:t>
            </a:r>
          </a:p>
          <a:p>
            <a:r>
              <a:rPr lang="en-US" sz="2667" dirty="0"/>
              <a:t>Leader’s role:</a:t>
            </a:r>
          </a:p>
          <a:p>
            <a:pPr lvl="1"/>
            <a:r>
              <a:rPr lang="en-US" dirty="0"/>
              <a:t>Setting a positive tone</a:t>
            </a:r>
          </a:p>
          <a:p>
            <a:pPr lvl="1"/>
            <a:r>
              <a:rPr lang="en-US" dirty="0"/>
              <a:t>Providing support and guidance</a:t>
            </a:r>
          </a:p>
          <a:p>
            <a:pPr lvl="1"/>
            <a:r>
              <a:rPr lang="en-US" dirty="0"/>
              <a:t>Leading by example</a:t>
            </a:r>
          </a:p>
        </p:txBody>
      </p:sp>
      <p:pic>
        <p:nvPicPr>
          <p:cNvPr id="3" name="Content Placeholder 2" descr="A notepad with words on it">
            <a:extLst>
              <a:ext uri="{FF2B5EF4-FFF2-40B4-BE49-F238E27FC236}">
                <a16:creationId xmlns:a16="http://schemas.microsoft.com/office/drawing/2014/main" id="{7EAB4D89-6230-96BD-DEA7-7741038294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90782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FD5B9-7B0A-A7BD-82FC-BB61BC63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Navigating Change Strategies: </a:t>
            </a:r>
            <a:br>
              <a:rPr lang="en-US" b="1" dirty="0"/>
            </a:br>
            <a:r>
              <a:rPr lang="en-US" b="1" dirty="0"/>
              <a:t>Staying Informed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0A430-BD73-D2CF-6BB2-15F9DB6C82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Latest developments in school nutrition</a:t>
            </a:r>
          </a:p>
          <a:p>
            <a:r>
              <a:rPr lang="en-US" sz="2667" dirty="0"/>
              <a:t>New regulations, research findings</a:t>
            </a:r>
          </a:p>
          <a:p>
            <a:r>
              <a:rPr lang="en-US" sz="2667" dirty="0"/>
              <a:t>Best practices awareness</a:t>
            </a:r>
          </a:p>
        </p:txBody>
      </p:sp>
      <p:pic>
        <p:nvPicPr>
          <p:cNvPr id="6" name="Content Placeholder 5" descr="A yellow note on top of papers">
            <a:extLst>
              <a:ext uri="{FF2B5EF4-FFF2-40B4-BE49-F238E27FC236}">
                <a16:creationId xmlns:a16="http://schemas.microsoft.com/office/drawing/2014/main" id="{B6709BE5-CFC7-B048-B295-1069340494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869102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FD5B9-7B0A-A7BD-82FC-BB61BC63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Navigating Change Strategies: </a:t>
            </a:r>
            <a:br>
              <a:rPr lang="en-US" b="1" dirty="0"/>
            </a:br>
            <a:r>
              <a:rPr lang="en-US" b="1" dirty="0"/>
              <a:t>Being Flexible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0A430-BD73-D2CF-6BB2-15F9DB6C82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Open to new ideas</a:t>
            </a:r>
          </a:p>
          <a:p>
            <a:r>
              <a:rPr lang="en-US" sz="2667" dirty="0"/>
              <a:t>Willing to adjust plans</a:t>
            </a:r>
          </a:p>
          <a:p>
            <a:r>
              <a:rPr lang="en-US" sz="2667" dirty="0"/>
              <a:t>Adaptability to circumstances</a:t>
            </a:r>
          </a:p>
        </p:txBody>
      </p:sp>
      <p:pic>
        <p:nvPicPr>
          <p:cNvPr id="6" name="Content Placeholder 5" descr="A green sign with white text">
            <a:extLst>
              <a:ext uri="{FF2B5EF4-FFF2-40B4-BE49-F238E27FC236}">
                <a16:creationId xmlns:a16="http://schemas.microsoft.com/office/drawing/2014/main" id="{EC9C3CB6-4874-0964-83EE-D6985E0658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875782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FD5B9-7B0A-A7BD-82FC-BB61BC63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Navigating Change Strategies: </a:t>
            </a:r>
            <a:br>
              <a:rPr lang="en-US" b="1" dirty="0"/>
            </a:br>
            <a:r>
              <a:rPr lang="en-US" b="1" dirty="0"/>
              <a:t>Team Decision-Making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0A430-BD73-D2CF-6BB2-15F9DB6C82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Decision-making participation</a:t>
            </a:r>
          </a:p>
          <a:p>
            <a:r>
              <a:rPr lang="en-US" sz="2667" dirty="0"/>
              <a:t>Ensures understanding and commitment</a:t>
            </a:r>
          </a:p>
        </p:txBody>
      </p:sp>
      <p:pic>
        <p:nvPicPr>
          <p:cNvPr id="6" name="Content Placeholder 5" descr="Several colorful post-it notes with question marks">
            <a:extLst>
              <a:ext uri="{FF2B5EF4-FFF2-40B4-BE49-F238E27FC236}">
                <a16:creationId xmlns:a16="http://schemas.microsoft.com/office/drawing/2014/main" id="{A4D730BD-2AE9-010E-8600-9C07EBA0F8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030750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FD5B9-7B0A-A7BD-82FC-BB61BC63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Navigating Change Strategies: </a:t>
            </a:r>
            <a:br>
              <a:rPr lang="en-US" b="1" dirty="0"/>
            </a:br>
            <a:r>
              <a:rPr lang="en-US" b="1" dirty="0"/>
              <a:t>Communicate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0A430-BD73-D2CF-6BB2-15F9DB6C82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Explain reasons for change</a:t>
            </a:r>
          </a:p>
          <a:p>
            <a:r>
              <a:rPr lang="en-US" sz="2667" dirty="0"/>
              <a:t>Impact on the team</a:t>
            </a:r>
          </a:p>
          <a:p>
            <a:r>
              <a:rPr lang="en-US" sz="2667" dirty="0"/>
              <a:t>Provide clear instructions</a:t>
            </a:r>
          </a:p>
        </p:txBody>
      </p:sp>
      <p:pic>
        <p:nvPicPr>
          <p:cNvPr id="6" name="Content Placeholder 5" descr="A group of people holding up signs">
            <a:extLst>
              <a:ext uri="{FF2B5EF4-FFF2-40B4-BE49-F238E27FC236}">
                <a16:creationId xmlns:a16="http://schemas.microsoft.com/office/drawing/2014/main" id="{39B30DBA-1BA3-744F-516D-B73A268A40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68011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LEADING THROUGH CHANGE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13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0942F2-79A9-B5A1-3A5D-A6B6E972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Problem-Solving and Decision-Making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CA0CC8-4B99-E896-3641-729D7A6881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Gather accurate information</a:t>
            </a:r>
          </a:p>
          <a:p>
            <a:r>
              <a:rPr lang="en-US" sz="2667" dirty="0"/>
              <a:t>Ask clarifying questions</a:t>
            </a:r>
          </a:p>
          <a:p>
            <a:r>
              <a:rPr lang="en-US" sz="2667" dirty="0"/>
              <a:t>Involve the team</a:t>
            </a:r>
          </a:p>
          <a:p>
            <a:r>
              <a:rPr lang="en-US" sz="2667" dirty="0"/>
              <a:t>Know the leader’s role</a:t>
            </a:r>
          </a:p>
        </p:txBody>
      </p:sp>
      <p:pic>
        <p:nvPicPr>
          <p:cNvPr id="3" name="Content Placeholder 2" descr="A blackboard with white chalk writing on it">
            <a:extLst>
              <a:ext uri="{FF2B5EF4-FFF2-40B4-BE49-F238E27FC236}">
                <a16:creationId xmlns:a16="http://schemas.microsoft.com/office/drawing/2014/main" id="{2CFC0953-FECA-FA96-6F71-CE089DEE67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358604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0942F2-79A9-B5A1-3A5D-A6B6E972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Decision-Making Strategies: </a:t>
            </a:r>
            <a:br>
              <a:rPr lang="en-US" b="1" dirty="0"/>
            </a:br>
            <a:r>
              <a:rPr lang="en-US" b="1" dirty="0"/>
              <a:t>Weighing Pros and Cons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CA0CC8-4B99-E896-3641-729D7A6881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Consider advantages and disadvantages</a:t>
            </a:r>
          </a:p>
          <a:p>
            <a:r>
              <a:rPr lang="en-US" sz="2667" dirty="0"/>
              <a:t>Achieve balanced decisions</a:t>
            </a:r>
            <a:endParaRPr lang="en-US" sz="2400" dirty="0"/>
          </a:p>
        </p:txBody>
      </p:sp>
      <p:pic>
        <p:nvPicPr>
          <p:cNvPr id="3" name="Content Placeholder 2" descr="A hand writing on a notebook">
            <a:extLst>
              <a:ext uri="{FF2B5EF4-FFF2-40B4-BE49-F238E27FC236}">
                <a16:creationId xmlns:a16="http://schemas.microsoft.com/office/drawing/2014/main" id="{50238D8A-B17E-8256-832F-B44B077206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722050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0942F2-79A9-B5A1-3A5D-A6B6E972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Decision-Making Strategies: </a:t>
            </a:r>
            <a:br>
              <a:rPr lang="en-US" b="1" dirty="0"/>
            </a:br>
            <a:r>
              <a:rPr lang="en-US" b="1" dirty="0"/>
              <a:t>Consider Impact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CA0CC8-4B99-E896-3641-729D7A6881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Think about effects on all parties</a:t>
            </a:r>
          </a:p>
          <a:p>
            <a:r>
              <a:rPr lang="en-US" sz="2667" dirty="0"/>
              <a:t>Ensure fairness and benefit</a:t>
            </a:r>
            <a:endParaRPr lang="en-US" sz="2400" dirty="0"/>
          </a:p>
        </p:txBody>
      </p:sp>
      <p:pic>
        <p:nvPicPr>
          <p:cNvPr id="3" name="Content Placeholder 2" descr="A hand holding a piece of wood">
            <a:extLst>
              <a:ext uri="{FF2B5EF4-FFF2-40B4-BE49-F238E27FC236}">
                <a16:creationId xmlns:a16="http://schemas.microsoft.com/office/drawing/2014/main" id="{DC7B75FB-D3A8-9DF0-400C-70564CD9D4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572796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0942F2-79A9-B5A1-3A5D-A6B6E972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Decision-Making Strategies: </a:t>
            </a:r>
            <a:br>
              <a:rPr lang="en-US" b="1" dirty="0"/>
            </a:br>
            <a:r>
              <a:rPr lang="en-US" b="1" dirty="0"/>
              <a:t>Seek Input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CA0CC8-4B99-E896-3641-729D7A6881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Involve team in decisions</a:t>
            </a:r>
          </a:p>
          <a:p>
            <a:r>
              <a:rPr lang="en-US" sz="2667" dirty="0"/>
              <a:t>Gain valuable insights</a:t>
            </a:r>
            <a:endParaRPr lang="en-US" sz="2400" dirty="0"/>
          </a:p>
        </p:txBody>
      </p:sp>
      <p:pic>
        <p:nvPicPr>
          <p:cNvPr id="3" name="Content Placeholder 2" descr="A cork board with letters and push pins">
            <a:extLst>
              <a:ext uri="{FF2B5EF4-FFF2-40B4-BE49-F238E27FC236}">
                <a16:creationId xmlns:a16="http://schemas.microsoft.com/office/drawing/2014/main" id="{09F5EEB0-4D6D-44D9-8FE5-89787C64C3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034212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0942F2-79A9-B5A1-3A5D-A6B6E972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Decision-Making Strategies:</a:t>
            </a:r>
            <a:br>
              <a:rPr lang="en-US" b="1" dirty="0"/>
            </a:br>
            <a:r>
              <a:rPr lang="en-US" b="1" dirty="0"/>
              <a:t>Use Data and Evidence to Guide Decisions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CA0CC8-4B99-E896-3641-729D7A6881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Inform decisions with data</a:t>
            </a:r>
          </a:p>
          <a:p>
            <a:r>
              <a:rPr lang="en-US" sz="2667" dirty="0"/>
              <a:t>Ensure objectivity and effectiveness</a:t>
            </a:r>
            <a:endParaRPr lang="en-US" sz="2400" dirty="0"/>
          </a:p>
        </p:txBody>
      </p:sp>
      <p:pic>
        <p:nvPicPr>
          <p:cNvPr id="3" name="Content Placeholder 2" descr="A close-up of a paper">
            <a:extLst>
              <a:ext uri="{FF2B5EF4-FFF2-40B4-BE49-F238E27FC236}">
                <a16:creationId xmlns:a16="http://schemas.microsoft.com/office/drawing/2014/main" id="{19F95FE2-9666-DC62-9D65-687FDCA41C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955389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PROBLEM-SOLVING AND DECISION-MAKING</a:t>
            </a:r>
            <a:b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02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D61F5F-BE47-27C5-166A-6EDE31096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Leading By Example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630E35-C51B-F6E9-266B-183CB77872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Set tone for work environment</a:t>
            </a:r>
          </a:p>
          <a:p>
            <a:r>
              <a:rPr lang="en-US" sz="2667" dirty="0"/>
              <a:t>Demonstrate values and expectations</a:t>
            </a:r>
          </a:p>
          <a:p>
            <a:r>
              <a:rPr lang="en-US" sz="2667" dirty="0"/>
              <a:t>Treat others with respect</a:t>
            </a:r>
          </a:p>
          <a:p>
            <a:r>
              <a:rPr lang="en-US" sz="2667" dirty="0"/>
              <a:t>Foster positive culture</a:t>
            </a:r>
          </a:p>
          <a:p>
            <a:r>
              <a:rPr lang="en-US" sz="2667" dirty="0"/>
              <a:t>Inspire team and drive success</a:t>
            </a:r>
          </a:p>
        </p:txBody>
      </p:sp>
      <p:pic>
        <p:nvPicPr>
          <p:cNvPr id="10" name="Content Placeholder 9" descr="A note pinned to a wall">
            <a:extLst>
              <a:ext uri="{FF2B5EF4-FFF2-40B4-BE49-F238E27FC236}">
                <a16:creationId xmlns:a16="http://schemas.microsoft.com/office/drawing/2014/main" id="{A0C258F0-6C16-341E-8674-95F9D2FF65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054108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83D89-2D17-D332-58F6-51B71872E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Strategies for Leading By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6CF10-290F-106D-2730-19ACE9489C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Maintaining a Positive Attitude</a:t>
            </a:r>
          </a:p>
          <a:p>
            <a:r>
              <a:rPr lang="en-US" dirty="0"/>
              <a:t>Demonstrating a Strong Work Ethic</a:t>
            </a:r>
          </a:p>
          <a:p>
            <a:r>
              <a:rPr lang="en-US" dirty="0"/>
              <a:t>Showing Commitment to Continuous Learning</a:t>
            </a:r>
          </a:p>
          <a:p>
            <a:r>
              <a:rPr lang="en-US" dirty="0"/>
              <a:t>Treating Everyone with Respect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A close-up of white cubes with black letters">
            <a:extLst>
              <a:ext uri="{FF2B5EF4-FFF2-40B4-BE49-F238E27FC236}">
                <a16:creationId xmlns:a16="http://schemas.microsoft.com/office/drawing/2014/main" id="{9A6DA925-4EF3-FC48-2C45-9201303088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667706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LEADING BY EXAMPLE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89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293B82-3F12-4C5F-52A0-E0BFF14E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25" y="-697345"/>
            <a:ext cx="7925521" cy="1600200"/>
          </a:xfrm>
        </p:spPr>
        <p:txBody>
          <a:bodyPr/>
          <a:lstStyle/>
          <a:p>
            <a:r>
              <a:rPr lang="en-US" b="1"/>
              <a:t>Wrap </a:t>
            </a:r>
            <a:r>
              <a:rPr lang="en-US" b="1" dirty="0"/>
              <a:t>Up and Q&amp;A 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3A66D2-8C10-FB8C-C4B6-F8A6B3A9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825" y="1324768"/>
            <a:ext cx="6172200" cy="4873625"/>
          </a:xfrm>
        </p:spPr>
        <p:txBody>
          <a:bodyPr>
            <a:normAutofit/>
          </a:bodyPr>
          <a:lstStyle/>
          <a:p>
            <a:r>
              <a:rPr lang="en-US" sz="2667" dirty="0"/>
              <a:t>Navigating Change</a:t>
            </a:r>
          </a:p>
          <a:p>
            <a:pPr lvl="1"/>
            <a:r>
              <a:rPr lang="en-US" dirty="0"/>
              <a:t>Strategies</a:t>
            </a:r>
          </a:p>
          <a:p>
            <a:r>
              <a:rPr lang="en-US" sz="2667" dirty="0"/>
              <a:t>Problem Solving and Decision-Making</a:t>
            </a:r>
          </a:p>
          <a:p>
            <a:pPr lvl="1"/>
            <a:r>
              <a:rPr lang="en-US" dirty="0"/>
              <a:t>Strategies</a:t>
            </a:r>
          </a:p>
          <a:p>
            <a:r>
              <a:rPr lang="en-US" sz="2667" dirty="0"/>
              <a:t>Leading By Example</a:t>
            </a:r>
            <a:endParaRPr lang="en-US" sz="2400" dirty="0"/>
          </a:p>
          <a:p>
            <a:pPr lvl="1"/>
            <a:r>
              <a:rPr lang="en-US" dirty="0"/>
              <a:t>Strategies </a:t>
            </a:r>
          </a:p>
        </p:txBody>
      </p:sp>
      <p:pic>
        <p:nvPicPr>
          <p:cNvPr id="8" name="Content Placeholder 7" descr="Several white speech bubbles with question marks">
            <a:extLst>
              <a:ext uri="{FF2B5EF4-FFF2-40B4-BE49-F238E27FC236}">
                <a16:creationId xmlns:a16="http://schemas.microsoft.com/office/drawing/2014/main" id="{CDC81E2D-254F-A84E-53D4-A4E587E9B6EE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72"/>
          <a:stretch/>
        </p:blipFill>
        <p:spPr>
          <a:xfrm>
            <a:off x="7326025" y="2209798"/>
            <a:ext cx="4672012" cy="3103563"/>
          </a:xfrm>
        </p:spPr>
      </p:pic>
    </p:spTree>
    <p:extLst>
      <p:ext uri="{BB962C8B-B14F-4D97-AF65-F5344CB8AC3E}">
        <p14:creationId xmlns:p14="http://schemas.microsoft.com/office/powerpoint/2010/main" val="874754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30C7E7-4B72-4939-6D9C-F61D1079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Social Media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62216"/>
            <a:ext cx="10515600" cy="10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dirty="0">
                <a:latin typeface="Arial" panose="020B0604020202020204" pitchFamily="34" charset="0"/>
                <a:cs typeface="Arial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itchFamily="34" charset="0"/>
              </a:rPr>
              <a:t>www.theicn.org  1-800-321-3054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" y="3821673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ICN on Social Media!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7529" y="4407269"/>
            <a:ext cx="11310212" cy="1514924"/>
            <a:chOff x="820584" y="4441195"/>
            <a:chExt cx="11310212" cy="1514924"/>
          </a:xfrm>
        </p:grpSpPr>
        <p:grpSp>
          <p:nvGrpSpPr>
            <p:cNvPr id="8" name="Group 7"/>
            <p:cNvGrpSpPr/>
            <p:nvPr/>
          </p:nvGrpSpPr>
          <p:grpSpPr>
            <a:xfrm>
              <a:off x="820584" y="4441195"/>
              <a:ext cx="8064168" cy="1514924"/>
              <a:chOff x="669333" y="4441195"/>
              <a:chExt cx="8064168" cy="1514924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9333" y="5586787"/>
                <a:ext cx="30859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 dirty="0">
                    <a:solidFill>
                      <a:srgbClr val="0070C0"/>
                    </a:solidFill>
                    <a:hlinkClick r:id="rId3"/>
                  </a:rPr>
                  <a:t>facebook.com/</a:t>
                </a:r>
                <a:r>
                  <a:rPr lang="en-US" dirty="0" err="1">
                    <a:solidFill>
                      <a:srgbClr val="0070C0"/>
                    </a:solidFill>
                    <a:hlinkClick r:id="rId3"/>
                  </a:rPr>
                  <a:t>ichildnutrition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13" name="Picture 12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2135" y="4467003"/>
                <a:ext cx="995387" cy="995853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3989634" y="5584106"/>
                <a:ext cx="17828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5"/>
                  </a:rPr>
                  <a:t>@</a:t>
                </a:r>
                <a:r>
                  <a:rPr lang="en-US" err="1">
                    <a:solidFill>
                      <a:prstClr val="black"/>
                    </a:solidFill>
                    <a:hlinkClick r:id="rId5"/>
                  </a:rPr>
                  <a:t>ichildnutrition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5" name="Picture 10" descr="http://3835642c2693476aa717-d4b78efce91b9730bcca725cf9bb0b37.r51.cf1.rackcdn.com/Multi-Color_Logo_thumbnail200.pn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7713" y="4441195"/>
                <a:ext cx="1077184" cy="1077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6350413" y="5584106"/>
                <a:ext cx="23830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6"/>
                  </a:rPr>
                  <a:t>instagram.com/</a:t>
                </a:r>
                <a:r>
                  <a:rPr lang="en-US" err="1">
                    <a:solidFill>
                      <a:prstClr val="black"/>
                    </a:solidFill>
                    <a:hlinkClick r:id="rId6"/>
                  </a:rPr>
                  <a:t>theicn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06936" y="4467003"/>
              <a:ext cx="3323860" cy="1455267"/>
              <a:chOff x="8081010" y="4684315"/>
              <a:chExt cx="3051603" cy="1455267"/>
            </a:xfrm>
          </p:grpSpPr>
          <p:pic>
            <p:nvPicPr>
              <p:cNvPr id="10" name="Picture 9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2826" y="4684315"/>
                <a:ext cx="1155348" cy="982500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8081010" y="5770250"/>
                <a:ext cx="3051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hlinkClick r:id="rId8"/>
                  </a:rPr>
                  <a:t>linkedin.com/company/</a:t>
                </a:r>
                <a:r>
                  <a:rPr lang="en-US" err="1">
                    <a:hlinkClick r:id="rId8"/>
                  </a:rPr>
                  <a:t>theicn</a:t>
                </a:r>
                <a:endParaRPr lang="en-US" sz="2400"/>
              </a:p>
            </p:txBody>
          </p:sp>
        </p:grpSp>
      </p:grp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0"/>
          <a:stretch/>
        </p:blipFill>
        <p:spPr>
          <a:xfrm>
            <a:off x="4276671" y="4433076"/>
            <a:ext cx="996647" cy="105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5D6F6-A23D-5BCE-9B04-93FA5BF3F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1433967"/>
            <a:ext cx="6536278" cy="117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35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282" y="608458"/>
            <a:ext cx="8305800" cy="563384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training was developed by the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 University of Mississippi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School of Applied Sciences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 dirty="0">
                <a:solidFill>
                  <a:srgbClr val="000000"/>
                </a:solidFill>
                <a:latin typeface="+mj-lt"/>
              </a:rPr>
              <a:t>www.theicn.org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>
                <a:solidFill>
                  <a:srgbClr val="000000"/>
                </a:solidFill>
                <a:latin typeface="+mj-lt"/>
              </a:rPr>
              <a:t>1-800-321-3054</a:t>
            </a:r>
            <a:endParaRPr lang="en-US" b="1" i="1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95157-3A19-13C2-093C-ECCDED9DD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2006601"/>
            <a:ext cx="6536278" cy="1176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D4855-A4ED-96DB-03CA-2372827CA4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Disclosure</a:t>
            </a:r>
          </a:p>
        </p:txBody>
      </p:sp>
    </p:spTree>
    <p:extLst>
      <p:ext uri="{BB962C8B-B14F-4D97-AF65-F5344CB8AC3E}">
        <p14:creationId xmlns:p14="http://schemas.microsoft.com/office/powerpoint/2010/main" val="19469125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516</Words>
  <Application>Microsoft Office PowerPoint</Application>
  <PresentationFormat>Widescreen</PresentationFormat>
  <Paragraphs>124</Paragraphs>
  <Slides>25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Courier New</vt:lpstr>
      <vt:lpstr>Symbol</vt:lpstr>
      <vt:lpstr>Office Theme</vt:lpstr>
      <vt:lpstr>Inspire, Influence, and Innovate: Leadership Essentials</vt:lpstr>
      <vt:lpstr>Sessions </vt:lpstr>
      <vt:lpstr>Participant’s Workbook  and Leadership Journal</vt:lpstr>
      <vt:lpstr>Ground Rules</vt:lpstr>
      <vt:lpstr>Adaptive Leadership</vt:lpstr>
      <vt:lpstr>Learning Objectives</vt:lpstr>
      <vt:lpstr>ACTIVITY: ADAPTIVE LEADERSHIP DISCUSSION</vt:lpstr>
      <vt:lpstr>Leading Through Change</vt:lpstr>
      <vt:lpstr>Navigating Change Strategies:  Staying Informed</vt:lpstr>
      <vt:lpstr>Navigating Change Strategies:  Being Flexible</vt:lpstr>
      <vt:lpstr>Navigating Change Strategies:  Team Decision-Making</vt:lpstr>
      <vt:lpstr>Navigating Change Strategies:  Communicate Change</vt:lpstr>
      <vt:lpstr>ACTIVITY: LEADING THROUGH CHANGE ROLE-PLAYING EXERCISE</vt:lpstr>
      <vt:lpstr>Problem-Solving and Decision-Making</vt:lpstr>
      <vt:lpstr>Decision-Making Strategies:  Weighing Pros and Cons</vt:lpstr>
      <vt:lpstr>Decision-Making Strategies:  Consider Impact</vt:lpstr>
      <vt:lpstr>Decision-Making Strategies:  Seek Input</vt:lpstr>
      <vt:lpstr>Decision-Making Strategies: Use Data and Evidence to Guide Decisions</vt:lpstr>
      <vt:lpstr>ACTIVITY: PROBLEM-SOLVING AND DECISION-MAKING ROLE-PLAYING EXERCISE</vt:lpstr>
      <vt:lpstr>Leading By Example</vt:lpstr>
      <vt:lpstr>Strategies for Leading By Example</vt:lpstr>
      <vt:lpstr>ACTIVITY: LEADING BY EXAMPLE ROLE-PLAYING EXERCISE</vt:lpstr>
      <vt:lpstr>Wrap Up and Q&amp;A </vt:lpstr>
      <vt:lpstr>Social Media Links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Breanna Tutor</dc:creator>
  <cp:lastModifiedBy>Danielle Barrett</cp:lastModifiedBy>
  <cp:revision>2</cp:revision>
  <dcterms:created xsi:type="dcterms:W3CDTF">2024-11-05T14:11:00Z</dcterms:created>
  <dcterms:modified xsi:type="dcterms:W3CDTF">2024-12-03T19:00:39Z</dcterms:modified>
</cp:coreProperties>
</file>