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61" r:id="rId3"/>
    <p:sldId id="262" r:id="rId4"/>
    <p:sldId id="259" r:id="rId5"/>
    <p:sldId id="264" r:id="rId6"/>
    <p:sldId id="426" r:id="rId7"/>
    <p:sldId id="354" r:id="rId8"/>
    <p:sldId id="355" r:id="rId9"/>
    <p:sldId id="356" r:id="rId10"/>
    <p:sldId id="357" r:id="rId11"/>
    <p:sldId id="358" r:id="rId12"/>
    <p:sldId id="359" r:id="rId13"/>
    <p:sldId id="360" r:id="rId14"/>
    <p:sldId id="363" r:id="rId15"/>
    <p:sldId id="361" r:id="rId16"/>
    <p:sldId id="362" r:id="rId17"/>
    <p:sldId id="364" r:id="rId18"/>
    <p:sldId id="365" r:id="rId19"/>
    <p:sldId id="366" r:id="rId20"/>
    <p:sldId id="367" r:id="rId21"/>
    <p:sldId id="369" r:id="rId22"/>
    <p:sldId id="370" r:id="rId23"/>
    <p:sldId id="371" r:id="rId24"/>
    <p:sldId id="372" r:id="rId25"/>
    <p:sldId id="373" r:id="rId26"/>
    <p:sldId id="374" r:id="rId27"/>
    <p:sldId id="375" r:id="rId28"/>
    <p:sldId id="376" r:id="rId29"/>
    <p:sldId id="377" r:id="rId30"/>
    <p:sldId id="309" r:id="rId31"/>
    <p:sldId id="424" r:id="rId32"/>
    <p:sldId id="425"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8953"/>
    <a:srgbClr val="148A82"/>
    <a:srgbClr val="4AA5AC"/>
    <a:srgbClr val="6CA1A6"/>
    <a:srgbClr val="77B2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106BC9-E13F-42EA-8D5E-4B9F242ED9C1}" v="1" dt="2024-12-04T13:49:31.5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11" autoAdjust="0"/>
    <p:restoredTop sz="86402" autoAdjust="0"/>
  </p:normalViewPr>
  <p:slideViewPr>
    <p:cSldViewPr snapToGrid="0">
      <p:cViewPr>
        <p:scale>
          <a:sx n="70" d="100"/>
          <a:sy n="70" d="100"/>
        </p:scale>
        <p:origin x="48" y="1512"/>
      </p:cViewPr>
      <p:guideLst/>
    </p:cSldViewPr>
  </p:slideViewPr>
  <p:outlineViewPr>
    <p:cViewPr>
      <p:scale>
        <a:sx n="33" d="100"/>
        <a:sy n="33" d="100"/>
      </p:scale>
      <p:origin x="0" y="-5178"/>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le Barrett" userId="1c2023d7-d79a-46bc-b53f-0f7e666cf548" providerId="ADAL" clId="{E2106BC9-E13F-42EA-8D5E-4B9F242ED9C1}"/>
    <pc:docChg chg="undo custSel addSld modSld">
      <pc:chgData name="Danielle Barrett" userId="1c2023d7-d79a-46bc-b53f-0f7e666cf548" providerId="ADAL" clId="{E2106BC9-E13F-42EA-8D5E-4B9F242ED9C1}" dt="2024-12-04T13:52:15.963" v="90" actId="26606"/>
      <pc:docMkLst>
        <pc:docMk/>
      </pc:docMkLst>
      <pc:sldChg chg="modSp mod">
        <pc:chgData name="Danielle Barrett" userId="1c2023d7-d79a-46bc-b53f-0f7e666cf548" providerId="ADAL" clId="{E2106BC9-E13F-42EA-8D5E-4B9F242ED9C1}" dt="2024-12-04T13:48:51.612" v="44"/>
        <pc:sldMkLst>
          <pc:docMk/>
          <pc:sldMk cId="1839963715" sldId="264"/>
        </pc:sldMkLst>
        <pc:spChg chg="mod">
          <ac:chgData name="Danielle Barrett" userId="1c2023d7-d79a-46bc-b53f-0f7e666cf548" providerId="ADAL" clId="{E2106BC9-E13F-42EA-8D5E-4B9F242ED9C1}" dt="2024-12-04T13:48:51.612" v="44"/>
          <ac:spMkLst>
            <pc:docMk/>
            <pc:sldMk cId="1839963715" sldId="264"/>
            <ac:spMk id="3" creationId="{04C0EB97-CAB2-CF0A-AA94-82BEE399DF15}"/>
          </ac:spMkLst>
        </pc:spChg>
        <pc:spChg chg="mod">
          <ac:chgData name="Danielle Barrett" userId="1c2023d7-d79a-46bc-b53f-0f7e666cf548" providerId="ADAL" clId="{E2106BC9-E13F-42EA-8D5E-4B9F242ED9C1}" dt="2024-12-04T13:48:46.066" v="43" actId="14100"/>
          <ac:spMkLst>
            <pc:docMk/>
            <pc:sldMk cId="1839963715" sldId="264"/>
            <ac:spMk id="12" creationId="{FC97B958-DFBA-7403-B95B-B2B69B293067}"/>
          </ac:spMkLst>
        </pc:spChg>
      </pc:sldChg>
      <pc:sldChg chg="modSp mod">
        <pc:chgData name="Danielle Barrett" userId="1c2023d7-d79a-46bc-b53f-0f7e666cf548" providerId="ADAL" clId="{E2106BC9-E13F-42EA-8D5E-4B9F242ED9C1}" dt="2024-12-04T13:50:22.107" v="75" actId="404"/>
        <pc:sldMkLst>
          <pc:docMk/>
          <pc:sldMk cId="2437303426" sldId="309"/>
        </pc:sldMkLst>
        <pc:spChg chg="mod">
          <ac:chgData name="Danielle Barrett" userId="1c2023d7-d79a-46bc-b53f-0f7e666cf548" providerId="ADAL" clId="{E2106BC9-E13F-42EA-8D5E-4B9F242ED9C1}" dt="2024-12-04T13:50:22.107" v="75" actId="404"/>
          <ac:spMkLst>
            <pc:docMk/>
            <pc:sldMk cId="2437303426" sldId="309"/>
            <ac:spMk id="5" creationId="{393A66D2-8C10-FB8C-C4B6-F8A6B3A97641}"/>
          </ac:spMkLst>
        </pc:spChg>
      </pc:sldChg>
      <pc:sldChg chg="addSp delSp modSp add mod setBg delDesignElem">
        <pc:chgData name="Danielle Barrett" userId="1c2023d7-d79a-46bc-b53f-0f7e666cf548" providerId="ADAL" clId="{E2106BC9-E13F-42EA-8D5E-4B9F242ED9C1}" dt="2024-12-04T13:50:35.847" v="76" actId="26606"/>
        <pc:sldMkLst>
          <pc:docMk/>
          <pc:sldMk cId="3138864708" sldId="354"/>
        </pc:sldMkLst>
        <pc:spChg chg="mod">
          <ac:chgData name="Danielle Barrett" userId="1c2023d7-d79a-46bc-b53f-0f7e666cf548" providerId="ADAL" clId="{E2106BC9-E13F-42EA-8D5E-4B9F242ED9C1}" dt="2024-12-04T13:50:35.847" v="76" actId="26606"/>
          <ac:spMkLst>
            <pc:docMk/>
            <pc:sldMk cId="3138864708" sldId="354"/>
            <ac:spMk id="5" creationId="{151019A9-4D39-EA46-8E69-B8B8DE0651CC}"/>
          </ac:spMkLst>
        </pc:spChg>
        <pc:spChg chg="add">
          <ac:chgData name="Danielle Barrett" userId="1c2023d7-d79a-46bc-b53f-0f7e666cf548" providerId="ADAL" clId="{E2106BC9-E13F-42EA-8D5E-4B9F242ED9C1}" dt="2024-12-04T13:50:35.847" v="76" actId="26606"/>
          <ac:spMkLst>
            <pc:docMk/>
            <pc:sldMk cId="3138864708" sldId="354"/>
            <ac:spMk id="8" creationId="{D4771268-CB57-404A-9271-370EB28F6090}"/>
          </ac:spMkLst>
        </pc:spChg>
        <pc:spChg chg="del">
          <ac:chgData name="Danielle Barrett" userId="1c2023d7-d79a-46bc-b53f-0f7e666cf548" providerId="ADAL" clId="{E2106BC9-E13F-42EA-8D5E-4B9F242ED9C1}" dt="2024-12-04T13:49:31.551" v="56"/>
          <ac:spMkLst>
            <pc:docMk/>
            <pc:sldMk cId="3138864708" sldId="354"/>
            <ac:spMk id="11" creationId="{D4771268-CB57-404A-9271-370EB28F6090}"/>
          </ac:spMkLst>
        </pc:spChg>
      </pc:sldChg>
      <pc:sldChg chg="modSp add mod">
        <pc:chgData name="Danielle Barrett" userId="1c2023d7-d79a-46bc-b53f-0f7e666cf548" providerId="ADAL" clId="{E2106BC9-E13F-42EA-8D5E-4B9F242ED9C1}" dt="2024-12-04T13:49:31.769" v="58" actId="27636"/>
        <pc:sldMkLst>
          <pc:docMk/>
          <pc:sldMk cId="1993463057" sldId="355"/>
        </pc:sldMkLst>
        <pc:spChg chg="mod">
          <ac:chgData name="Danielle Barrett" userId="1c2023d7-d79a-46bc-b53f-0f7e666cf548" providerId="ADAL" clId="{E2106BC9-E13F-42EA-8D5E-4B9F242ED9C1}" dt="2024-12-04T13:49:31.769" v="58" actId="27636"/>
          <ac:spMkLst>
            <pc:docMk/>
            <pc:sldMk cId="1993463057" sldId="355"/>
            <ac:spMk id="4" creationId="{3E00AF19-A2DA-CAB9-CED9-F04AFB778A2F}"/>
          </ac:spMkLst>
        </pc:spChg>
      </pc:sldChg>
      <pc:sldChg chg="modSp add mod">
        <pc:chgData name="Danielle Barrett" userId="1c2023d7-d79a-46bc-b53f-0f7e666cf548" providerId="ADAL" clId="{E2106BC9-E13F-42EA-8D5E-4B9F242ED9C1}" dt="2024-12-04T13:50:41.672" v="77" actId="14100"/>
        <pc:sldMkLst>
          <pc:docMk/>
          <pc:sldMk cId="3265272240" sldId="356"/>
        </pc:sldMkLst>
        <pc:spChg chg="mod">
          <ac:chgData name="Danielle Barrett" userId="1c2023d7-d79a-46bc-b53f-0f7e666cf548" providerId="ADAL" clId="{E2106BC9-E13F-42EA-8D5E-4B9F242ED9C1}" dt="2024-12-04T13:50:41.672" v="77" actId="14100"/>
          <ac:spMkLst>
            <pc:docMk/>
            <pc:sldMk cId="3265272240" sldId="356"/>
            <ac:spMk id="2" creationId="{1B0CDBAD-AFD8-2C3B-9D3D-17BC7FB60BA3}"/>
          </ac:spMkLst>
        </pc:spChg>
      </pc:sldChg>
      <pc:sldChg chg="modSp add mod">
        <pc:chgData name="Danielle Barrett" userId="1c2023d7-d79a-46bc-b53f-0f7e666cf548" providerId="ADAL" clId="{E2106BC9-E13F-42EA-8D5E-4B9F242ED9C1}" dt="2024-12-04T13:50:48.259" v="78" actId="14100"/>
        <pc:sldMkLst>
          <pc:docMk/>
          <pc:sldMk cId="3048892300" sldId="357"/>
        </pc:sldMkLst>
        <pc:spChg chg="mod">
          <ac:chgData name="Danielle Barrett" userId="1c2023d7-d79a-46bc-b53f-0f7e666cf548" providerId="ADAL" clId="{E2106BC9-E13F-42EA-8D5E-4B9F242ED9C1}" dt="2024-12-04T13:50:48.259" v="78" actId="14100"/>
          <ac:spMkLst>
            <pc:docMk/>
            <pc:sldMk cId="3048892300" sldId="357"/>
            <ac:spMk id="2" creationId="{1B0CDBAD-AFD8-2C3B-9D3D-17BC7FB60BA3}"/>
          </ac:spMkLst>
        </pc:spChg>
      </pc:sldChg>
      <pc:sldChg chg="modSp add mod">
        <pc:chgData name="Danielle Barrett" userId="1c2023d7-d79a-46bc-b53f-0f7e666cf548" providerId="ADAL" clId="{E2106BC9-E13F-42EA-8D5E-4B9F242ED9C1}" dt="2024-12-04T13:51:02.246" v="79" actId="14100"/>
        <pc:sldMkLst>
          <pc:docMk/>
          <pc:sldMk cId="1729388502" sldId="358"/>
        </pc:sldMkLst>
        <pc:spChg chg="mod">
          <ac:chgData name="Danielle Barrett" userId="1c2023d7-d79a-46bc-b53f-0f7e666cf548" providerId="ADAL" clId="{E2106BC9-E13F-42EA-8D5E-4B9F242ED9C1}" dt="2024-12-04T13:51:02.246" v="79" actId="14100"/>
          <ac:spMkLst>
            <pc:docMk/>
            <pc:sldMk cId="1729388502" sldId="358"/>
            <ac:spMk id="2" creationId="{1B0CDBAD-AFD8-2C3B-9D3D-17BC7FB60BA3}"/>
          </ac:spMkLst>
        </pc:spChg>
      </pc:sldChg>
      <pc:sldChg chg="addSp delSp modSp add mod setBg delDesignElem">
        <pc:chgData name="Danielle Barrett" userId="1c2023d7-d79a-46bc-b53f-0f7e666cf548" providerId="ADAL" clId="{E2106BC9-E13F-42EA-8D5E-4B9F242ED9C1}" dt="2024-12-04T13:51:07.810" v="80" actId="26606"/>
        <pc:sldMkLst>
          <pc:docMk/>
          <pc:sldMk cId="367043636" sldId="359"/>
        </pc:sldMkLst>
        <pc:spChg chg="mod">
          <ac:chgData name="Danielle Barrett" userId="1c2023d7-d79a-46bc-b53f-0f7e666cf548" providerId="ADAL" clId="{E2106BC9-E13F-42EA-8D5E-4B9F242ED9C1}" dt="2024-12-04T13:51:07.810" v="80" actId="26606"/>
          <ac:spMkLst>
            <pc:docMk/>
            <pc:sldMk cId="367043636" sldId="359"/>
            <ac:spMk id="5" creationId="{151019A9-4D39-EA46-8E69-B8B8DE0651CC}"/>
          </ac:spMkLst>
        </pc:spChg>
        <pc:spChg chg="add">
          <ac:chgData name="Danielle Barrett" userId="1c2023d7-d79a-46bc-b53f-0f7e666cf548" providerId="ADAL" clId="{E2106BC9-E13F-42EA-8D5E-4B9F242ED9C1}" dt="2024-12-04T13:51:07.810" v="80" actId="26606"/>
          <ac:spMkLst>
            <pc:docMk/>
            <pc:sldMk cId="367043636" sldId="359"/>
            <ac:spMk id="13" creationId="{D4771268-CB57-404A-9271-370EB28F6090}"/>
          </ac:spMkLst>
        </pc:spChg>
        <pc:spChg chg="del">
          <ac:chgData name="Danielle Barrett" userId="1c2023d7-d79a-46bc-b53f-0f7e666cf548" providerId="ADAL" clId="{E2106BC9-E13F-42EA-8D5E-4B9F242ED9C1}" dt="2024-12-04T13:49:31.551" v="56"/>
          <ac:spMkLst>
            <pc:docMk/>
            <pc:sldMk cId="367043636" sldId="359"/>
            <ac:spMk id="18" creationId="{D4771268-CB57-404A-9271-370EB28F6090}"/>
          </ac:spMkLst>
        </pc:spChg>
      </pc:sldChg>
      <pc:sldChg chg="modSp add mod">
        <pc:chgData name="Danielle Barrett" userId="1c2023d7-d79a-46bc-b53f-0f7e666cf548" providerId="ADAL" clId="{E2106BC9-E13F-42EA-8D5E-4B9F242ED9C1}" dt="2024-12-04T13:49:31.784" v="63" actId="27636"/>
        <pc:sldMkLst>
          <pc:docMk/>
          <pc:sldMk cId="2751912275" sldId="360"/>
        </pc:sldMkLst>
        <pc:spChg chg="mod">
          <ac:chgData name="Danielle Barrett" userId="1c2023d7-d79a-46bc-b53f-0f7e666cf548" providerId="ADAL" clId="{E2106BC9-E13F-42EA-8D5E-4B9F242ED9C1}" dt="2024-12-04T13:49:31.784" v="63" actId="27636"/>
          <ac:spMkLst>
            <pc:docMk/>
            <pc:sldMk cId="2751912275" sldId="360"/>
            <ac:spMk id="2" creationId="{1B0CDBAD-AFD8-2C3B-9D3D-17BC7FB60BA3}"/>
          </ac:spMkLst>
        </pc:spChg>
      </pc:sldChg>
      <pc:sldChg chg="modSp add mod">
        <pc:chgData name="Danielle Barrett" userId="1c2023d7-d79a-46bc-b53f-0f7e666cf548" providerId="ADAL" clId="{E2106BC9-E13F-42EA-8D5E-4B9F242ED9C1}" dt="2024-12-04T13:51:19.836" v="82" actId="14100"/>
        <pc:sldMkLst>
          <pc:docMk/>
          <pc:sldMk cId="410461155" sldId="361"/>
        </pc:sldMkLst>
        <pc:spChg chg="mod">
          <ac:chgData name="Danielle Barrett" userId="1c2023d7-d79a-46bc-b53f-0f7e666cf548" providerId="ADAL" clId="{E2106BC9-E13F-42EA-8D5E-4B9F242ED9C1}" dt="2024-12-04T13:51:19.836" v="82" actId="14100"/>
          <ac:spMkLst>
            <pc:docMk/>
            <pc:sldMk cId="410461155" sldId="361"/>
            <ac:spMk id="2" creationId="{AADA0B42-0462-6C3A-06D6-BB3CECB1188D}"/>
          </ac:spMkLst>
        </pc:spChg>
      </pc:sldChg>
      <pc:sldChg chg="modSp add mod">
        <pc:chgData name="Danielle Barrett" userId="1c2023d7-d79a-46bc-b53f-0f7e666cf548" providerId="ADAL" clId="{E2106BC9-E13F-42EA-8D5E-4B9F242ED9C1}" dt="2024-12-04T13:51:24.133" v="83" actId="14100"/>
        <pc:sldMkLst>
          <pc:docMk/>
          <pc:sldMk cId="1019602567" sldId="362"/>
        </pc:sldMkLst>
        <pc:spChg chg="mod">
          <ac:chgData name="Danielle Barrett" userId="1c2023d7-d79a-46bc-b53f-0f7e666cf548" providerId="ADAL" clId="{E2106BC9-E13F-42EA-8D5E-4B9F242ED9C1}" dt="2024-12-04T13:51:24.133" v="83" actId="14100"/>
          <ac:spMkLst>
            <pc:docMk/>
            <pc:sldMk cId="1019602567" sldId="362"/>
            <ac:spMk id="2" creationId="{AADA0B42-0462-6C3A-06D6-BB3CECB1188D}"/>
          </ac:spMkLst>
        </pc:spChg>
      </pc:sldChg>
      <pc:sldChg chg="modSp add mod">
        <pc:chgData name="Danielle Barrett" userId="1c2023d7-d79a-46bc-b53f-0f7e666cf548" providerId="ADAL" clId="{E2106BC9-E13F-42EA-8D5E-4B9F242ED9C1}" dt="2024-12-04T13:51:13.467" v="81" actId="14100"/>
        <pc:sldMkLst>
          <pc:docMk/>
          <pc:sldMk cId="164415300" sldId="363"/>
        </pc:sldMkLst>
        <pc:spChg chg="mod">
          <ac:chgData name="Danielle Barrett" userId="1c2023d7-d79a-46bc-b53f-0f7e666cf548" providerId="ADAL" clId="{E2106BC9-E13F-42EA-8D5E-4B9F242ED9C1}" dt="2024-12-04T13:51:13.467" v="81" actId="14100"/>
          <ac:spMkLst>
            <pc:docMk/>
            <pc:sldMk cId="164415300" sldId="363"/>
            <ac:spMk id="2" creationId="{AADA0B42-0462-6C3A-06D6-BB3CECB1188D}"/>
          </ac:spMkLst>
        </pc:spChg>
      </pc:sldChg>
      <pc:sldChg chg="addSp delSp modSp add mod setBg delDesignElem">
        <pc:chgData name="Danielle Barrett" userId="1c2023d7-d79a-46bc-b53f-0f7e666cf548" providerId="ADAL" clId="{E2106BC9-E13F-42EA-8D5E-4B9F242ED9C1}" dt="2024-12-04T13:51:27.640" v="84" actId="26606"/>
        <pc:sldMkLst>
          <pc:docMk/>
          <pc:sldMk cId="325622308" sldId="364"/>
        </pc:sldMkLst>
        <pc:spChg chg="mod">
          <ac:chgData name="Danielle Barrett" userId="1c2023d7-d79a-46bc-b53f-0f7e666cf548" providerId="ADAL" clId="{E2106BC9-E13F-42EA-8D5E-4B9F242ED9C1}" dt="2024-12-04T13:51:27.640" v="84" actId="26606"/>
          <ac:spMkLst>
            <pc:docMk/>
            <pc:sldMk cId="325622308" sldId="364"/>
            <ac:spMk id="5" creationId="{151019A9-4D39-EA46-8E69-B8B8DE0651CC}"/>
          </ac:spMkLst>
        </pc:spChg>
        <pc:spChg chg="add">
          <ac:chgData name="Danielle Barrett" userId="1c2023d7-d79a-46bc-b53f-0f7e666cf548" providerId="ADAL" clId="{E2106BC9-E13F-42EA-8D5E-4B9F242ED9C1}" dt="2024-12-04T13:51:27.640" v="84" actId="26606"/>
          <ac:spMkLst>
            <pc:docMk/>
            <pc:sldMk cId="325622308" sldId="364"/>
            <ac:spMk id="10" creationId="{D4771268-CB57-404A-9271-370EB28F6090}"/>
          </ac:spMkLst>
        </pc:spChg>
        <pc:spChg chg="del">
          <ac:chgData name="Danielle Barrett" userId="1c2023d7-d79a-46bc-b53f-0f7e666cf548" providerId="ADAL" clId="{E2106BC9-E13F-42EA-8D5E-4B9F242ED9C1}" dt="2024-12-04T13:49:31.551" v="56"/>
          <ac:spMkLst>
            <pc:docMk/>
            <pc:sldMk cId="325622308" sldId="364"/>
            <ac:spMk id="13" creationId="{D4771268-CB57-404A-9271-370EB28F6090}"/>
          </ac:spMkLst>
        </pc:spChg>
      </pc:sldChg>
      <pc:sldChg chg="modSp add mod">
        <pc:chgData name="Danielle Barrett" userId="1c2023d7-d79a-46bc-b53f-0f7e666cf548" providerId="ADAL" clId="{E2106BC9-E13F-42EA-8D5E-4B9F242ED9C1}" dt="2024-12-04T13:49:31.793" v="67" actId="27636"/>
        <pc:sldMkLst>
          <pc:docMk/>
          <pc:sldMk cId="4248188291" sldId="365"/>
        </pc:sldMkLst>
        <pc:spChg chg="mod">
          <ac:chgData name="Danielle Barrett" userId="1c2023d7-d79a-46bc-b53f-0f7e666cf548" providerId="ADAL" clId="{E2106BC9-E13F-42EA-8D5E-4B9F242ED9C1}" dt="2024-12-04T13:49:31.793" v="67" actId="27636"/>
          <ac:spMkLst>
            <pc:docMk/>
            <pc:sldMk cId="4248188291" sldId="365"/>
            <ac:spMk id="2" creationId="{AADA0B42-0462-6C3A-06D6-BB3CECB1188D}"/>
          </ac:spMkLst>
        </pc:spChg>
      </pc:sldChg>
      <pc:sldChg chg="modSp add mod">
        <pc:chgData name="Danielle Barrett" userId="1c2023d7-d79a-46bc-b53f-0f7e666cf548" providerId="ADAL" clId="{E2106BC9-E13F-42EA-8D5E-4B9F242ED9C1}" dt="2024-12-04T13:49:31.793" v="68" actId="27636"/>
        <pc:sldMkLst>
          <pc:docMk/>
          <pc:sldMk cId="468221707" sldId="366"/>
        </pc:sldMkLst>
        <pc:spChg chg="mod">
          <ac:chgData name="Danielle Barrett" userId="1c2023d7-d79a-46bc-b53f-0f7e666cf548" providerId="ADAL" clId="{E2106BC9-E13F-42EA-8D5E-4B9F242ED9C1}" dt="2024-12-04T13:49:31.793" v="68" actId="27636"/>
          <ac:spMkLst>
            <pc:docMk/>
            <pc:sldMk cId="468221707" sldId="366"/>
            <ac:spMk id="2" creationId="{738BBC4E-2F19-18EE-C86C-4E8DE34D7141}"/>
          </ac:spMkLst>
        </pc:spChg>
      </pc:sldChg>
      <pc:sldChg chg="modSp add mod">
        <pc:chgData name="Danielle Barrett" userId="1c2023d7-d79a-46bc-b53f-0f7e666cf548" providerId="ADAL" clId="{E2106BC9-E13F-42EA-8D5E-4B9F242ED9C1}" dt="2024-12-04T13:49:31.793" v="69" actId="27636"/>
        <pc:sldMkLst>
          <pc:docMk/>
          <pc:sldMk cId="2103029659" sldId="367"/>
        </pc:sldMkLst>
        <pc:spChg chg="mod">
          <ac:chgData name="Danielle Barrett" userId="1c2023d7-d79a-46bc-b53f-0f7e666cf548" providerId="ADAL" clId="{E2106BC9-E13F-42EA-8D5E-4B9F242ED9C1}" dt="2024-12-04T13:49:31.793" v="69" actId="27636"/>
          <ac:spMkLst>
            <pc:docMk/>
            <pc:sldMk cId="2103029659" sldId="367"/>
            <ac:spMk id="2" creationId="{738BBC4E-2F19-18EE-C86C-4E8DE34D7141}"/>
          </ac:spMkLst>
        </pc:spChg>
      </pc:sldChg>
      <pc:sldChg chg="modSp add mod">
        <pc:chgData name="Danielle Barrett" userId="1c2023d7-d79a-46bc-b53f-0f7e666cf548" providerId="ADAL" clId="{E2106BC9-E13F-42EA-8D5E-4B9F242ED9C1}" dt="2024-12-04T13:51:37.974" v="85" actId="14100"/>
        <pc:sldMkLst>
          <pc:docMk/>
          <pc:sldMk cId="355533698" sldId="369"/>
        </pc:sldMkLst>
        <pc:spChg chg="mod">
          <ac:chgData name="Danielle Barrett" userId="1c2023d7-d79a-46bc-b53f-0f7e666cf548" providerId="ADAL" clId="{E2106BC9-E13F-42EA-8D5E-4B9F242ED9C1}" dt="2024-12-04T13:51:37.974" v="85" actId="14100"/>
          <ac:spMkLst>
            <pc:docMk/>
            <pc:sldMk cId="355533698" sldId="369"/>
            <ac:spMk id="2" creationId="{738BBC4E-2F19-18EE-C86C-4E8DE34D7141}"/>
          </ac:spMkLst>
        </pc:spChg>
      </pc:sldChg>
      <pc:sldChg chg="modSp add mod">
        <pc:chgData name="Danielle Barrett" userId="1c2023d7-d79a-46bc-b53f-0f7e666cf548" providerId="ADAL" clId="{E2106BC9-E13F-42EA-8D5E-4B9F242ED9C1}" dt="2024-12-04T13:51:44.592" v="86" actId="14100"/>
        <pc:sldMkLst>
          <pc:docMk/>
          <pc:sldMk cId="3585246176" sldId="370"/>
        </pc:sldMkLst>
        <pc:spChg chg="mod">
          <ac:chgData name="Danielle Barrett" userId="1c2023d7-d79a-46bc-b53f-0f7e666cf548" providerId="ADAL" clId="{E2106BC9-E13F-42EA-8D5E-4B9F242ED9C1}" dt="2024-12-04T13:51:44.592" v="86" actId="14100"/>
          <ac:spMkLst>
            <pc:docMk/>
            <pc:sldMk cId="3585246176" sldId="370"/>
            <ac:spMk id="2" creationId="{738BBC4E-2F19-18EE-C86C-4E8DE34D7141}"/>
          </ac:spMkLst>
        </pc:spChg>
      </pc:sldChg>
      <pc:sldChg chg="modSp add mod">
        <pc:chgData name="Danielle Barrett" userId="1c2023d7-d79a-46bc-b53f-0f7e666cf548" providerId="ADAL" clId="{E2106BC9-E13F-42EA-8D5E-4B9F242ED9C1}" dt="2024-12-04T13:51:49.282" v="87" actId="14100"/>
        <pc:sldMkLst>
          <pc:docMk/>
          <pc:sldMk cId="201232574" sldId="371"/>
        </pc:sldMkLst>
        <pc:spChg chg="mod">
          <ac:chgData name="Danielle Barrett" userId="1c2023d7-d79a-46bc-b53f-0f7e666cf548" providerId="ADAL" clId="{E2106BC9-E13F-42EA-8D5E-4B9F242ED9C1}" dt="2024-12-04T13:51:49.282" v="87" actId="14100"/>
          <ac:spMkLst>
            <pc:docMk/>
            <pc:sldMk cId="201232574" sldId="371"/>
            <ac:spMk id="2" creationId="{738BBC4E-2F19-18EE-C86C-4E8DE34D7141}"/>
          </ac:spMkLst>
        </pc:spChg>
      </pc:sldChg>
      <pc:sldChg chg="addSp delSp modSp add mod setBg delDesignElem">
        <pc:chgData name="Danielle Barrett" userId="1c2023d7-d79a-46bc-b53f-0f7e666cf548" providerId="ADAL" clId="{E2106BC9-E13F-42EA-8D5E-4B9F242ED9C1}" dt="2024-12-04T13:51:53.329" v="88" actId="26606"/>
        <pc:sldMkLst>
          <pc:docMk/>
          <pc:sldMk cId="2054840446" sldId="372"/>
        </pc:sldMkLst>
        <pc:spChg chg="mod">
          <ac:chgData name="Danielle Barrett" userId="1c2023d7-d79a-46bc-b53f-0f7e666cf548" providerId="ADAL" clId="{E2106BC9-E13F-42EA-8D5E-4B9F242ED9C1}" dt="2024-12-04T13:51:53.329" v="88" actId="26606"/>
          <ac:spMkLst>
            <pc:docMk/>
            <pc:sldMk cId="2054840446" sldId="372"/>
            <ac:spMk id="5" creationId="{151019A9-4D39-EA46-8E69-B8B8DE0651CC}"/>
          </ac:spMkLst>
        </pc:spChg>
        <pc:spChg chg="add">
          <ac:chgData name="Danielle Barrett" userId="1c2023d7-d79a-46bc-b53f-0f7e666cf548" providerId="ADAL" clId="{E2106BC9-E13F-42EA-8D5E-4B9F242ED9C1}" dt="2024-12-04T13:51:53.329" v="88" actId="26606"/>
          <ac:spMkLst>
            <pc:docMk/>
            <pc:sldMk cId="2054840446" sldId="372"/>
            <ac:spMk id="13" creationId="{D4771268-CB57-404A-9271-370EB28F6090}"/>
          </ac:spMkLst>
        </pc:spChg>
        <pc:spChg chg="del">
          <ac:chgData name="Danielle Barrett" userId="1c2023d7-d79a-46bc-b53f-0f7e666cf548" providerId="ADAL" clId="{E2106BC9-E13F-42EA-8D5E-4B9F242ED9C1}" dt="2024-12-04T13:49:31.551" v="56"/>
          <ac:spMkLst>
            <pc:docMk/>
            <pc:sldMk cId="2054840446" sldId="372"/>
            <ac:spMk id="18" creationId="{D4771268-CB57-404A-9271-370EB28F6090}"/>
          </ac:spMkLst>
        </pc:spChg>
      </pc:sldChg>
      <pc:sldChg chg="modSp add mod">
        <pc:chgData name="Danielle Barrett" userId="1c2023d7-d79a-46bc-b53f-0f7e666cf548" providerId="ADAL" clId="{E2106BC9-E13F-42EA-8D5E-4B9F242ED9C1}" dt="2024-12-04T13:49:31.809" v="70" actId="27636"/>
        <pc:sldMkLst>
          <pc:docMk/>
          <pc:sldMk cId="449752555" sldId="373"/>
        </pc:sldMkLst>
        <pc:spChg chg="mod">
          <ac:chgData name="Danielle Barrett" userId="1c2023d7-d79a-46bc-b53f-0f7e666cf548" providerId="ADAL" clId="{E2106BC9-E13F-42EA-8D5E-4B9F242ED9C1}" dt="2024-12-04T13:49:31.809" v="70" actId="27636"/>
          <ac:spMkLst>
            <pc:docMk/>
            <pc:sldMk cId="449752555" sldId="373"/>
            <ac:spMk id="4" creationId="{F449CCD4-E584-B76C-E7A0-98896E01AB78}"/>
          </ac:spMkLst>
        </pc:spChg>
      </pc:sldChg>
      <pc:sldChg chg="add">
        <pc:chgData name="Danielle Barrett" userId="1c2023d7-d79a-46bc-b53f-0f7e666cf548" providerId="ADAL" clId="{E2106BC9-E13F-42EA-8D5E-4B9F242ED9C1}" dt="2024-12-04T13:49:31.551" v="56"/>
        <pc:sldMkLst>
          <pc:docMk/>
          <pc:sldMk cId="1351684026" sldId="374"/>
        </pc:sldMkLst>
      </pc:sldChg>
      <pc:sldChg chg="add">
        <pc:chgData name="Danielle Barrett" userId="1c2023d7-d79a-46bc-b53f-0f7e666cf548" providerId="ADAL" clId="{E2106BC9-E13F-42EA-8D5E-4B9F242ED9C1}" dt="2024-12-04T13:49:31.551" v="56"/>
        <pc:sldMkLst>
          <pc:docMk/>
          <pc:sldMk cId="710812736" sldId="375"/>
        </pc:sldMkLst>
      </pc:sldChg>
      <pc:sldChg chg="modSp add mod">
        <pc:chgData name="Danielle Barrett" userId="1c2023d7-d79a-46bc-b53f-0f7e666cf548" providerId="ADAL" clId="{E2106BC9-E13F-42EA-8D5E-4B9F242ED9C1}" dt="2024-12-04T13:52:10.810" v="89" actId="108"/>
        <pc:sldMkLst>
          <pc:docMk/>
          <pc:sldMk cId="1354047112" sldId="376"/>
        </pc:sldMkLst>
        <pc:spChg chg="mod">
          <ac:chgData name="Danielle Barrett" userId="1c2023d7-d79a-46bc-b53f-0f7e666cf548" providerId="ADAL" clId="{E2106BC9-E13F-42EA-8D5E-4B9F242ED9C1}" dt="2024-12-04T13:52:10.810" v="89" actId="108"/>
          <ac:spMkLst>
            <pc:docMk/>
            <pc:sldMk cId="1354047112" sldId="376"/>
            <ac:spMk id="4" creationId="{F449CCD4-E584-B76C-E7A0-98896E01AB78}"/>
          </ac:spMkLst>
        </pc:spChg>
      </pc:sldChg>
      <pc:sldChg chg="addSp delSp modSp add mod setBg delDesignElem">
        <pc:chgData name="Danielle Barrett" userId="1c2023d7-d79a-46bc-b53f-0f7e666cf548" providerId="ADAL" clId="{E2106BC9-E13F-42EA-8D5E-4B9F242ED9C1}" dt="2024-12-04T13:52:15.963" v="90" actId="26606"/>
        <pc:sldMkLst>
          <pc:docMk/>
          <pc:sldMk cId="2350040440" sldId="377"/>
        </pc:sldMkLst>
        <pc:spChg chg="mod">
          <ac:chgData name="Danielle Barrett" userId="1c2023d7-d79a-46bc-b53f-0f7e666cf548" providerId="ADAL" clId="{E2106BC9-E13F-42EA-8D5E-4B9F242ED9C1}" dt="2024-12-04T13:52:15.963" v="90" actId="26606"/>
          <ac:spMkLst>
            <pc:docMk/>
            <pc:sldMk cId="2350040440" sldId="377"/>
            <ac:spMk id="5" creationId="{151019A9-4D39-EA46-8E69-B8B8DE0651CC}"/>
          </ac:spMkLst>
        </pc:spChg>
        <pc:spChg chg="add">
          <ac:chgData name="Danielle Barrett" userId="1c2023d7-d79a-46bc-b53f-0f7e666cf548" providerId="ADAL" clId="{E2106BC9-E13F-42EA-8D5E-4B9F242ED9C1}" dt="2024-12-04T13:52:15.963" v="90" actId="26606"/>
          <ac:spMkLst>
            <pc:docMk/>
            <pc:sldMk cId="2350040440" sldId="377"/>
            <ac:spMk id="13" creationId="{D4771268-CB57-404A-9271-370EB28F6090}"/>
          </ac:spMkLst>
        </pc:spChg>
        <pc:spChg chg="del">
          <ac:chgData name="Danielle Barrett" userId="1c2023d7-d79a-46bc-b53f-0f7e666cf548" providerId="ADAL" clId="{E2106BC9-E13F-42EA-8D5E-4B9F242ED9C1}" dt="2024-12-04T13:49:31.551" v="56"/>
          <ac:spMkLst>
            <pc:docMk/>
            <pc:sldMk cId="2350040440" sldId="377"/>
            <ac:spMk id="18" creationId="{D4771268-CB57-404A-9271-370EB28F6090}"/>
          </ac:spMkLst>
        </pc:spChg>
      </pc:sldChg>
      <pc:sldChg chg="modSp mod">
        <pc:chgData name="Danielle Barrett" userId="1c2023d7-d79a-46bc-b53f-0f7e666cf548" providerId="ADAL" clId="{E2106BC9-E13F-42EA-8D5E-4B9F242ED9C1}" dt="2024-12-04T13:49:11.157" v="50" actId="27636"/>
        <pc:sldMkLst>
          <pc:docMk/>
          <pc:sldMk cId="1757054696" sldId="426"/>
        </pc:sldMkLst>
        <pc:spChg chg="mod">
          <ac:chgData name="Danielle Barrett" userId="1c2023d7-d79a-46bc-b53f-0f7e666cf548" providerId="ADAL" clId="{E2106BC9-E13F-42EA-8D5E-4B9F242ED9C1}" dt="2024-12-04T13:49:11.157" v="50" actId="27636"/>
          <ac:spMkLst>
            <pc:docMk/>
            <pc:sldMk cId="1757054696" sldId="426"/>
            <ac:spMk id="5" creationId="{2A6BBE21-526D-D6A0-F07B-21326E0C680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06A822-3CE0-47D4-BB06-046BD9DE271B}" type="datetimeFigureOut">
              <a:rPr lang="en-US" smtClean="0"/>
              <a:t>12/3/2024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6F8FDE-0B45-4689-A6C2-B221EC2875E7}" type="slidenum">
              <a:rPr lang="en-US" smtClean="0"/>
              <a:t>‹#›</a:t>
            </a:fld>
            <a:endParaRPr lang="en-US"/>
          </a:p>
        </p:txBody>
      </p:sp>
    </p:spTree>
    <p:extLst>
      <p:ext uri="{BB962C8B-B14F-4D97-AF65-F5344CB8AC3E}">
        <p14:creationId xmlns:p14="http://schemas.microsoft.com/office/powerpoint/2010/main" val="861167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6F8FDE-0B45-4689-A6C2-B221EC2875E7}" type="slidenum">
              <a:rPr lang="en-US" smtClean="0"/>
              <a:t>1</a:t>
            </a:fld>
            <a:endParaRPr lang="en-US"/>
          </a:p>
        </p:txBody>
      </p:sp>
    </p:spTree>
    <p:extLst>
      <p:ext uri="{BB962C8B-B14F-4D97-AF65-F5344CB8AC3E}">
        <p14:creationId xmlns:p14="http://schemas.microsoft.com/office/powerpoint/2010/main" val="4113200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7</a:t>
            </a:fld>
            <a:endParaRPr lang="en-US" dirty="0"/>
          </a:p>
        </p:txBody>
      </p:sp>
    </p:spTree>
    <p:extLst>
      <p:ext uri="{BB962C8B-B14F-4D97-AF65-F5344CB8AC3E}">
        <p14:creationId xmlns:p14="http://schemas.microsoft.com/office/powerpoint/2010/main" val="3788665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8</a:t>
            </a:fld>
            <a:endParaRPr lang="en-US" dirty="0"/>
          </a:p>
        </p:txBody>
      </p:sp>
    </p:spTree>
    <p:extLst>
      <p:ext uri="{BB962C8B-B14F-4D97-AF65-F5344CB8AC3E}">
        <p14:creationId xmlns:p14="http://schemas.microsoft.com/office/powerpoint/2010/main" val="2782995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9</a:t>
            </a:fld>
            <a:endParaRPr lang="en-US" dirty="0"/>
          </a:p>
        </p:txBody>
      </p:sp>
    </p:spTree>
    <p:extLst>
      <p:ext uri="{BB962C8B-B14F-4D97-AF65-F5344CB8AC3E}">
        <p14:creationId xmlns:p14="http://schemas.microsoft.com/office/powerpoint/2010/main" val="2525385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10</a:t>
            </a:fld>
            <a:endParaRPr lang="en-US" dirty="0"/>
          </a:p>
        </p:txBody>
      </p:sp>
    </p:spTree>
    <p:extLst>
      <p:ext uri="{BB962C8B-B14F-4D97-AF65-F5344CB8AC3E}">
        <p14:creationId xmlns:p14="http://schemas.microsoft.com/office/powerpoint/2010/main" val="4102641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11</a:t>
            </a:fld>
            <a:endParaRPr lang="en-US" dirty="0"/>
          </a:p>
        </p:txBody>
      </p:sp>
    </p:spTree>
    <p:extLst>
      <p:ext uri="{BB962C8B-B14F-4D97-AF65-F5344CB8AC3E}">
        <p14:creationId xmlns:p14="http://schemas.microsoft.com/office/powerpoint/2010/main" val="3152843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12</a:t>
            </a:fld>
            <a:endParaRPr lang="en-US" dirty="0"/>
          </a:p>
        </p:txBody>
      </p:sp>
    </p:spTree>
    <p:extLst>
      <p:ext uri="{BB962C8B-B14F-4D97-AF65-F5344CB8AC3E}">
        <p14:creationId xmlns:p14="http://schemas.microsoft.com/office/powerpoint/2010/main" val="1663916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13</a:t>
            </a:fld>
            <a:endParaRPr lang="en-US" dirty="0"/>
          </a:p>
        </p:txBody>
      </p:sp>
    </p:spTree>
    <p:extLst>
      <p:ext uri="{BB962C8B-B14F-4D97-AF65-F5344CB8AC3E}">
        <p14:creationId xmlns:p14="http://schemas.microsoft.com/office/powerpoint/2010/main" val="3588138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14</a:t>
            </a:fld>
            <a:endParaRPr lang="en-US" dirty="0"/>
          </a:p>
        </p:txBody>
      </p:sp>
    </p:spTree>
    <p:extLst>
      <p:ext uri="{BB962C8B-B14F-4D97-AF65-F5344CB8AC3E}">
        <p14:creationId xmlns:p14="http://schemas.microsoft.com/office/powerpoint/2010/main" val="30953415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15</a:t>
            </a:fld>
            <a:endParaRPr lang="en-US" dirty="0"/>
          </a:p>
        </p:txBody>
      </p:sp>
    </p:spTree>
    <p:extLst>
      <p:ext uri="{BB962C8B-B14F-4D97-AF65-F5344CB8AC3E}">
        <p14:creationId xmlns:p14="http://schemas.microsoft.com/office/powerpoint/2010/main" val="511308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16</a:t>
            </a:fld>
            <a:endParaRPr lang="en-US" dirty="0"/>
          </a:p>
        </p:txBody>
      </p:sp>
    </p:spTree>
    <p:extLst>
      <p:ext uri="{BB962C8B-B14F-4D97-AF65-F5344CB8AC3E}">
        <p14:creationId xmlns:p14="http://schemas.microsoft.com/office/powerpoint/2010/main" val="30015429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17</a:t>
            </a:fld>
            <a:endParaRPr lang="en-US" dirty="0"/>
          </a:p>
        </p:txBody>
      </p:sp>
    </p:spTree>
    <p:extLst>
      <p:ext uri="{BB962C8B-B14F-4D97-AF65-F5344CB8AC3E}">
        <p14:creationId xmlns:p14="http://schemas.microsoft.com/office/powerpoint/2010/main" val="2319749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800"/>
              </a:spcAft>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18</a:t>
            </a:fld>
            <a:endParaRPr lang="en-US" dirty="0"/>
          </a:p>
        </p:txBody>
      </p:sp>
    </p:spTree>
    <p:extLst>
      <p:ext uri="{BB962C8B-B14F-4D97-AF65-F5344CB8AC3E}">
        <p14:creationId xmlns:p14="http://schemas.microsoft.com/office/powerpoint/2010/main" val="36582427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19</a:t>
            </a:fld>
            <a:endParaRPr lang="en-US" dirty="0"/>
          </a:p>
        </p:txBody>
      </p:sp>
    </p:spTree>
    <p:extLst>
      <p:ext uri="{BB962C8B-B14F-4D97-AF65-F5344CB8AC3E}">
        <p14:creationId xmlns:p14="http://schemas.microsoft.com/office/powerpoint/2010/main" val="15658568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07000"/>
              </a:lnSpc>
              <a:spcBef>
                <a:spcPts val="0"/>
              </a:spcBef>
              <a:spcAft>
                <a:spcPts val="800"/>
              </a:spcAft>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20</a:t>
            </a:fld>
            <a:endParaRPr lang="en-US" dirty="0"/>
          </a:p>
        </p:txBody>
      </p:sp>
    </p:spTree>
    <p:extLst>
      <p:ext uri="{BB962C8B-B14F-4D97-AF65-F5344CB8AC3E}">
        <p14:creationId xmlns:p14="http://schemas.microsoft.com/office/powerpoint/2010/main" val="4328029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07000"/>
              </a:lnSpc>
              <a:spcBef>
                <a:spcPts val="0"/>
              </a:spcBef>
              <a:spcAft>
                <a:spcPts val="0"/>
              </a:spcAft>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21</a:t>
            </a:fld>
            <a:endParaRPr lang="en-US" dirty="0"/>
          </a:p>
        </p:txBody>
      </p:sp>
    </p:spTree>
    <p:extLst>
      <p:ext uri="{BB962C8B-B14F-4D97-AF65-F5344CB8AC3E}">
        <p14:creationId xmlns:p14="http://schemas.microsoft.com/office/powerpoint/2010/main" val="3770678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nSpc>
                <a:spcPct val="107000"/>
              </a:lnSpc>
              <a:spcBef>
                <a:spcPts val="0"/>
              </a:spcBef>
              <a:spcAft>
                <a:spcPts val="0"/>
              </a:spcAft>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22</a:t>
            </a:fld>
            <a:endParaRPr lang="en-US" dirty="0"/>
          </a:p>
        </p:txBody>
      </p:sp>
    </p:spTree>
    <p:extLst>
      <p:ext uri="{BB962C8B-B14F-4D97-AF65-F5344CB8AC3E}">
        <p14:creationId xmlns:p14="http://schemas.microsoft.com/office/powerpoint/2010/main" val="32239483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nSpc>
                <a:spcPct val="107000"/>
              </a:lnSpc>
              <a:spcBef>
                <a:spcPts val="0"/>
              </a:spcBef>
              <a:spcAft>
                <a:spcPts val="800"/>
              </a:spcAft>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23</a:t>
            </a:fld>
            <a:endParaRPr lang="en-US" dirty="0"/>
          </a:p>
        </p:txBody>
      </p:sp>
    </p:spTree>
    <p:extLst>
      <p:ext uri="{BB962C8B-B14F-4D97-AF65-F5344CB8AC3E}">
        <p14:creationId xmlns:p14="http://schemas.microsoft.com/office/powerpoint/2010/main" val="12087035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24</a:t>
            </a:fld>
            <a:endParaRPr lang="en-US" dirty="0"/>
          </a:p>
        </p:txBody>
      </p:sp>
    </p:spTree>
    <p:extLst>
      <p:ext uri="{BB962C8B-B14F-4D97-AF65-F5344CB8AC3E}">
        <p14:creationId xmlns:p14="http://schemas.microsoft.com/office/powerpoint/2010/main" val="4503245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25</a:t>
            </a:fld>
            <a:endParaRPr lang="en-US" dirty="0"/>
          </a:p>
        </p:txBody>
      </p:sp>
    </p:spTree>
    <p:extLst>
      <p:ext uri="{BB962C8B-B14F-4D97-AF65-F5344CB8AC3E}">
        <p14:creationId xmlns:p14="http://schemas.microsoft.com/office/powerpoint/2010/main" val="34333150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Courier New" panose="02070309020205020404" pitchFamily="49" charset="0"/>
              <a:buNone/>
            </a:pPr>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26</a:t>
            </a:fld>
            <a:endParaRPr lang="en-US" dirty="0"/>
          </a:p>
        </p:txBody>
      </p:sp>
    </p:spTree>
    <p:extLst>
      <p:ext uri="{BB962C8B-B14F-4D97-AF65-F5344CB8AC3E}">
        <p14:creationId xmlns:p14="http://schemas.microsoft.com/office/powerpoint/2010/main" val="25528043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nSpc>
                <a:spcPct val="107000"/>
              </a:lnSpc>
              <a:spcBef>
                <a:spcPts val="0"/>
              </a:spcBef>
              <a:spcAft>
                <a:spcPts val="0"/>
              </a:spcAft>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27</a:t>
            </a:fld>
            <a:endParaRPr lang="en-US" dirty="0"/>
          </a:p>
        </p:txBody>
      </p:sp>
    </p:spTree>
    <p:extLst>
      <p:ext uri="{BB962C8B-B14F-4D97-AF65-F5344CB8AC3E}">
        <p14:creationId xmlns:p14="http://schemas.microsoft.com/office/powerpoint/2010/main" val="18368629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nSpc>
                <a:spcPct val="107000"/>
              </a:lnSpc>
              <a:spcBef>
                <a:spcPts val="0"/>
              </a:spcBef>
              <a:spcAft>
                <a:spcPts val="800"/>
              </a:spcAft>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28</a:t>
            </a:fld>
            <a:endParaRPr lang="en-US" dirty="0"/>
          </a:p>
        </p:txBody>
      </p:sp>
    </p:spTree>
    <p:extLst>
      <p:ext uri="{BB962C8B-B14F-4D97-AF65-F5344CB8AC3E}">
        <p14:creationId xmlns:p14="http://schemas.microsoft.com/office/powerpoint/2010/main" val="22419134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29</a:t>
            </a:fld>
            <a:endParaRPr lang="en-US" dirty="0"/>
          </a:p>
        </p:txBody>
      </p:sp>
    </p:spTree>
    <p:extLst>
      <p:ext uri="{BB962C8B-B14F-4D97-AF65-F5344CB8AC3E}">
        <p14:creationId xmlns:p14="http://schemas.microsoft.com/office/powerpoint/2010/main" val="37151245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B44387-137A-4E63-ABA3-665FE76D86EF}" type="slidenum">
              <a:rPr lang="en-US" smtClean="0"/>
              <a:t>30</a:t>
            </a:fld>
            <a:endParaRPr lang="en-US" dirty="0"/>
          </a:p>
        </p:txBody>
      </p:sp>
    </p:spTree>
    <p:extLst>
      <p:ext uri="{BB962C8B-B14F-4D97-AF65-F5344CB8AC3E}">
        <p14:creationId xmlns:p14="http://schemas.microsoft.com/office/powerpoint/2010/main" val="23938127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93E798-ED3D-42FB-B99C-6965C2F8E05E}" type="slidenum">
              <a:rPr lang="en-US" smtClean="0"/>
              <a:t>31</a:t>
            </a:fld>
            <a:endParaRPr lang="en-US"/>
          </a:p>
        </p:txBody>
      </p:sp>
    </p:spTree>
    <p:extLst>
      <p:ext uri="{BB962C8B-B14F-4D97-AF65-F5344CB8AC3E}">
        <p14:creationId xmlns:p14="http://schemas.microsoft.com/office/powerpoint/2010/main" val="5742491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3D688E-60B2-E8E2-1170-EAF56556BC14}"/>
              </a:ext>
            </a:extLst>
          </p:cNvPr>
          <p:cNvPicPr>
            <a:picLocks noChangeAspect="1"/>
          </p:cNvPicPr>
          <p:nvPr userDrawn="1"/>
        </p:nvPicPr>
        <p:blipFill>
          <a:blip r:embed="rId2"/>
          <a:stretch>
            <a:fillRect/>
          </a:stretch>
        </p:blipFill>
        <p:spPr>
          <a:xfrm>
            <a:off x="0" y="4989169"/>
            <a:ext cx="12192000" cy="1612173"/>
          </a:xfrm>
          <a:prstGeom prst="rect">
            <a:avLst/>
          </a:prstGeom>
        </p:spPr>
      </p:pic>
    </p:spTree>
    <p:extLst>
      <p:ext uri="{BB962C8B-B14F-4D97-AF65-F5344CB8AC3E}">
        <p14:creationId xmlns:p14="http://schemas.microsoft.com/office/powerpoint/2010/main" val="172585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97742-5B91-A99A-F192-13A0F15B0A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7EB187-3DBF-3AD3-10A7-704875C2F1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2D445575-F549-566A-FBAB-7DE7E8B32F95}"/>
              </a:ext>
            </a:extLst>
          </p:cNvPr>
          <p:cNvPicPr>
            <a:picLocks noChangeAspect="1"/>
          </p:cNvPicPr>
          <p:nvPr userDrawn="1"/>
        </p:nvPicPr>
        <p:blipFill>
          <a:blip r:embed="rId2"/>
          <a:stretch>
            <a:fillRect/>
          </a:stretch>
        </p:blipFill>
        <p:spPr>
          <a:xfrm>
            <a:off x="0" y="2477529"/>
            <a:ext cx="14650720" cy="4853703"/>
          </a:xfrm>
          <a:prstGeom prst="rect">
            <a:avLst/>
          </a:prstGeom>
        </p:spPr>
      </p:pic>
    </p:spTree>
    <p:extLst>
      <p:ext uri="{BB962C8B-B14F-4D97-AF65-F5344CB8AC3E}">
        <p14:creationId xmlns:p14="http://schemas.microsoft.com/office/powerpoint/2010/main" val="3770571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DD531-54E0-B122-2DE0-A2DAA1746F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1DA9E5-EAC5-EFD7-1BBB-8D034E425CF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7" name="Picture 6">
            <a:extLst>
              <a:ext uri="{FF2B5EF4-FFF2-40B4-BE49-F238E27FC236}">
                <a16:creationId xmlns:a16="http://schemas.microsoft.com/office/drawing/2014/main" id="{670453CA-7DE2-2704-85F2-09E6E9F01D0F}"/>
              </a:ext>
            </a:extLst>
          </p:cNvPr>
          <p:cNvPicPr>
            <a:picLocks noChangeAspect="1"/>
          </p:cNvPicPr>
          <p:nvPr userDrawn="1"/>
        </p:nvPicPr>
        <p:blipFill>
          <a:blip r:embed="rId2"/>
          <a:stretch>
            <a:fillRect/>
          </a:stretch>
        </p:blipFill>
        <p:spPr>
          <a:xfrm flipH="1">
            <a:off x="3978885" y="6425514"/>
            <a:ext cx="8222135" cy="337236"/>
          </a:xfrm>
          <a:prstGeom prst="rect">
            <a:avLst/>
          </a:prstGeom>
        </p:spPr>
      </p:pic>
    </p:spTree>
    <p:extLst>
      <p:ext uri="{BB962C8B-B14F-4D97-AF65-F5344CB8AC3E}">
        <p14:creationId xmlns:p14="http://schemas.microsoft.com/office/powerpoint/2010/main" val="29329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8ACEC-DC9C-E6C6-BD23-3500A767CD14}"/>
              </a:ext>
            </a:extLst>
          </p:cNvPr>
          <p:cNvSpPr>
            <a:spLocks noGrp="1"/>
          </p:cNvSpPr>
          <p:nvPr>
            <p:ph type="title"/>
          </p:nvPr>
        </p:nvSpPr>
        <p:spPr>
          <a:xfrm>
            <a:off x="838200" y="365125"/>
            <a:ext cx="7576751" cy="67284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0A7AD83-4E7C-F77B-0307-8CB1AF103C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20B3B24-54BD-BDD4-FCEC-139B21BA62A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5459D1B8-5689-13A1-1D1D-104582C65E61}"/>
              </a:ext>
            </a:extLst>
          </p:cNvPr>
          <p:cNvPicPr>
            <a:picLocks noChangeAspect="1"/>
          </p:cNvPicPr>
          <p:nvPr userDrawn="1"/>
        </p:nvPicPr>
        <p:blipFill>
          <a:blip r:embed="rId2"/>
          <a:stretch>
            <a:fillRect/>
          </a:stretch>
        </p:blipFill>
        <p:spPr>
          <a:xfrm>
            <a:off x="-1" y="6201677"/>
            <a:ext cx="8760941" cy="531812"/>
          </a:xfrm>
          <a:prstGeom prst="rect">
            <a:avLst/>
          </a:prstGeom>
        </p:spPr>
      </p:pic>
    </p:spTree>
    <p:extLst>
      <p:ext uri="{BB962C8B-B14F-4D97-AF65-F5344CB8AC3E}">
        <p14:creationId xmlns:p14="http://schemas.microsoft.com/office/powerpoint/2010/main" val="3361641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177581E-E602-08E9-2E27-5B57EF98D3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D8A3F1-CEC3-68B8-82BA-877E7C60B8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197FDA-646D-CADC-85E2-F9AC9D92FC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847C25-A105-8347-BFD5-D3D699B4138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40800D-9E18-3F14-974D-7118650EF716}"/>
              </a:ext>
            </a:extLst>
          </p:cNvPr>
          <p:cNvSpPr>
            <a:spLocks noGrp="1"/>
          </p:cNvSpPr>
          <p:nvPr>
            <p:ph type="dt" sz="half" idx="10"/>
          </p:nvPr>
        </p:nvSpPr>
        <p:spPr/>
        <p:txBody>
          <a:bodyPr/>
          <a:lstStyle/>
          <a:p>
            <a:fld id="{58A07794-6223-684F-9076-2E1BE63D367D}" type="datetimeFigureOut">
              <a:rPr lang="en-US" smtClean="0"/>
              <a:t>12/3/2024</a:t>
            </a:fld>
            <a:endParaRPr lang="en-US"/>
          </a:p>
        </p:txBody>
      </p:sp>
      <p:sp>
        <p:nvSpPr>
          <p:cNvPr id="8" name="Footer Placeholder 7">
            <a:extLst>
              <a:ext uri="{FF2B5EF4-FFF2-40B4-BE49-F238E27FC236}">
                <a16:creationId xmlns:a16="http://schemas.microsoft.com/office/drawing/2014/main" id="{6C27E3CC-2889-146D-8E4D-7045CC96B6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EFD8BD5-3CA4-E811-7BDE-781B5580A296}"/>
              </a:ext>
            </a:extLst>
          </p:cNvPr>
          <p:cNvSpPr>
            <a:spLocks noGrp="1"/>
          </p:cNvSpPr>
          <p:nvPr>
            <p:ph type="sldNum" sz="quarter" idx="12"/>
          </p:nvPr>
        </p:nvSpPr>
        <p:spPr/>
        <p:txBody>
          <a:bodyPr/>
          <a:lstStyle/>
          <a:p>
            <a:fld id="{C1A6DA8C-C689-2E4B-996A-0C3BF79149A7}" type="slidenum">
              <a:rPr lang="en-US" smtClean="0"/>
              <a:t>‹#›</a:t>
            </a:fld>
            <a:endParaRPr lang="en-US"/>
          </a:p>
        </p:txBody>
      </p:sp>
      <p:pic>
        <p:nvPicPr>
          <p:cNvPr id="11" name="Picture 10">
            <a:extLst>
              <a:ext uri="{FF2B5EF4-FFF2-40B4-BE49-F238E27FC236}">
                <a16:creationId xmlns:a16="http://schemas.microsoft.com/office/drawing/2014/main" id="{D47B1F31-CCDC-A4FF-586B-E99B74C24E7C}"/>
              </a:ext>
            </a:extLst>
          </p:cNvPr>
          <p:cNvPicPr>
            <a:picLocks noChangeAspect="1"/>
          </p:cNvPicPr>
          <p:nvPr userDrawn="1"/>
        </p:nvPicPr>
        <p:blipFill>
          <a:blip r:embed="rId2"/>
          <a:stretch>
            <a:fillRect/>
          </a:stretch>
        </p:blipFill>
        <p:spPr>
          <a:xfrm>
            <a:off x="0" y="2477529"/>
            <a:ext cx="14650720" cy="4853703"/>
          </a:xfrm>
          <a:prstGeom prst="rect">
            <a:avLst/>
          </a:prstGeom>
        </p:spPr>
      </p:pic>
      <p:pic>
        <p:nvPicPr>
          <p:cNvPr id="12" name="Picture 11">
            <a:extLst>
              <a:ext uri="{FF2B5EF4-FFF2-40B4-BE49-F238E27FC236}">
                <a16:creationId xmlns:a16="http://schemas.microsoft.com/office/drawing/2014/main" id="{A946B9B2-E2D0-39C5-1E2C-97076E76E3C7}"/>
              </a:ext>
            </a:extLst>
          </p:cNvPr>
          <p:cNvPicPr>
            <a:picLocks noChangeAspect="1"/>
          </p:cNvPicPr>
          <p:nvPr userDrawn="1"/>
        </p:nvPicPr>
        <p:blipFill>
          <a:blip r:embed="rId3"/>
          <a:stretch>
            <a:fillRect/>
          </a:stretch>
        </p:blipFill>
        <p:spPr>
          <a:xfrm>
            <a:off x="560515" y="288132"/>
            <a:ext cx="9534953" cy="1422400"/>
          </a:xfrm>
          <a:prstGeom prst="rect">
            <a:avLst/>
          </a:prstGeom>
        </p:spPr>
      </p:pic>
    </p:spTree>
    <p:extLst>
      <p:ext uri="{BB962C8B-B14F-4D97-AF65-F5344CB8AC3E}">
        <p14:creationId xmlns:p14="http://schemas.microsoft.com/office/powerpoint/2010/main" val="2803741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1503C6F-538F-7F05-BD78-8DC7BEA3155D}"/>
              </a:ext>
            </a:extLst>
          </p:cNvPr>
          <p:cNvPicPr>
            <a:picLocks noChangeAspect="1"/>
          </p:cNvPicPr>
          <p:nvPr userDrawn="1"/>
        </p:nvPicPr>
        <p:blipFill>
          <a:blip r:embed="rId2"/>
          <a:stretch>
            <a:fillRect/>
          </a:stretch>
        </p:blipFill>
        <p:spPr>
          <a:xfrm>
            <a:off x="0" y="4989169"/>
            <a:ext cx="12192000" cy="1612173"/>
          </a:xfrm>
          <a:prstGeom prst="rect">
            <a:avLst/>
          </a:prstGeom>
        </p:spPr>
      </p:pic>
      <p:pic>
        <p:nvPicPr>
          <p:cNvPr id="9" name="Picture 8">
            <a:extLst>
              <a:ext uri="{FF2B5EF4-FFF2-40B4-BE49-F238E27FC236}">
                <a16:creationId xmlns:a16="http://schemas.microsoft.com/office/drawing/2014/main" id="{044C80A3-8E28-222D-B6FC-127723B35D95}"/>
              </a:ext>
            </a:extLst>
          </p:cNvPr>
          <p:cNvPicPr>
            <a:picLocks noChangeAspect="1"/>
          </p:cNvPicPr>
          <p:nvPr userDrawn="1"/>
        </p:nvPicPr>
        <p:blipFill>
          <a:blip r:embed="rId3"/>
          <a:stretch>
            <a:fillRect/>
          </a:stretch>
        </p:blipFill>
        <p:spPr>
          <a:xfrm>
            <a:off x="560515" y="288132"/>
            <a:ext cx="9534953" cy="1422400"/>
          </a:xfrm>
          <a:prstGeom prst="rect">
            <a:avLst/>
          </a:prstGeom>
        </p:spPr>
      </p:pic>
    </p:spTree>
    <p:extLst>
      <p:ext uri="{BB962C8B-B14F-4D97-AF65-F5344CB8AC3E}">
        <p14:creationId xmlns:p14="http://schemas.microsoft.com/office/powerpoint/2010/main" val="2837159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A7D6840-6756-B85B-5A5E-BC26BBBCA20B}"/>
              </a:ext>
            </a:extLst>
          </p:cNvPr>
          <p:cNvPicPr>
            <a:picLocks noChangeAspect="1"/>
          </p:cNvPicPr>
          <p:nvPr userDrawn="1"/>
        </p:nvPicPr>
        <p:blipFill>
          <a:blip r:embed="rId2"/>
          <a:stretch>
            <a:fillRect/>
          </a:stretch>
        </p:blipFill>
        <p:spPr>
          <a:xfrm>
            <a:off x="-12527" y="4989169"/>
            <a:ext cx="15747585" cy="1612173"/>
          </a:xfrm>
          <a:prstGeom prst="rect">
            <a:avLst/>
          </a:prstGeom>
        </p:spPr>
      </p:pic>
      <p:pic>
        <p:nvPicPr>
          <p:cNvPr id="7" name="Picture 6">
            <a:extLst>
              <a:ext uri="{FF2B5EF4-FFF2-40B4-BE49-F238E27FC236}">
                <a16:creationId xmlns:a16="http://schemas.microsoft.com/office/drawing/2014/main" id="{8F4EAA7A-6A99-CA1D-325F-D43ED1801E44}"/>
              </a:ext>
            </a:extLst>
          </p:cNvPr>
          <p:cNvPicPr>
            <a:picLocks noChangeAspect="1"/>
          </p:cNvPicPr>
          <p:nvPr userDrawn="1"/>
        </p:nvPicPr>
        <p:blipFill>
          <a:blip r:embed="rId3"/>
          <a:stretch>
            <a:fillRect/>
          </a:stretch>
        </p:blipFill>
        <p:spPr>
          <a:xfrm>
            <a:off x="560515" y="288132"/>
            <a:ext cx="9534953" cy="1422400"/>
          </a:xfrm>
          <a:prstGeom prst="rect">
            <a:avLst/>
          </a:prstGeom>
        </p:spPr>
      </p:pic>
    </p:spTree>
    <p:extLst>
      <p:ext uri="{BB962C8B-B14F-4D97-AF65-F5344CB8AC3E}">
        <p14:creationId xmlns:p14="http://schemas.microsoft.com/office/powerpoint/2010/main" val="725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45036-B433-34A3-3685-9C6738AB1E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33D432-D05D-777B-C5BD-DB2B39F3A4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6E34B4-622B-31A0-BBA7-CA0770C8C1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D904E3-A02A-23C6-83BE-CD24B329C9B7}"/>
              </a:ext>
            </a:extLst>
          </p:cNvPr>
          <p:cNvSpPr>
            <a:spLocks noGrp="1"/>
          </p:cNvSpPr>
          <p:nvPr>
            <p:ph type="dt" sz="half" idx="10"/>
          </p:nvPr>
        </p:nvSpPr>
        <p:spPr/>
        <p:txBody>
          <a:bodyPr/>
          <a:lstStyle/>
          <a:p>
            <a:fld id="{58A07794-6223-684F-9076-2E1BE63D367D}" type="datetimeFigureOut">
              <a:rPr lang="en-US" smtClean="0"/>
              <a:t>12/3/2024</a:t>
            </a:fld>
            <a:endParaRPr lang="en-US"/>
          </a:p>
        </p:txBody>
      </p:sp>
      <p:sp>
        <p:nvSpPr>
          <p:cNvPr id="6" name="Footer Placeholder 5">
            <a:extLst>
              <a:ext uri="{FF2B5EF4-FFF2-40B4-BE49-F238E27FC236}">
                <a16:creationId xmlns:a16="http://schemas.microsoft.com/office/drawing/2014/main" id="{E32B75DB-3E8C-C185-8730-DDE66A0344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FE6428-AB58-ABF2-8257-24A0ECF98AC7}"/>
              </a:ext>
            </a:extLst>
          </p:cNvPr>
          <p:cNvSpPr>
            <a:spLocks noGrp="1"/>
          </p:cNvSpPr>
          <p:nvPr>
            <p:ph type="sldNum" sz="quarter" idx="12"/>
          </p:nvPr>
        </p:nvSpPr>
        <p:spPr/>
        <p:txBody>
          <a:bodyPr/>
          <a:lstStyle/>
          <a:p>
            <a:fld id="{C1A6DA8C-C689-2E4B-996A-0C3BF79149A7}" type="slidenum">
              <a:rPr lang="en-US" smtClean="0"/>
              <a:t>‹#›</a:t>
            </a:fld>
            <a:endParaRPr lang="en-US"/>
          </a:p>
        </p:txBody>
      </p:sp>
      <p:pic>
        <p:nvPicPr>
          <p:cNvPr id="9" name="Picture 8">
            <a:extLst>
              <a:ext uri="{FF2B5EF4-FFF2-40B4-BE49-F238E27FC236}">
                <a16:creationId xmlns:a16="http://schemas.microsoft.com/office/drawing/2014/main" id="{C4F2287B-6643-6882-C21E-2D939C53210E}"/>
              </a:ext>
            </a:extLst>
          </p:cNvPr>
          <p:cNvPicPr>
            <a:picLocks noChangeAspect="1"/>
          </p:cNvPicPr>
          <p:nvPr userDrawn="1"/>
        </p:nvPicPr>
        <p:blipFill>
          <a:blip r:embed="rId2"/>
          <a:stretch>
            <a:fillRect/>
          </a:stretch>
        </p:blipFill>
        <p:spPr>
          <a:xfrm>
            <a:off x="1881" y="231034"/>
            <a:ext cx="13894725" cy="1121776"/>
          </a:xfrm>
          <a:prstGeom prst="rect">
            <a:avLst/>
          </a:prstGeom>
        </p:spPr>
      </p:pic>
    </p:spTree>
    <p:extLst>
      <p:ext uri="{BB962C8B-B14F-4D97-AF65-F5344CB8AC3E}">
        <p14:creationId xmlns:p14="http://schemas.microsoft.com/office/powerpoint/2010/main" val="1271510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12390-A3D9-4D02-2B89-EA31CC42BC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6EB24AE-180B-9DE7-C198-2BFE222123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5B07ACF-00FE-5A53-2855-9AD17465D4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a:extLst>
              <a:ext uri="{FF2B5EF4-FFF2-40B4-BE49-F238E27FC236}">
                <a16:creationId xmlns:a16="http://schemas.microsoft.com/office/drawing/2014/main" id="{CBA7EA52-5091-6017-284D-9332B7A7DCFB}"/>
              </a:ext>
            </a:extLst>
          </p:cNvPr>
          <p:cNvPicPr>
            <a:picLocks noChangeAspect="1"/>
          </p:cNvPicPr>
          <p:nvPr userDrawn="1"/>
        </p:nvPicPr>
        <p:blipFill>
          <a:blip r:embed="rId2"/>
          <a:stretch>
            <a:fillRect/>
          </a:stretch>
        </p:blipFill>
        <p:spPr>
          <a:xfrm>
            <a:off x="1881" y="231034"/>
            <a:ext cx="13894725" cy="1121776"/>
          </a:xfrm>
          <a:prstGeom prst="rect">
            <a:avLst/>
          </a:prstGeom>
        </p:spPr>
      </p:pic>
      <p:pic>
        <p:nvPicPr>
          <p:cNvPr id="9" name="Picture 8">
            <a:extLst>
              <a:ext uri="{FF2B5EF4-FFF2-40B4-BE49-F238E27FC236}">
                <a16:creationId xmlns:a16="http://schemas.microsoft.com/office/drawing/2014/main" id="{AF2E60E9-CB49-DF9F-AB0F-3AB1D2C1ED4A}"/>
              </a:ext>
            </a:extLst>
          </p:cNvPr>
          <p:cNvPicPr>
            <a:picLocks noChangeAspect="1"/>
          </p:cNvPicPr>
          <p:nvPr userDrawn="1"/>
        </p:nvPicPr>
        <p:blipFill>
          <a:blip r:embed="rId3"/>
          <a:stretch>
            <a:fillRect/>
          </a:stretch>
        </p:blipFill>
        <p:spPr>
          <a:xfrm flipH="1">
            <a:off x="3978885" y="6425514"/>
            <a:ext cx="8222135" cy="337236"/>
          </a:xfrm>
          <a:prstGeom prst="rect">
            <a:avLst/>
          </a:prstGeom>
        </p:spPr>
      </p:pic>
    </p:spTree>
    <p:extLst>
      <p:ext uri="{BB962C8B-B14F-4D97-AF65-F5344CB8AC3E}">
        <p14:creationId xmlns:p14="http://schemas.microsoft.com/office/powerpoint/2010/main" val="3972407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113BC-DCE0-6B46-FD5D-1FB3562BA4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B94D5E-747C-F144-F6DE-9EBC22EBCEC7}"/>
              </a:ext>
            </a:extLst>
          </p:cNvPr>
          <p:cNvSpPr>
            <a:spLocks noGrp="1"/>
          </p:cNvSpPr>
          <p:nvPr>
            <p:ph type="body" orient="vert" idx="1" hasCustomPrompt="1"/>
          </p:nvPr>
        </p:nvSpPr>
        <p:spPr/>
        <p:txBody>
          <a:bodyPr vert="eaVert"/>
          <a:lstStyle/>
          <a:p>
            <a:pPr lvl="0"/>
            <a:r>
              <a:rPr lang="en-US" dirty="0" err="1"/>
              <a:t>Clic</a:t>
            </a:r>
            <a:r>
              <a:rPr lang="en-US" dirty="0"/>
              <a: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9EC87B2-4163-9230-8DC3-DE00435BEA05}"/>
              </a:ext>
            </a:extLst>
          </p:cNvPr>
          <p:cNvSpPr>
            <a:spLocks noGrp="1"/>
          </p:cNvSpPr>
          <p:nvPr>
            <p:ph type="dt" sz="half" idx="10"/>
          </p:nvPr>
        </p:nvSpPr>
        <p:spPr/>
        <p:txBody>
          <a:bodyPr/>
          <a:lstStyle/>
          <a:p>
            <a:fld id="{58A07794-6223-684F-9076-2E1BE63D367D}" type="datetimeFigureOut">
              <a:rPr lang="en-US" smtClean="0"/>
              <a:t>12/3/2024</a:t>
            </a:fld>
            <a:endParaRPr lang="en-US"/>
          </a:p>
        </p:txBody>
      </p:sp>
      <p:sp>
        <p:nvSpPr>
          <p:cNvPr id="5" name="Footer Placeholder 4">
            <a:extLst>
              <a:ext uri="{FF2B5EF4-FFF2-40B4-BE49-F238E27FC236}">
                <a16:creationId xmlns:a16="http://schemas.microsoft.com/office/drawing/2014/main" id="{5DF6E397-3DFB-130F-45C5-1B29AE9BFD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CDE8BB-E986-40A3-4ED1-AADAFB69E55F}"/>
              </a:ext>
            </a:extLst>
          </p:cNvPr>
          <p:cNvSpPr>
            <a:spLocks noGrp="1"/>
          </p:cNvSpPr>
          <p:nvPr>
            <p:ph type="sldNum" sz="quarter" idx="12"/>
          </p:nvPr>
        </p:nvSpPr>
        <p:spPr/>
        <p:txBody>
          <a:bodyPr/>
          <a:lstStyle/>
          <a:p>
            <a:fld id="{C1A6DA8C-C689-2E4B-996A-0C3BF79149A7}" type="slidenum">
              <a:rPr lang="en-US" smtClean="0"/>
              <a:t>‹#›</a:t>
            </a:fld>
            <a:endParaRPr lang="en-US"/>
          </a:p>
        </p:txBody>
      </p:sp>
      <p:pic>
        <p:nvPicPr>
          <p:cNvPr id="7" name="Picture 6">
            <a:extLst>
              <a:ext uri="{FF2B5EF4-FFF2-40B4-BE49-F238E27FC236}">
                <a16:creationId xmlns:a16="http://schemas.microsoft.com/office/drawing/2014/main" id="{B8EFDF6F-02AD-04BC-29CB-33EF921E43B2}"/>
              </a:ext>
            </a:extLst>
          </p:cNvPr>
          <p:cNvPicPr>
            <a:picLocks noChangeAspect="1"/>
          </p:cNvPicPr>
          <p:nvPr userDrawn="1"/>
        </p:nvPicPr>
        <p:blipFill>
          <a:blip r:embed="rId2"/>
          <a:stretch>
            <a:fillRect/>
          </a:stretch>
        </p:blipFill>
        <p:spPr>
          <a:xfrm>
            <a:off x="1881" y="231034"/>
            <a:ext cx="13894725" cy="1121776"/>
          </a:xfrm>
          <a:prstGeom prst="rect">
            <a:avLst/>
          </a:prstGeom>
        </p:spPr>
      </p:pic>
      <p:pic>
        <p:nvPicPr>
          <p:cNvPr id="8" name="Picture 7">
            <a:extLst>
              <a:ext uri="{FF2B5EF4-FFF2-40B4-BE49-F238E27FC236}">
                <a16:creationId xmlns:a16="http://schemas.microsoft.com/office/drawing/2014/main" id="{3567C2EE-6B1C-F5F0-3547-A38947EBEB12}"/>
              </a:ext>
            </a:extLst>
          </p:cNvPr>
          <p:cNvPicPr>
            <a:picLocks noChangeAspect="1"/>
          </p:cNvPicPr>
          <p:nvPr userDrawn="1"/>
        </p:nvPicPr>
        <p:blipFill>
          <a:blip r:embed="rId3"/>
          <a:stretch>
            <a:fillRect/>
          </a:stretch>
        </p:blipFill>
        <p:spPr>
          <a:xfrm>
            <a:off x="-12527" y="4989169"/>
            <a:ext cx="15747585" cy="1612173"/>
          </a:xfrm>
          <a:prstGeom prst="rect">
            <a:avLst/>
          </a:prstGeom>
        </p:spPr>
      </p:pic>
    </p:spTree>
    <p:extLst>
      <p:ext uri="{BB962C8B-B14F-4D97-AF65-F5344CB8AC3E}">
        <p14:creationId xmlns:p14="http://schemas.microsoft.com/office/powerpoint/2010/main" val="3281501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62C159-5E21-12C3-3D97-8F09D4ACD78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F803FD3-D51E-2635-4817-D47C68420C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BB4435-F8BC-58BC-87FA-2D84A80CB1CF}"/>
              </a:ext>
            </a:extLst>
          </p:cNvPr>
          <p:cNvSpPr>
            <a:spLocks noGrp="1"/>
          </p:cNvSpPr>
          <p:nvPr>
            <p:ph type="dt" sz="half" idx="10"/>
          </p:nvPr>
        </p:nvSpPr>
        <p:spPr/>
        <p:txBody>
          <a:bodyPr/>
          <a:lstStyle/>
          <a:p>
            <a:fld id="{58A07794-6223-684F-9076-2E1BE63D367D}" type="datetimeFigureOut">
              <a:rPr lang="en-US" smtClean="0"/>
              <a:t>12/3/2024</a:t>
            </a:fld>
            <a:endParaRPr lang="en-US"/>
          </a:p>
        </p:txBody>
      </p:sp>
      <p:sp>
        <p:nvSpPr>
          <p:cNvPr id="5" name="Footer Placeholder 4">
            <a:extLst>
              <a:ext uri="{FF2B5EF4-FFF2-40B4-BE49-F238E27FC236}">
                <a16:creationId xmlns:a16="http://schemas.microsoft.com/office/drawing/2014/main" id="{D9664A1E-AFBB-7BCE-F7AD-F9AEBC008B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540700-0DEF-EA73-ACDD-6D7B08608BC6}"/>
              </a:ext>
            </a:extLst>
          </p:cNvPr>
          <p:cNvSpPr>
            <a:spLocks noGrp="1"/>
          </p:cNvSpPr>
          <p:nvPr>
            <p:ph type="sldNum" sz="quarter" idx="12"/>
          </p:nvPr>
        </p:nvSpPr>
        <p:spPr/>
        <p:txBody>
          <a:bodyPr/>
          <a:lstStyle/>
          <a:p>
            <a:fld id="{C1A6DA8C-C689-2E4B-996A-0C3BF79149A7}" type="slidenum">
              <a:rPr lang="en-US" smtClean="0"/>
              <a:t>‹#›</a:t>
            </a:fld>
            <a:endParaRPr lang="en-US"/>
          </a:p>
        </p:txBody>
      </p:sp>
    </p:spTree>
    <p:extLst>
      <p:ext uri="{BB962C8B-B14F-4D97-AF65-F5344CB8AC3E}">
        <p14:creationId xmlns:p14="http://schemas.microsoft.com/office/powerpoint/2010/main" val="1182960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0E0840-3902-0F62-0AC6-E052AF3503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C459F1-B268-B732-EA83-D119D3527B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170DCB-CA01-EF4A-1A8C-6E7AF98BC0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8A07794-6223-684F-9076-2E1BE63D367D}" type="datetimeFigureOut">
              <a:rPr lang="en-US" smtClean="0"/>
              <a:t>12/3/2024</a:t>
            </a:fld>
            <a:endParaRPr lang="en-US"/>
          </a:p>
        </p:txBody>
      </p:sp>
      <p:sp>
        <p:nvSpPr>
          <p:cNvPr id="5" name="Footer Placeholder 4">
            <a:extLst>
              <a:ext uri="{FF2B5EF4-FFF2-40B4-BE49-F238E27FC236}">
                <a16:creationId xmlns:a16="http://schemas.microsoft.com/office/drawing/2014/main" id="{094F3744-AA73-AF75-BD22-ED9730A1F6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DCAB07E-8774-5802-7467-8DF50CFDCE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1A6DA8C-C689-2E4B-996A-0C3BF79149A7}" type="slidenum">
              <a:rPr lang="en-US" smtClean="0"/>
              <a:t>‹#›</a:t>
            </a:fld>
            <a:endParaRPr lang="en-US"/>
          </a:p>
        </p:txBody>
      </p:sp>
    </p:spTree>
    <p:extLst>
      <p:ext uri="{BB962C8B-B14F-4D97-AF65-F5344CB8AC3E}">
        <p14:creationId xmlns:p14="http://schemas.microsoft.com/office/powerpoint/2010/main" val="2493455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emf"/><Relationship Id="rId13" Type="http://schemas.openxmlformats.org/officeDocument/2006/relationships/image" Target="../media/image17.png"/><Relationship Id="rId3" Type="http://schemas.openxmlformats.org/officeDocument/2006/relationships/image" Target="../media/image7.emf"/><Relationship Id="rId7" Type="http://schemas.openxmlformats.org/officeDocument/2006/relationships/image" Target="../media/image11.emf"/><Relationship Id="rId12"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emf"/><Relationship Id="rId11" Type="http://schemas.openxmlformats.org/officeDocument/2006/relationships/image" Target="../media/image15.png"/><Relationship Id="rId5" Type="http://schemas.openxmlformats.org/officeDocument/2006/relationships/image" Target="../media/image9.emf"/><Relationship Id="rId10" Type="http://schemas.openxmlformats.org/officeDocument/2006/relationships/image" Target="../media/image14.emf"/><Relationship Id="rId4" Type="http://schemas.openxmlformats.org/officeDocument/2006/relationships/image" Target="../media/image8.emf"/><Relationship Id="rId9"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9.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hyperlink" Target="https://www.linkedin.com/company/theicn/" TargetMode="External"/><Relationship Id="rId3" Type="http://schemas.openxmlformats.org/officeDocument/2006/relationships/hyperlink" Target="https://www.facebook.com/ichildnutrition/" TargetMode="External"/><Relationship Id="rId7"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www.instagram.com/theicn/" TargetMode="External"/><Relationship Id="rId11" Type="http://schemas.openxmlformats.org/officeDocument/2006/relationships/image" Target="../media/image51.jpeg"/><Relationship Id="rId5" Type="http://schemas.openxmlformats.org/officeDocument/2006/relationships/hyperlink" Target="https://twitter.com/search?q=institute%20of%20child%20nutrition&amp;src=typd" TargetMode="External"/><Relationship Id="rId10" Type="http://schemas.openxmlformats.org/officeDocument/2006/relationships/image" Target="../media/image50.jpeg"/><Relationship Id="rId4" Type="http://schemas.openxmlformats.org/officeDocument/2006/relationships/image" Target="../media/image47.tiff"/><Relationship Id="rId9" Type="http://schemas.openxmlformats.org/officeDocument/2006/relationships/image" Target="../media/image49.png"/></Relationships>
</file>

<file path=ppt/slides/_rels/slide3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C7C50E-B1E3-BC6B-B318-01C9DF3B5D1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628274" y="-1469819"/>
            <a:ext cx="15448547" cy="9943061"/>
          </a:xfrm>
          <a:prstGeom prst="rect">
            <a:avLst/>
          </a:prstGeom>
        </p:spPr>
      </p:pic>
      <p:grpSp>
        <p:nvGrpSpPr>
          <p:cNvPr id="15" name="Group 14">
            <a:extLst>
              <a:ext uri="{FF2B5EF4-FFF2-40B4-BE49-F238E27FC236}">
                <a16:creationId xmlns:a16="http://schemas.microsoft.com/office/drawing/2014/main" id="{FACC41AE-06DD-23C2-5904-F8F727E2ECA3}"/>
              </a:ext>
              <a:ext uri="{C183D7F6-B498-43B3-948B-1728B52AA6E4}">
                <adec:decorative xmlns:adec="http://schemas.microsoft.com/office/drawing/2017/decorative" val="1"/>
              </a:ext>
            </a:extLst>
          </p:cNvPr>
          <p:cNvGrpSpPr/>
          <p:nvPr/>
        </p:nvGrpSpPr>
        <p:grpSpPr>
          <a:xfrm>
            <a:off x="551354" y="3161500"/>
            <a:ext cx="10344815" cy="3249997"/>
            <a:chOff x="441889" y="3653591"/>
            <a:chExt cx="10821204" cy="3399663"/>
          </a:xfrm>
        </p:grpSpPr>
        <p:pic>
          <p:nvPicPr>
            <p:cNvPr id="6" name="Picture 5">
              <a:extLst>
                <a:ext uri="{FF2B5EF4-FFF2-40B4-BE49-F238E27FC236}">
                  <a16:creationId xmlns:a16="http://schemas.microsoft.com/office/drawing/2014/main" id="{485F7A20-9E6B-EF47-65CE-6047190EF858}"/>
                </a:ext>
              </a:extLst>
            </p:cNvPr>
            <p:cNvPicPr>
              <a:picLocks noChangeAspect="1"/>
            </p:cNvPicPr>
            <p:nvPr/>
          </p:nvPicPr>
          <p:blipFill>
            <a:blip r:embed="rId4"/>
            <a:stretch>
              <a:fillRect/>
            </a:stretch>
          </p:blipFill>
          <p:spPr>
            <a:xfrm>
              <a:off x="441889" y="3754944"/>
              <a:ext cx="4996385" cy="2035564"/>
            </a:xfrm>
            <a:prstGeom prst="rect">
              <a:avLst/>
            </a:prstGeom>
          </p:spPr>
        </p:pic>
        <p:pic>
          <p:nvPicPr>
            <p:cNvPr id="7" name="Picture 6">
              <a:extLst>
                <a:ext uri="{FF2B5EF4-FFF2-40B4-BE49-F238E27FC236}">
                  <a16:creationId xmlns:a16="http://schemas.microsoft.com/office/drawing/2014/main" id="{7E97A912-5AC8-DAEB-9EBA-34BE29E70CD8}"/>
                </a:ext>
              </a:extLst>
            </p:cNvPr>
            <p:cNvPicPr>
              <a:picLocks noChangeAspect="1"/>
            </p:cNvPicPr>
            <p:nvPr/>
          </p:nvPicPr>
          <p:blipFill>
            <a:blip r:embed="rId5"/>
            <a:stretch>
              <a:fillRect/>
            </a:stretch>
          </p:blipFill>
          <p:spPr>
            <a:xfrm rot="360531">
              <a:off x="3399037" y="3653591"/>
              <a:ext cx="5447996" cy="3399663"/>
            </a:xfrm>
            <a:prstGeom prst="rect">
              <a:avLst/>
            </a:prstGeom>
          </p:spPr>
        </p:pic>
        <p:pic>
          <p:nvPicPr>
            <p:cNvPr id="8" name="Picture 7">
              <a:extLst>
                <a:ext uri="{FF2B5EF4-FFF2-40B4-BE49-F238E27FC236}">
                  <a16:creationId xmlns:a16="http://schemas.microsoft.com/office/drawing/2014/main" id="{0C2C4B1E-BD01-C985-85EA-D41B07CDA3FB}"/>
                </a:ext>
              </a:extLst>
            </p:cNvPr>
            <p:cNvPicPr>
              <a:picLocks noChangeAspect="1"/>
            </p:cNvPicPr>
            <p:nvPr/>
          </p:nvPicPr>
          <p:blipFill>
            <a:blip r:embed="rId6"/>
            <a:stretch>
              <a:fillRect/>
            </a:stretch>
          </p:blipFill>
          <p:spPr>
            <a:xfrm>
              <a:off x="5834723" y="4184079"/>
              <a:ext cx="5428370" cy="2348814"/>
            </a:xfrm>
            <a:prstGeom prst="rect">
              <a:avLst/>
            </a:prstGeom>
          </p:spPr>
        </p:pic>
      </p:grpSp>
      <p:pic>
        <p:nvPicPr>
          <p:cNvPr id="9" name="Picture 8">
            <a:extLst>
              <a:ext uri="{FF2B5EF4-FFF2-40B4-BE49-F238E27FC236}">
                <a16:creationId xmlns:a16="http://schemas.microsoft.com/office/drawing/2014/main" id="{8A34B1B4-AEBD-11AB-C554-658A43176AFD}"/>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rot="534923">
            <a:off x="-90995" y="4272974"/>
            <a:ext cx="5092700" cy="3695700"/>
          </a:xfrm>
          <a:prstGeom prst="rect">
            <a:avLst/>
          </a:prstGeom>
        </p:spPr>
      </p:pic>
      <p:pic>
        <p:nvPicPr>
          <p:cNvPr id="14" name="Picture 13">
            <a:extLst>
              <a:ext uri="{FF2B5EF4-FFF2-40B4-BE49-F238E27FC236}">
                <a16:creationId xmlns:a16="http://schemas.microsoft.com/office/drawing/2014/main" id="{6A2C9A4A-CB9E-97FE-38FA-45411FFBB359}"/>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722829" y="508837"/>
            <a:ext cx="8699026" cy="2224560"/>
          </a:xfrm>
          <a:prstGeom prst="rect">
            <a:avLst/>
          </a:prstGeom>
        </p:spPr>
      </p:pic>
      <p:pic>
        <p:nvPicPr>
          <p:cNvPr id="20" name="Picture 19">
            <a:extLst>
              <a:ext uri="{FF2B5EF4-FFF2-40B4-BE49-F238E27FC236}">
                <a16:creationId xmlns:a16="http://schemas.microsoft.com/office/drawing/2014/main" id="{CAF7241F-D059-5386-CE2D-82FC52886789}"/>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813131" y="3039070"/>
            <a:ext cx="2126436" cy="1822659"/>
          </a:xfrm>
          <a:prstGeom prst="rect">
            <a:avLst/>
          </a:prstGeom>
        </p:spPr>
      </p:pic>
      <p:pic>
        <p:nvPicPr>
          <p:cNvPr id="21" name="Picture 20">
            <a:extLst>
              <a:ext uri="{FF2B5EF4-FFF2-40B4-BE49-F238E27FC236}">
                <a16:creationId xmlns:a16="http://schemas.microsoft.com/office/drawing/2014/main" id="{B33D0A92-C5F2-5FE4-C33B-D51D9408F7F4}"/>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9724404" y="2689510"/>
            <a:ext cx="3531461" cy="1435869"/>
          </a:xfrm>
          <a:prstGeom prst="rect">
            <a:avLst/>
          </a:prstGeom>
        </p:spPr>
      </p:pic>
      <p:pic>
        <p:nvPicPr>
          <p:cNvPr id="22" name="Picture 21">
            <a:extLst>
              <a:ext uri="{FF2B5EF4-FFF2-40B4-BE49-F238E27FC236}">
                <a16:creationId xmlns:a16="http://schemas.microsoft.com/office/drawing/2014/main" id="{9B64DA71-2F7B-8983-DA24-7C2F55C8D2AB}"/>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1099658" y="34689"/>
            <a:ext cx="2611773" cy="1061930"/>
          </a:xfrm>
          <a:prstGeom prst="rect">
            <a:avLst/>
          </a:prstGeom>
        </p:spPr>
      </p:pic>
      <p:pic>
        <p:nvPicPr>
          <p:cNvPr id="23" name="Picture 22">
            <a:extLst>
              <a:ext uri="{FF2B5EF4-FFF2-40B4-BE49-F238E27FC236}">
                <a16:creationId xmlns:a16="http://schemas.microsoft.com/office/drawing/2014/main" id="{50919B16-0D01-817D-8A98-2E7489BD81EE}"/>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10052796" y="2667537"/>
            <a:ext cx="2995391" cy="2779228"/>
          </a:xfrm>
          <a:prstGeom prst="rect">
            <a:avLst/>
          </a:prstGeom>
        </p:spPr>
      </p:pic>
      <p:pic>
        <p:nvPicPr>
          <p:cNvPr id="24" name="Picture 23">
            <a:extLst>
              <a:ext uri="{FF2B5EF4-FFF2-40B4-BE49-F238E27FC236}">
                <a16:creationId xmlns:a16="http://schemas.microsoft.com/office/drawing/2014/main" id="{87003F93-E1FB-F11E-F0A5-F2289B4A9F7B}"/>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1053603" y="2501386"/>
            <a:ext cx="2460260" cy="1000326"/>
          </a:xfrm>
          <a:prstGeom prst="rect">
            <a:avLst/>
          </a:prstGeom>
        </p:spPr>
      </p:pic>
      <p:pic>
        <p:nvPicPr>
          <p:cNvPr id="25" name="Picture 24">
            <a:extLst>
              <a:ext uri="{FF2B5EF4-FFF2-40B4-BE49-F238E27FC236}">
                <a16:creationId xmlns:a16="http://schemas.microsoft.com/office/drawing/2014/main" id="{7EC19D27-2485-796A-B2A6-33E52C44B411}"/>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8272266" y="103069"/>
            <a:ext cx="2885325" cy="1173155"/>
          </a:xfrm>
          <a:prstGeom prst="rect">
            <a:avLst/>
          </a:prstGeom>
        </p:spPr>
      </p:pic>
      <p:pic>
        <p:nvPicPr>
          <p:cNvPr id="19" name="Picture 18">
            <a:extLst>
              <a:ext uri="{FF2B5EF4-FFF2-40B4-BE49-F238E27FC236}">
                <a16:creationId xmlns:a16="http://schemas.microsoft.com/office/drawing/2014/main" id="{9046B47D-E525-8433-B443-3A1F49F6BB5B}"/>
              </a:ex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flipH="1">
            <a:off x="10661216" y="-335758"/>
            <a:ext cx="1194814" cy="2720864"/>
          </a:xfrm>
          <a:prstGeom prst="rect">
            <a:avLst/>
          </a:prstGeom>
        </p:spPr>
      </p:pic>
      <p:pic>
        <p:nvPicPr>
          <p:cNvPr id="17" name="Picture 16">
            <a:extLst>
              <a:ext uri="{FF2B5EF4-FFF2-40B4-BE49-F238E27FC236}">
                <a16:creationId xmlns:a16="http://schemas.microsoft.com/office/drawing/2014/main" id="{7CFA8C7D-4828-7E18-9B6D-D2B84CF80C41}"/>
              </a:ex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261259" y="-317306"/>
            <a:ext cx="1194814" cy="2720864"/>
          </a:xfrm>
          <a:prstGeom prst="rect">
            <a:avLst/>
          </a:prstGeom>
        </p:spPr>
      </p:pic>
      <p:pic>
        <p:nvPicPr>
          <p:cNvPr id="28" name="Picture 27">
            <a:extLst>
              <a:ext uri="{FF2B5EF4-FFF2-40B4-BE49-F238E27FC236}">
                <a16:creationId xmlns:a16="http://schemas.microsoft.com/office/drawing/2014/main" id="{A5C119C5-4103-8E0E-7D27-797353AC02FF}"/>
              </a:ext>
              <a:ext uri="{C183D7F6-B498-43B3-948B-1728B52AA6E4}">
                <adec:decorative xmlns:adec="http://schemas.microsoft.com/office/drawing/2017/decorative" val="1"/>
              </a:ext>
            </a:extLst>
          </p:cNvPr>
          <p:cNvPicPr>
            <a:picLocks noChangeAspect="1"/>
          </p:cNvPicPr>
          <p:nvPr/>
        </p:nvPicPr>
        <p:blipFill>
          <a:blip r:embed="rId13"/>
          <a:stretch>
            <a:fillRect/>
          </a:stretch>
        </p:blipFill>
        <p:spPr>
          <a:xfrm>
            <a:off x="4664552" y="6040069"/>
            <a:ext cx="2862896" cy="516260"/>
          </a:xfrm>
          <a:prstGeom prst="rect">
            <a:avLst/>
          </a:prstGeom>
        </p:spPr>
      </p:pic>
      <p:sp>
        <p:nvSpPr>
          <p:cNvPr id="5" name="Title 4">
            <a:extLst>
              <a:ext uri="{FF2B5EF4-FFF2-40B4-BE49-F238E27FC236}">
                <a16:creationId xmlns:a16="http://schemas.microsoft.com/office/drawing/2014/main" id="{0041DA2C-6FB6-FBEC-7C62-1F0E903AF238}"/>
              </a:ext>
            </a:extLst>
          </p:cNvPr>
          <p:cNvSpPr>
            <a:spLocks noGrp="1"/>
          </p:cNvSpPr>
          <p:nvPr>
            <p:ph type="title" idx="4294967295"/>
          </p:nvPr>
        </p:nvSpPr>
        <p:spPr>
          <a:xfrm>
            <a:off x="813131" y="-3298099"/>
            <a:ext cx="10515600" cy="1325563"/>
          </a:xfrm>
        </p:spPr>
        <p:txBody>
          <a:bodyPr vert="horz" lIns="91440" tIns="45720" rIns="91440" bIns="45720" rtlCol="0" anchor="b">
            <a:normAutofit/>
          </a:bodyPr>
          <a:lstStyle/>
          <a:p>
            <a:r>
              <a:rPr lang="en-US" dirty="0"/>
              <a:t>Inspire, Influence, and Innovate: Leadership Essentials</a:t>
            </a:r>
          </a:p>
        </p:txBody>
      </p:sp>
    </p:spTree>
    <p:extLst>
      <p:ext uri="{BB962C8B-B14F-4D97-AF65-F5344CB8AC3E}">
        <p14:creationId xmlns:p14="http://schemas.microsoft.com/office/powerpoint/2010/main" val="1335248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FF506F4-B62A-8EBF-CF98-E64D985CBE69}"/>
              </a:ext>
            </a:extLst>
          </p:cNvPr>
          <p:cNvSpPr txBox="1">
            <a:spLocks noGrp="1"/>
          </p:cNvSpPr>
          <p:nvPr>
            <p:ph type="title" idx="4294967295"/>
          </p:nvPr>
        </p:nvSpPr>
        <p:spPr>
          <a:xfrm>
            <a:off x="1025609" y="454586"/>
            <a:ext cx="6227805"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30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Sessions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31" name="Group 30">
            <a:extLst>
              <a:ext uri="{FF2B5EF4-FFF2-40B4-BE49-F238E27FC236}">
                <a16:creationId xmlns:a16="http://schemas.microsoft.com/office/drawing/2014/main" id="{AFAE83D7-64BE-FF92-6BAF-3E625001D308}"/>
              </a:ext>
              <a:ext uri="{C183D7F6-B498-43B3-948B-1728B52AA6E4}">
                <adec:decorative xmlns:adec="http://schemas.microsoft.com/office/drawing/2017/decorative" val="1"/>
              </a:ext>
            </a:extLst>
          </p:cNvPr>
          <p:cNvGrpSpPr/>
          <p:nvPr/>
        </p:nvGrpSpPr>
        <p:grpSpPr>
          <a:xfrm>
            <a:off x="1904581" y="1790634"/>
            <a:ext cx="8304076" cy="1945821"/>
            <a:chOff x="1904581" y="2247834"/>
            <a:chExt cx="8304076" cy="1945821"/>
          </a:xfrm>
        </p:grpSpPr>
        <p:grpSp>
          <p:nvGrpSpPr>
            <p:cNvPr id="22" name="Group 21">
              <a:extLst>
                <a:ext uri="{FF2B5EF4-FFF2-40B4-BE49-F238E27FC236}">
                  <a16:creationId xmlns:a16="http://schemas.microsoft.com/office/drawing/2014/main" id="{5153D812-D4CD-BFD5-4C09-8FA009E49BBF}"/>
                </a:ext>
              </a:extLst>
            </p:cNvPr>
            <p:cNvGrpSpPr/>
            <p:nvPr/>
          </p:nvGrpSpPr>
          <p:grpSpPr>
            <a:xfrm>
              <a:off x="2493360" y="2247834"/>
              <a:ext cx="7205279" cy="1188720"/>
              <a:chOff x="1642359" y="1974091"/>
              <a:chExt cx="7205279" cy="1188720"/>
            </a:xfrm>
          </p:grpSpPr>
          <p:pic>
            <p:nvPicPr>
              <p:cNvPr id="8" name="Picture 7" descr="A paper plane with legs on it&#10;&#10;Description automatically generated">
                <a:extLst>
                  <a:ext uri="{FF2B5EF4-FFF2-40B4-BE49-F238E27FC236}">
                    <a16:creationId xmlns:a16="http://schemas.microsoft.com/office/drawing/2014/main" id="{766B3D1F-CFB1-71B8-09E8-CDB5B620AE23}"/>
                  </a:ext>
                </a:extLst>
              </p:cNvPr>
              <p:cNvPicPr>
                <a:picLocks noChangeAspect="1"/>
              </p:cNvPicPr>
              <p:nvPr/>
            </p:nvPicPr>
            <p:blipFill>
              <a:blip r:embed="rId2"/>
              <a:stretch>
                <a:fillRect/>
              </a:stretch>
            </p:blipFill>
            <p:spPr>
              <a:xfrm>
                <a:off x="1642359" y="1974091"/>
                <a:ext cx="1490086" cy="1188720"/>
              </a:xfrm>
              <a:prstGeom prst="rect">
                <a:avLst/>
              </a:prstGeom>
            </p:spPr>
          </p:pic>
          <p:pic>
            <p:nvPicPr>
              <p:cNvPr id="10" name="Picture 9" descr="A pair of colorful speech bubbles&#10;&#10;Description automatically generated">
                <a:extLst>
                  <a:ext uri="{FF2B5EF4-FFF2-40B4-BE49-F238E27FC236}">
                    <a16:creationId xmlns:a16="http://schemas.microsoft.com/office/drawing/2014/main" id="{BDE29A38-294A-0296-D89D-12955204B18E}"/>
                  </a:ext>
                </a:extLst>
              </p:cNvPr>
              <p:cNvPicPr>
                <a:picLocks noChangeAspect="1"/>
              </p:cNvPicPr>
              <p:nvPr/>
            </p:nvPicPr>
            <p:blipFill>
              <a:blip r:embed="rId3"/>
              <a:stretch>
                <a:fillRect/>
              </a:stretch>
            </p:blipFill>
            <p:spPr>
              <a:xfrm>
                <a:off x="4340496" y="1974091"/>
                <a:ext cx="1908208" cy="1188720"/>
              </a:xfrm>
              <a:prstGeom prst="rect">
                <a:avLst/>
              </a:prstGeom>
            </p:spPr>
          </p:pic>
          <p:pic>
            <p:nvPicPr>
              <p:cNvPr id="12" name="Picture 11" descr="A couple of people holding puzzle pieces&#10;&#10;Description automatically generated">
                <a:extLst>
                  <a:ext uri="{FF2B5EF4-FFF2-40B4-BE49-F238E27FC236}">
                    <a16:creationId xmlns:a16="http://schemas.microsoft.com/office/drawing/2014/main" id="{CC2A6C2F-5084-EB32-EDE2-F5F0938ED5D0}"/>
                  </a:ext>
                </a:extLst>
              </p:cNvPr>
              <p:cNvPicPr>
                <a:picLocks noChangeAspect="1"/>
              </p:cNvPicPr>
              <p:nvPr/>
            </p:nvPicPr>
            <p:blipFill>
              <a:blip r:embed="rId4"/>
              <a:stretch>
                <a:fillRect/>
              </a:stretch>
            </p:blipFill>
            <p:spPr>
              <a:xfrm>
                <a:off x="7456755" y="1974091"/>
                <a:ext cx="1390883" cy="1188720"/>
              </a:xfrm>
              <a:prstGeom prst="rect">
                <a:avLst/>
              </a:prstGeom>
            </p:spPr>
          </p:pic>
        </p:grpSp>
        <p:grpSp>
          <p:nvGrpSpPr>
            <p:cNvPr id="30" name="Group 29">
              <a:extLst>
                <a:ext uri="{FF2B5EF4-FFF2-40B4-BE49-F238E27FC236}">
                  <a16:creationId xmlns:a16="http://schemas.microsoft.com/office/drawing/2014/main" id="{25225630-FAC2-0AA6-7206-11AD59C64C5D}"/>
                </a:ext>
              </a:extLst>
            </p:cNvPr>
            <p:cNvGrpSpPr/>
            <p:nvPr/>
          </p:nvGrpSpPr>
          <p:grpSpPr>
            <a:xfrm>
              <a:off x="1904581" y="3608880"/>
              <a:ext cx="8304076" cy="584775"/>
              <a:chOff x="1904581" y="3608880"/>
              <a:chExt cx="8304076" cy="584775"/>
            </a:xfrm>
          </p:grpSpPr>
          <p:sp>
            <p:nvSpPr>
              <p:cNvPr id="23" name="TextBox 22">
                <a:extLst>
                  <a:ext uri="{FF2B5EF4-FFF2-40B4-BE49-F238E27FC236}">
                    <a16:creationId xmlns:a16="http://schemas.microsoft.com/office/drawing/2014/main" id="{D463C95A-3AB7-8D02-28E3-BB6C765B4AC9}"/>
                  </a:ext>
                </a:extLst>
              </p:cNvPr>
              <p:cNvSpPr txBox="1"/>
              <p:nvPr/>
            </p:nvSpPr>
            <p:spPr>
              <a:xfrm>
                <a:off x="1904581" y="3608880"/>
                <a:ext cx="2078865"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Leadership Styles Overview</a:t>
                </a:r>
              </a:p>
            </p:txBody>
          </p:sp>
          <p:sp>
            <p:nvSpPr>
              <p:cNvPr id="24" name="TextBox 23">
                <a:extLst>
                  <a:ext uri="{FF2B5EF4-FFF2-40B4-BE49-F238E27FC236}">
                    <a16:creationId xmlns:a16="http://schemas.microsoft.com/office/drawing/2014/main" id="{46A246D6-E3F8-4A5E-CC28-0991B865EFED}"/>
                  </a:ext>
                </a:extLst>
              </p:cNvPr>
              <p:cNvSpPr txBox="1"/>
              <p:nvPr/>
            </p:nvSpPr>
            <p:spPr>
              <a:xfrm>
                <a:off x="5245626" y="3608880"/>
                <a:ext cx="2078865"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Effective Communication</a:t>
                </a:r>
              </a:p>
            </p:txBody>
          </p:sp>
          <p:sp>
            <p:nvSpPr>
              <p:cNvPr id="25" name="TextBox 24">
                <a:extLst>
                  <a:ext uri="{FF2B5EF4-FFF2-40B4-BE49-F238E27FC236}">
                    <a16:creationId xmlns:a16="http://schemas.microsoft.com/office/drawing/2014/main" id="{0D381048-F187-9617-AFFE-F41620540524}"/>
                  </a:ext>
                </a:extLst>
              </p:cNvPr>
              <p:cNvSpPr txBox="1"/>
              <p:nvPr/>
            </p:nvSpPr>
            <p:spPr>
              <a:xfrm>
                <a:off x="8129792" y="3608880"/>
                <a:ext cx="2078865"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Team Building and Collaboration</a:t>
                </a:r>
              </a:p>
            </p:txBody>
          </p:sp>
        </p:grpSp>
      </p:grpSp>
      <p:grpSp>
        <p:nvGrpSpPr>
          <p:cNvPr id="34" name="Group 33">
            <a:extLst>
              <a:ext uri="{FF2B5EF4-FFF2-40B4-BE49-F238E27FC236}">
                <a16:creationId xmlns:a16="http://schemas.microsoft.com/office/drawing/2014/main" id="{E6C7E65F-58B6-0E28-8EE5-E5122B5FB0BD}"/>
              </a:ext>
              <a:ext uri="{C183D7F6-B498-43B3-948B-1728B52AA6E4}">
                <adec:decorative xmlns:adec="http://schemas.microsoft.com/office/drawing/2017/decorative" val="1"/>
              </a:ext>
            </a:extLst>
          </p:cNvPr>
          <p:cNvGrpSpPr/>
          <p:nvPr/>
        </p:nvGrpSpPr>
        <p:grpSpPr>
          <a:xfrm>
            <a:off x="1025609" y="4228917"/>
            <a:ext cx="10047888" cy="1979744"/>
            <a:chOff x="1025609" y="4267017"/>
            <a:chExt cx="10047888" cy="1979744"/>
          </a:xfrm>
        </p:grpSpPr>
        <p:grpSp>
          <p:nvGrpSpPr>
            <p:cNvPr id="32" name="Group 31">
              <a:extLst>
                <a:ext uri="{FF2B5EF4-FFF2-40B4-BE49-F238E27FC236}">
                  <a16:creationId xmlns:a16="http://schemas.microsoft.com/office/drawing/2014/main" id="{566B449A-5757-1608-E94A-2597B5114247}"/>
                </a:ext>
              </a:extLst>
            </p:cNvPr>
            <p:cNvGrpSpPr/>
            <p:nvPr/>
          </p:nvGrpSpPr>
          <p:grpSpPr>
            <a:xfrm>
              <a:off x="1470681" y="4267017"/>
              <a:ext cx="9048830" cy="1280160"/>
              <a:chOff x="1470681" y="4267017"/>
              <a:chExt cx="9048830" cy="1280160"/>
            </a:xfrm>
          </p:grpSpPr>
          <p:pic>
            <p:nvPicPr>
              <p:cNvPr id="14" name="Picture 13" descr="A clock with a yellow and black background&#10;&#10;Description automatically generated">
                <a:extLst>
                  <a:ext uri="{FF2B5EF4-FFF2-40B4-BE49-F238E27FC236}">
                    <a16:creationId xmlns:a16="http://schemas.microsoft.com/office/drawing/2014/main" id="{F31620D7-7590-D96C-B1F2-84D957C56279}"/>
                  </a:ext>
                </a:extLst>
              </p:cNvPr>
              <p:cNvPicPr>
                <a:picLocks noChangeAspect="1"/>
              </p:cNvPicPr>
              <p:nvPr/>
            </p:nvPicPr>
            <p:blipFill>
              <a:blip r:embed="rId5"/>
              <a:stretch>
                <a:fillRect/>
              </a:stretch>
            </p:blipFill>
            <p:spPr>
              <a:xfrm>
                <a:off x="1470681" y="4267017"/>
                <a:ext cx="1188720" cy="1188720"/>
              </a:xfrm>
              <a:prstGeom prst="rect">
                <a:avLst/>
              </a:prstGeom>
            </p:spPr>
          </p:pic>
          <p:pic>
            <p:nvPicPr>
              <p:cNvPr id="16" name="Picture 15" descr="A group of light bulbs&#10;&#10;Description automatically generated">
                <a:extLst>
                  <a:ext uri="{FF2B5EF4-FFF2-40B4-BE49-F238E27FC236}">
                    <a16:creationId xmlns:a16="http://schemas.microsoft.com/office/drawing/2014/main" id="{D36CA319-A98E-E0F9-294E-0608277B5EA7}"/>
                  </a:ext>
                </a:extLst>
              </p:cNvPr>
              <p:cNvPicPr>
                <a:picLocks noChangeAspect="1"/>
              </p:cNvPicPr>
              <p:nvPr/>
            </p:nvPicPr>
            <p:blipFill>
              <a:blip r:embed="rId6"/>
              <a:stretch>
                <a:fillRect/>
              </a:stretch>
            </p:blipFill>
            <p:spPr>
              <a:xfrm>
                <a:off x="4178124" y="4267017"/>
                <a:ext cx="655755" cy="1280160"/>
              </a:xfrm>
              <a:prstGeom prst="rect">
                <a:avLst/>
              </a:prstGeom>
            </p:spPr>
          </p:pic>
          <p:pic>
            <p:nvPicPr>
              <p:cNvPr id="18" name="Picture 17" descr="A person helping another person climb up a arrow&#10;&#10;Description automatically generated">
                <a:extLst>
                  <a:ext uri="{FF2B5EF4-FFF2-40B4-BE49-F238E27FC236}">
                    <a16:creationId xmlns:a16="http://schemas.microsoft.com/office/drawing/2014/main" id="{99ABC5DF-5EAF-D15D-DFE4-C119FAE8CF52}"/>
                  </a:ext>
                </a:extLst>
              </p:cNvPr>
              <p:cNvPicPr>
                <a:picLocks noChangeAspect="1"/>
              </p:cNvPicPr>
              <p:nvPr/>
            </p:nvPicPr>
            <p:blipFill>
              <a:blip r:embed="rId7"/>
              <a:stretch>
                <a:fillRect/>
              </a:stretch>
            </p:blipFill>
            <p:spPr>
              <a:xfrm>
                <a:off x="6683763" y="4267017"/>
                <a:ext cx="1281456" cy="1188720"/>
              </a:xfrm>
              <a:prstGeom prst="rect">
                <a:avLst/>
              </a:prstGeom>
            </p:spPr>
          </p:pic>
          <p:pic>
            <p:nvPicPr>
              <p:cNvPr id="20" name="Picture 19" descr="A silhouette of a person's head with a heart in the middle&#10;&#10;Description automatically generated">
                <a:extLst>
                  <a:ext uri="{FF2B5EF4-FFF2-40B4-BE49-F238E27FC236}">
                    <a16:creationId xmlns:a16="http://schemas.microsoft.com/office/drawing/2014/main" id="{852D1FB0-DB19-716F-AF2B-849C27ED013A}"/>
                  </a:ext>
                </a:extLst>
              </p:cNvPr>
              <p:cNvPicPr>
                <a:picLocks noChangeAspect="1"/>
              </p:cNvPicPr>
              <p:nvPr/>
            </p:nvPicPr>
            <p:blipFill>
              <a:blip r:embed="rId8"/>
              <a:stretch>
                <a:fillRect/>
              </a:stretch>
            </p:blipFill>
            <p:spPr>
              <a:xfrm>
                <a:off x="9548619" y="4267017"/>
                <a:ext cx="970892" cy="1188720"/>
              </a:xfrm>
              <a:prstGeom prst="rect">
                <a:avLst/>
              </a:prstGeom>
            </p:spPr>
          </p:pic>
        </p:grpSp>
        <p:grpSp>
          <p:nvGrpSpPr>
            <p:cNvPr id="33" name="Group 32">
              <a:extLst>
                <a:ext uri="{FF2B5EF4-FFF2-40B4-BE49-F238E27FC236}">
                  <a16:creationId xmlns:a16="http://schemas.microsoft.com/office/drawing/2014/main" id="{C95EA1BE-DBC7-D54B-8456-35737D4E2253}"/>
                </a:ext>
              </a:extLst>
            </p:cNvPr>
            <p:cNvGrpSpPr/>
            <p:nvPr/>
          </p:nvGrpSpPr>
          <p:grpSpPr>
            <a:xfrm>
              <a:off x="1025609" y="5661986"/>
              <a:ext cx="10047888" cy="584775"/>
              <a:chOff x="1025609" y="5661986"/>
              <a:chExt cx="10047888" cy="584775"/>
            </a:xfrm>
          </p:grpSpPr>
          <p:sp>
            <p:nvSpPr>
              <p:cNvPr id="26" name="TextBox 25">
                <a:extLst>
                  <a:ext uri="{FF2B5EF4-FFF2-40B4-BE49-F238E27FC236}">
                    <a16:creationId xmlns:a16="http://schemas.microsoft.com/office/drawing/2014/main" id="{CBAEEF6A-132A-6C74-902F-6D591B24BF18}"/>
                  </a:ext>
                </a:extLst>
              </p:cNvPr>
              <p:cNvSpPr txBox="1"/>
              <p:nvPr/>
            </p:nvSpPr>
            <p:spPr>
              <a:xfrm>
                <a:off x="1025609" y="5661986"/>
                <a:ext cx="2078865"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Time Management and Prioritization</a:t>
                </a:r>
              </a:p>
            </p:txBody>
          </p:sp>
          <p:sp>
            <p:nvSpPr>
              <p:cNvPr id="27" name="TextBox 26">
                <a:extLst>
                  <a:ext uri="{FF2B5EF4-FFF2-40B4-BE49-F238E27FC236}">
                    <a16:creationId xmlns:a16="http://schemas.microsoft.com/office/drawing/2014/main" id="{6A3EA545-85B3-0D2C-0689-A7C833766CE6}"/>
                  </a:ext>
                </a:extLst>
              </p:cNvPr>
              <p:cNvSpPr txBox="1"/>
              <p:nvPr/>
            </p:nvSpPr>
            <p:spPr>
              <a:xfrm>
                <a:off x="3466570" y="5661986"/>
                <a:ext cx="2078865"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Motivation and Inspiration</a:t>
                </a:r>
              </a:p>
            </p:txBody>
          </p:sp>
          <p:sp>
            <p:nvSpPr>
              <p:cNvPr id="28" name="TextBox 27">
                <a:extLst>
                  <a:ext uri="{FF2B5EF4-FFF2-40B4-BE49-F238E27FC236}">
                    <a16:creationId xmlns:a16="http://schemas.microsoft.com/office/drawing/2014/main" id="{E8FA8096-7A11-7D2C-3C28-94438CD0F737}"/>
                  </a:ext>
                </a:extLst>
              </p:cNvPr>
              <p:cNvSpPr txBox="1"/>
              <p:nvPr/>
            </p:nvSpPr>
            <p:spPr>
              <a:xfrm>
                <a:off x="6544123" y="5785096"/>
                <a:ext cx="2078865" cy="33855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Adaptive Leadership</a:t>
                </a:r>
              </a:p>
            </p:txBody>
          </p:sp>
          <p:sp>
            <p:nvSpPr>
              <p:cNvPr id="29" name="TextBox 28">
                <a:extLst>
                  <a:ext uri="{FF2B5EF4-FFF2-40B4-BE49-F238E27FC236}">
                    <a16:creationId xmlns:a16="http://schemas.microsoft.com/office/drawing/2014/main" id="{C253F686-B882-EE25-BB04-9615F57E2057}"/>
                  </a:ext>
                </a:extLst>
              </p:cNvPr>
              <p:cNvSpPr txBox="1"/>
              <p:nvPr/>
            </p:nvSpPr>
            <p:spPr>
              <a:xfrm>
                <a:off x="8994632" y="5661986"/>
                <a:ext cx="2078865"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Emotional Intelligence</a:t>
                </a:r>
              </a:p>
            </p:txBody>
          </p:sp>
        </p:grpSp>
      </p:grpSp>
    </p:spTree>
    <p:extLst>
      <p:ext uri="{BB962C8B-B14F-4D97-AF65-F5344CB8AC3E}">
        <p14:creationId xmlns:p14="http://schemas.microsoft.com/office/powerpoint/2010/main" val="2935800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5D7699-AA89-9575-5E5F-DBA9E90FB468}"/>
              </a:ext>
            </a:extLst>
          </p:cNvPr>
          <p:cNvSpPr txBox="1">
            <a:spLocks noGrp="1"/>
          </p:cNvSpPr>
          <p:nvPr>
            <p:ph type="title" idx="4294967295"/>
          </p:nvPr>
        </p:nvSpPr>
        <p:spPr>
          <a:xfrm>
            <a:off x="950422" y="379316"/>
            <a:ext cx="7869382" cy="8925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Participant’s Workbook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and Leadership Journal</a:t>
            </a:r>
            <a:endParaRPr kumimoji="0" lang="en-US" sz="26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pic>
        <p:nvPicPr>
          <p:cNvPr id="4" name="Picture 3" descr="Front cover of the participant's workbook and leadership journal">
            <a:extLst>
              <a:ext uri="{FF2B5EF4-FFF2-40B4-BE49-F238E27FC236}">
                <a16:creationId xmlns:a16="http://schemas.microsoft.com/office/drawing/2014/main" id="{3E15DB5A-D27C-1007-A6FE-0D60857A5937}"/>
              </a:ext>
            </a:extLst>
          </p:cNvPr>
          <p:cNvPicPr>
            <a:picLocks noChangeAspect="1"/>
          </p:cNvPicPr>
          <p:nvPr/>
        </p:nvPicPr>
        <p:blipFill>
          <a:blip r:embed="rId2"/>
          <a:stretch>
            <a:fillRect/>
          </a:stretch>
        </p:blipFill>
        <p:spPr>
          <a:xfrm>
            <a:off x="6096000" y="-27705"/>
            <a:ext cx="5031073" cy="6506389"/>
          </a:xfrm>
          <a:prstGeom prst="rect">
            <a:avLst/>
          </a:prstGeom>
        </p:spPr>
      </p:pic>
    </p:spTree>
    <p:extLst>
      <p:ext uri="{BB962C8B-B14F-4D97-AF65-F5344CB8AC3E}">
        <p14:creationId xmlns:p14="http://schemas.microsoft.com/office/powerpoint/2010/main" val="520459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42787C1-E204-3943-F9E7-9E403617A998}"/>
              </a:ext>
            </a:extLst>
          </p:cNvPr>
          <p:cNvSpPr txBox="1">
            <a:spLocks noGrp="1"/>
          </p:cNvSpPr>
          <p:nvPr>
            <p:ph type="title" idx="4294967295"/>
          </p:nvPr>
        </p:nvSpPr>
        <p:spPr>
          <a:xfrm>
            <a:off x="1000897" y="448382"/>
            <a:ext cx="762411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30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Ground Rules</a:t>
            </a:r>
          </a:p>
        </p:txBody>
      </p:sp>
      <p:sp>
        <p:nvSpPr>
          <p:cNvPr id="3" name="Content Placeholder 2">
            <a:extLst>
              <a:ext uri="{FF2B5EF4-FFF2-40B4-BE49-F238E27FC236}">
                <a16:creationId xmlns:a16="http://schemas.microsoft.com/office/drawing/2014/main" id="{069F0B53-5E83-742B-0C20-313E8E9BD22B}"/>
              </a:ext>
            </a:extLst>
          </p:cNvPr>
          <p:cNvSpPr>
            <a:spLocks noGrp="1"/>
          </p:cNvSpPr>
          <p:nvPr>
            <p:ph sz="half" idx="2"/>
          </p:nvPr>
        </p:nvSpPr>
        <p:spPr>
          <a:xfrm>
            <a:off x="445495" y="1834441"/>
            <a:ext cx="6759617" cy="3684588"/>
          </a:xfrm>
        </p:spPr>
        <p:txBody>
          <a:bodyPr>
            <a:normAutofit lnSpcReduction="10000"/>
          </a:bodyPr>
          <a:lstStyle/>
          <a:p>
            <a:pPr marL="274320" indent="457200">
              <a:spcBef>
                <a:spcPts val="2400"/>
              </a:spcBef>
              <a:buFont typeface="+mj-lt"/>
              <a:buAutoNum type="arabicPeriod"/>
            </a:pPr>
            <a:r>
              <a:rPr lang="en-US" sz="2800" dirty="0"/>
              <a:t>Show up on time.</a:t>
            </a:r>
          </a:p>
          <a:p>
            <a:pPr marL="274320" indent="457200">
              <a:spcBef>
                <a:spcPts val="2400"/>
              </a:spcBef>
              <a:buFont typeface="+mj-lt"/>
              <a:buAutoNum type="arabicPeriod"/>
            </a:pPr>
            <a:r>
              <a:rPr lang="en-US" sz="2800" dirty="0"/>
              <a:t>Be present.</a:t>
            </a:r>
          </a:p>
          <a:p>
            <a:pPr marL="274320" indent="457200">
              <a:spcBef>
                <a:spcPts val="2400"/>
              </a:spcBef>
              <a:buFont typeface="+mj-lt"/>
              <a:buAutoNum type="arabicPeriod"/>
            </a:pPr>
            <a:r>
              <a:rPr lang="en-US" sz="2800" dirty="0"/>
              <a:t>Let everyone participate.</a:t>
            </a:r>
          </a:p>
          <a:p>
            <a:pPr marL="274320" indent="457200">
              <a:spcBef>
                <a:spcPts val="2400"/>
              </a:spcBef>
              <a:buFont typeface="+mj-lt"/>
              <a:buAutoNum type="arabicPeriod"/>
            </a:pPr>
            <a:r>
              <a:rPr lang="en-US" sz="2800" dirty="0"/>
              <a:t>Listen with an open mind.</a:t>
            </a:r>
          </a:p>
          <a:p>
            <a:pPr marL="274320" indent="457200">
              <a:spcBef>
                <a:spcPts val="2400"/>
              </a:spcBef>
              <a:buFont typeface="+mj-lt"/>
              <a:buAutoNum type="arabicPeriod"/>
            </a:pPr>
            <a:r>
              <a:rPr lang="en-US" sz="2800" dirty="0"/>
              <a:t>Think before speaking.</a:t>
            </a:r>
          </a:p>
          <a:p>
            <a:pPr marL="274320" indent="457200">
              <a:spcBef>
                <a:spcPts val="2400"/>
              </a:spcBef>
              <a:buFont typeface="+mj-lt"/>
              <a:buAutoNum type="arabicPeriod"/>
            </a:pPr>
            <a:r>
              <a:rPr lang="en-US" sz="2800" dirty="0"/>
              <a:t>Attack the problem, not the person.</a:t>
            </a:r>
          </a:p>
          <a:p>
            <a:endParaRPr lang="en-US" dirty="0"/>
          </a:p>
        </p:txBody>
      </p:sp>
    </p:spTree>
    <p:extLst>
      <p:ext uri="{BB962C8B-B14F-4D97-AF65-F5344CB8AC3E}">
        <p14:creationId xmlns:p14="http://schemas.microsoft.com/office/powerpoint/2010/main" val="3089652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84BED6A-3FAF-EC97-ABE9-9CD6B14B87C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507298" y="-1317063"/>
            <a:ext cx="15448547" cy="9943061"/>
          </a:xfrm>
          <a:prstGeom prst="rect">
            <a:avLst/>
          </a:prstGeom>
        </p:spPr>
      </p:pic>
      <p:grpSp>
        <p:nvGrpSpPr>
          <p:cNvPr id="6" name="Group 5">
            <a:extLst>
              <a:ext uri="{FF2B5EF4-FFF2-40B4-BE49-F238E27FC236}">
                <a16:creationId xmlns:a16="http://schemas.microsoft.com/office/drawing/2014/main" id="{88FF4C5F-E5D9-79E3-D7BB-2650915DEDCC}"/>
              </a:ext>
              <a:ext uri="{C183D7F6-B498-43B3-948B-1728B52AA6E4}">
                <adec:decorative xmlns:adec="http://schemas.microsoft.com/office/drawing/2017/decorative" val="1"/>
              </a:ext>
            </a:extLst>
          </p:cNvPr>
          <p:cNvGrpSpPr/>
          <p:nvPr/>
        </p:nvGrpSpPr>
        <p:grpSpPr>
          <a:xfrm>
            <a:off x="2705622" y="3259229"/>
            <a:ext cx="11454972" cy="3598771"/>
            <a:chOff x="441889" y="3653591"/>
            <a:chExt cx="10821204" cy="3399663"/>
          </a:xfrm>
        </p:grpSpPr>
        <p:pic>
          <p:nvPicPr>
            <p:cNvPr id="7" name="Picture 6">
              <a:extLst>
                <a:ext uri="{FF2B5EF4-FFF2-40B4-BE49-F238E27FC236}">
                  <a16:creationId xmlns:a16="http://schemas.microsoft.com/office/drawing/2014/main" id="{FCDEFB69-B95F-6ACD-BB50-5E2B69684C13}"/>
                </a:ext>
              </a:extLst>
            </p:cNvPr>
            <p:cNvPicPr>
              <a:picLocks noChangeAspect="1"/>
            </p:cNvPicPr>
            <p:nvPr/>
          </p:nvPicPr>
          <p:blipFill>
            <a:blip r:embed="rId3"/>
            <a:stretch>
              <a:fillRect/>
            </a:stretch>
          </p:blipFill>
          <p:spPr>
            <a:xfrm>
              <a:off x="441889" y="3754944"/>
              <a:ext cx="4996385" cy="2035564"/>
            </a:xfrm>
            <a:prstGeom prst="rect">
              <a:avLst/>
            </a:prstGeom>
          </p:spPr>
        </p:pic>
        <p:pic>
          <p:nvPicPr>
            <p:cNvPr id="8" name="Picture 7">
              <a:extLst>
                <a:ext uri="{FF2B5EF4-FFF2-40B4-BE49-F238E27FC236}">
                  <a16:creationId xmlns:a16="http://schemas.microsoft.com/office/drawing/2014/main" id="{37587B12-5407-12DD-950B-166BA876987E}"/>
                </a:ext>
              </a:extLst>
            </p:cNvPr>
            <p:cNvPicPr>
              <a:picLocks noChangeAspect="1"/>
            </p:cNvPicPr>
            <p:nvPr/>
          </p:nvPicPr>
          <p:blipFill>
            <a:blip r:embed="rId4"/>
            <a:stretch>
              <a:fillRect/>
            </a:stretch>
          </p:blipFill>
          <p:spPr>
            <a:xfrm rot="360531">
              <a:off x="3399037" y="3653591"/>
              <a:ext cx="5447996" cy="3399663"/>
            </a:xfrm>
            <a:prstGeom prst="rect">
              <a:avLst/>
            </a:prstGeom>
          </p:spPr>
        </p:pic>
        <p:pic>
          <p:nvPicPr>
            <p:cNvPr id="9" name="Picture 8">
              <a:extLst>
                <a:ext uri="{FF2B5EF4-FFF2-40B4-BE49-F238E27FC236}">
                  <a16:creationId xmlns:a16="http://schemas.microsoft.com/office/drawing/2014/main" id="{116D064C-CBBA-2866-4EC5-BAE165181B84}"/>
                </a:ext>
              </a:extLst>
            </p:cNvPr>
            <p:cNvPicPr>
              <a:picLocks noChangeAspect="1"/>
            </p:cNvPicPr>
            <p:nvPr/>
          </p:nvPicPr>
          <p:blipFill>
            <a:blip r:embed="rId5"/>
            <a:stretch>
              <a:fillRect/>
            </a:stretch>
          </p:blipFill>
          <p:spPr>
            <a:xfrm>
              <a:off x="5834723" y="4184079"/>
              <a:ext cx="5428370" cy="2348814"/>
            </a:xfrm>
            <a:prstGeom prst="rect">
              <a:avLst/>
            </a:prstGeom>
          </p:spPr>
        </p:pic>
      </p:grpSp>
      <p:pic>
        <p:nvPicPr>
          <p:cNvPr id="10" name="Picture 9">
            <a:extLst>
              <a:ext uri="{FF2B5EF4-FFF2-40B4-BE49-F238E27FC236}">
                <a16:creationId xmlns:a16="http://schemas.microsoft.com/office/drawing/2014/main" id="{0667930C-B2F8-8BEB-52F3-D3B9A8891247}"/>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rot="534923">
            <a:off x="2075015" y="5377979"/>
            <a:ext cx="5092700" cy="3695700"/>
          </a:xfrm>
          <a:prstGeom prst="rect">
            <a:avLst/>
          </a:prstGeom>
        </p:spPr>
      </p:pic>
      <p:grpSp>
        <p:nvGrpSpPr>
          <p:cNvPr id="15" name="Group 14">
            <a:extLst>
              <a:ext uri="{FF2B5EF4-FFF2-40B4-BE49-F238E27FC236}">
                <a16:creationId xmlns:a16="http://schemas.microsoft.com/office/drawing/2014/main" id="{6761D94C-2841-BDA4-B6E8-FBE478C9B905}"/>
              </a:ext>
              <a:ext uri="{C183D7F6-B498-43B3-948B-1728B52AA6E4}">
                <adec:decorative xmlns:adec="http://schemas.microsoft.com/office/drawing/2017/decorative" val="1"/>
              </a:ext>
            </a:extLst>
          </p:cNvPr>
          <p:cNvGrpSpPr/>
          <p:nvPr/>
        </p:nvGrpSpPr>
        <p:grpSpPr>
          <a:xfrm>
            <a:off x="499265" y="435577"/>
            <a:ext cx="8870659" cy="2659123"/>
            <a:chOff x="956603" y="-450166"/>
            <a:chExt cx="8870659" cy="2659123"/>
          </a:xfrm>
        </p:grpSpPr>
        <p:sp>
          <p:nvSpPr>
            <p:cNvPr id="12" name="TextBox 11">
              <a:extLst>
                <a:ext uri="{FF2B5EF4-FFF2-40B4-BE49-F238E27FC236}">
                  <a16:creationId xmlns:a16="http://schemas.microsoft.com/office/drawing/2014/main" id="{FC97B958-DFBA-7403-B95B-B2B69B293067}"/>
                </a:ext>
              </a:extLst>
            </p:cNvPr>
            <p:cNvSpPr txBox="1"/>
            <p:nvPr/>
          </p:nvSpPr>
          <p:spPr>
            <a:xfrm>
              <a:off x="956603" y="-353556"/>
              <a:ext cx="8870659" cy="2554545"/>
            </a:xfrm>
            <a:prstGeom prst="rect">
              <a:avLst/>
            </a:prstGeom>
            <a:noFill/>
            <a:ln w="12700">
              <a:noFill/>
            </a:ln>
          </p:spPr>
          <p:txBody>
            <a:bodyPr wrap="square" rtlCol="0">
              <a:spAutoFit/>
            </a:bodyPr>
            <a:lstStyle/>
            <a:p>
              <a:r>
                <a:rPr lang="en-US" sz="8000" b="1" dirty="0">
                  <a:ln w="19050">
                    <a:solidFill>
                      <a:schemeClr val="bg1"/>
                    </a:solidFill>
                  </a:ln>
                  <a:solidFill>
                    <a:srgbClr val="F58953"/>
                  </a:solidFill>
                  <a:latin typeface="Arial" panose="020B0604020202020204" pitchFamily="34" charset="0"/>
                  <a:cs typeface="Arial" panose="020B0604020202020204" pitchFamily="34" charset="0"/>
                </a:rPr>
                <a:t>MOTIVATION AND INSPIRATION</a:t>
              </a:r>
            </a:p>
          </p:txBody>
        </p:sp>
        <p:sp>
          <p:nvSpPr>
            <p:cNvPr id="14" name="Rectangle 13">
              <a:extLst>
                <a:ext uri="{FF2B5EF4-FFF2-40B4-BE49-F238E27FC236}">
                  <a16:creationId xmlns:a16="http://schemas.microsoft.com/office/drawing/2014/main" id="{795BB432-6E7C-2FF5-010B-713AF03B31B4}"/>
                </a:ext>
              </a:extLst>
            </p:cNvPr>
            <p:cNvSpPr/>
            <p:nvPr/>
          </p:nvSpPr>
          <p:spPr>
            <a:xfrm>
              <a:off x="956603" y="-450166"/>
              <a:ext cx="8870659" cy="2659123"/>
            </a:xfrm>
            <a:prstGeom prst="rect">
              <a:avLst/>
            </a:prstGeom>
            <a:noFill/>
            <a:ln w="254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pic>
        <p:nvPicPr>
          <p:cNvPr id="16" name="Picture 15">
            <a:extLst>
              <a:ext uri="{FF2B5EF4-FFF2-40B4-BE49-F238E27FC236}">
                <a16:creationId xmlns:a16="http://schemas.microsoft.com/office/drawing/2014/main" id="{1070579A-8C6A-287A-9AB9-AA20CC5568A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638922" y="248252"/>
            <a:ext cx="4990698" cy="2159437"/>
          </a:xfrm>
          <a:prstGeom prst="rect">
            <a:avLst/>
          </a:prstGeom>
        </p:spPr>
      </p:pic>
      <p:pic>
        <p:nvPicPr>
          <p:cNvPr id="17" name="Picture 16">
            <a:extLst>
              <a:ext uri="{FF2B5EF4-FFF2-40B4-BE49-F238E27FC236}">
                <a16:creationId xmlns:a16="http://schemas.microsoft.com/office/drawing/2014/main" id="{DD5E5CE5-DB3E-D620-3A3E-614476D1C18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479175" y="2699388"/>
            <a:ext cx="4496426" cy="1945569"/>
          </a:xfrm>
          <a:prstGeom prst="rect">
            <a:avLst/>
          </a:prstGeom>
        </p:spPr>
      </p:pic>
      <p:sp>
        <p:nvSpPr>
          <p:cNvPr id="3" name="Title 2">
            <a:extLst>
              <a:ext uri="{FF2B5EF4-FFF2-40B4-BE49-F238E27FC236}">
                <a16:creationId xmlns:a16="http://schemas.microsoft.com/office/drawing/2014/main" id="{04C0EB97-CAB2-CF0A-AA94-82BEE399DF15}"/>
              </a:ext>
            </a:extLst>
          </p:cNvPr>
          <p:cNvSpPr>
            <a:spLocks noGrp="1"/>
          </p:cNvSpPr>
          <p:nvPr>
            <p:ph type="title"/>
          </p:nvPr>
        </p:nvSpPr>
        <p:spPr>
          <a:xfrm>
            <a:off x="689128" y="-3228044"/>
            <a:ext cx="3932237" cy="1600200"/>
          </a:xfrm>
        </p:spPr>
        <p:txBody>
          <a:bodyPr vert="horz" lIns="91440" tIns="45720" rIns="91440" bIns="45720" rtlCol="0" anchor="b">
            <a:normAutofit/>
          </a:bodyPr>
          <a:lstStyle/>
          <a:p>
            <a:r>
              <a:rPr lang="en-US" sz="3200" b="1" dirty="0">
                <a:ln w="19050">
                  <a:solidFill>
                    <a:schemeClr val="bg1"/>
                  </a:solidFill>
                </a:ln>
                <a:solidFill>
                  <a:srgbClr val="F58953"/>
                </a:solidFill>
                <a:latin typeface="Arial" panose="020B0604020202020204" pitchFamily="34" charset="0"/>
                <a:cs typeface="Arial" panose="020B0604020202020204" pitchFamily="34" charset="0"/>
              </a:rPr>
              <a:t>MOTIVATION AND INSPIRATION</a:t>
            </a:r>
          </a:p>
        </p:txBody>
      </p:sp>
    </p:spTree>
    <p:extLst>
      <p:ext uri="{BB962C8B-B14F-4D97-AF65-F5344CB8AC3E}">
        <p14:creationId xmlns:p14="http://schemas.microsoft.com/office/powerpoint/2010/main" val="1839963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ABA39B-04E4-149E-B534-00FABB4AE38D}"/>
              </a:ext>
            </a:extLst>
          </p:cNvPr>
          <p:cNvSpPr>
            <a:spLocks noGrp="1"/>
          </p:cNvSpPr>
          <p:nvPr>
            <p:ph type="title" idx="4294967295"/>
          </p:nvPr>
        </p:nvSpPr>
        <p:spPr>
          <a:xfrm>
            <a:off x="739775" y="193675"/>
            <a:ext cx="10515600" cy="1325563"/>
          </a:xfrm>
        </p:spPr>
        <p:txBody>
          <a:bodyPr>
            <a:normAutofit/>
          </a:bodyPr>
          <a:lstStyle/>
          <a:p>
            <a:pPr>
              <a:lnSpc>
                <a:spcPct val="100000"/>
              </a:lnSpc>
              <a:spcBef>
                <a:spcPts val="0"/>
              </a:spcBef>
              <a:defRPr/>
            </a:pPr>
            <a:r>
              <a:rPr lang="en-US" sz="2600" b="1" dirty="0">
                <a:solidFill>
                  <a:schemeClr val="bg1"/>
                </a:solidFill>
                <a:latin typeface="Arial" panose="020B0604020202020204" pitchFamily="34" charset="0"/>
                <a:ea typeface="+mn-ea"/>
                <a:cs typeface="Arial" panose="020B0604020202020204" pitchFamily="34" charset="0"/>
              </a:rPr>
              <a:t>Learning Objectives</a:t>
            </a:r>
          </a:p>
        </p:txBody>
      </p:sp>
      <p:sp>
        <p:nvSpPr>
          <p:cNvPr id="5" name="Content Placeholder 4">
            <a:extLst>
              <a:ext uri="{FF2B5EF4-FFF2-40B4-BE49-F238E27FC236}">
                <a16:creationId xmlns:a16="http://schemas.microsoft.com/office/drawing/2014/main" id="{2A6BBE21-526D-D6A0-F07B-21326E0C6802}"/>
              </a:ext>
            </a:extLst>
          </p:cNvPr>
          <p:cNvSpPr>
            <a:spLocks noGrp="1"/>
          </p:cNvSpPr>
          <p:nvPr>
            <p:ph sz="half" idx="2"/>
          </p:nvPr>
        </p:nvSpPr>
        <p:spPr>
          <a:xfrm>
            <a:off x="839788" y="1628775"/>
            <a:ext cx="8485187" cy="4560888"/>
          </a:xfrm>
        </p:spPr>
        <p:txBody>
          <a:bodyPr>
            <a:normAutofit fontScale="77500" lnSpcReduction="20000"/>
          </a:bodyPr>
          <a:lstStyle/>
          <a:p>
            <a:r>
              <a:rPr lang="en-US" dirty="0"/>
              <a:t>Discuss strategies to motivate your team, including setting clear goals, providing feedback, and recognizing achievements to enhance team productivity, morale, and satisfaction in the school nutrition setting.</a:t>
            </a:r>
          </a:p>
          <a:p>
            <a:r>
              <a:rPr lang="en-US" dirty="0"/>
              <a:t>Practice wellness habits aimed at improving personal and professional life satisfaction, including educational initiatives, wellness programs, and leading by example.</a:t>
            </a:r>
          </a:p>
          <a:p>
            <a:r>
              <a:rPr lang="en-US" dirty="0"/>
              <a:t>Explore strategies to enhance leadership ethics and integrity, including self-reflection, seeking feedback, and continuous learning aimed at fostering a positive and inclusive work environment.</a:t>
            </a:r>
          </a:p>
          <a:p>
            <a:r>
              <a:rPr lang="en-US" dirty="0"/>
              <a:t>Explore networking and professional development, such as attending conferences, participating in online forums, and committing to continuous learning to enhance career growth, expand professional connections, and stay current with industry trends.</a:t>
            </a:r>
          </a:p>
        </p:txBody>
      </p:sp>
    </p:spTree>
    <p:extLst>
      <p:ext uri="{BB962C8B-B14F-4D97-AF65-F5344CB8AC3E}">
        <p14:creationId xmlns:p14="http://schemas.microsoft.com/office/powerpoint/2010/main" val="1757054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151019A9-4D39-EA46-8E69-B8B8DE0651C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300" b="1" kern="1200">
                <a:solidFill>
                  <a:srgbClr val="FFFFFF"/>
                </a:solidFill>
                <a:latin typeface="+mj-lt"/>
                <a:ea typeface="+mj-ea"/>
                <a:cs typeface="+mj-cs"/>
              </a:rPr>
              <a:t>ACTIVITY: MOTIVATION AND INSPIRATION DISCUSSION</a:t>
            </a:r>
          </a:p>
        </p:txBody>
      </p:sp>
      <p:pic>
        <p:nvPicPr>
          <p:cNvPr id="6" name="Content Placeholder 5" descr="A hand drawing a speech bubble">
            <a:extLst>
              <a:ext uri="{FF2B5EF4-FFF2-40B4-BE49-F238E27FC236}">
                <a16:creationId xmlns:a16="http://schemas.microsoft.com/office/drawing/2014/main" id="{13974A5A-810B-6D6D-7A27-38FE32037567}"/>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33973"/>
          <a:stretch/>
        </p:blipFill>
        <p:spPr>
          <a:xfrm>
            <a:off x="4777316" y="1189290"/>
            <a:ext cx="6780700" cy="4477091"/>
          </a:xfrm>
          <a:prstGeom prst="rect">
            <a:avLst/>
          </a:prstGeom>
        </p:spPr>
      </p:pic>
    </p:spTree>
    <p:extLst>
      <p:ext uri="{BB962C8B-B14F-4D97-AF65-F5344CB8AC3E}">
        <p14:creationId xmlns:p14="http://schemas.microsoft.com/office/powerpoint/2010/main" val="3138864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00AF19-A2DA-CAB9-CED9-F04AFB778A2F}"/>
              </a:ext>
            </a:extLst>
          </p:cNvPr>
          <p:cNvSpPr>
            <a:spLocks noGrp="1"/>
          </p:cNvSpPr>
          <p:nvPr>
            <p:ph type="title"/>
          </p:nvPr>
        </p:nvSpPr>
        <p:spPr/>
        <p:txBody>
          <a:bodyPr>
            <a:normAutofit fontScale="90000"/>
          </a:bodyPr>
          <a:lstStyle/>
          <a:p>
            <a:r>
              <a:rPr lang="en-US" b="1" dirty="0"/>
              <a:t>Motivating Your Team</a:t>
            </a:r>
          </a:p>
        </p:txBody>
      </p:sp>
      <p:sp>
        <p:nvSpPr>
          <p:cNvPr id="5" name="Content Placeholder 4">
            <a:extLst>
              <a:ext uri="{FF2B5EF4-FFF2-40B4-BE49-F238E27FC236}">
                <a16:creationId xmlns:a16="http://schemas.microsoft.com/office/drawing/2014/main" id="{572AB382-EF95-03CA-2BAC-EB8F9E5634F7}"/>
              </a:ext>
            </a:extLst>
          </p:cNvPr>
          <p:cNvSpPr>
            <a:spLocks noGrp="1"/>
          </p:cNvSpPr>
          <p:nvPr>
            <p:ph sz="half" idx="1"/>
          </p:nvPr>
        </p:nvSpPr>
        <p:spPr/>
        <p:txBody>
          <a:bodyPr/>
          <a:lstStyle/>
          <a:p>
            <a:r>
              <a:rPr lang="en-US" sz="2667" dirty="0"/>
              <a:t>Psychological force enabling action</a:t>
            </a:r>
          </a:p>
          <a:p>
            <a:r>
              <a:rPr lang="en-US" sz="2667" dirty="0"/>
              <a:t>Internal or external stimulus</a:t>
            </a:r>
          </a:p>
          <a:p>
            <a:r>
              <a:rPr lang="en-US" sz="2667" dirty="0"/>
              <a:t>Incites desire to persist, strive for goal</a:t>
            </a:r>
          </a:p>
          <a:p>
            <a:r>
              <a:rPr lang="en-US" sz="2667" dirty="0"/>
              <a:t>Involves biological, emotional, social, cognitive forces</a:t>
            </a:r>
          </a:p>
        </p:txBody>
      </p:sp>
      <p:pic>
        <p:nvPicPr>
          <p:cNvPr id="3" name="Content Placeholder 2" descr="A group of people holding puzzle pieces">
            <a:extLst>
              <a:ext uri="{FF2B5EF4-FFF2-40B4-BE49-F238E27FC236}">
                <a16:creationId xmlns:a16="http://schemas.microsoft.com/office/drawing/2014/main" id="{8F37EFFD-D755-E039-63DD-A13EAAB8AE18}"/>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tretch/>
        </p:blipFill>
        <p:spPr>
          <a:xfrm>
            <a:off x="6587067" y="1825625"/>
            <a:ext cx="4351867" cy="4351867"/>
          </a:xfrm>
        </p:spPr>
      </p:pic>
    </p:spTree>
    <p:extLst>
      <p:ext uri="{BB962C8B-B14F-4D97-AF65-F5344CB8AC3E}">
        <p14:creationId xmlns:p14="http://schemas.microsoft.com/office/powerpoint/2010/main" val="1993463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CDBAD-AFD8-2C3B-9D3D-17BC7FB60BA3}"/>
              </a:ext>
            </a:extLst>
          </p:cNvPr>
          <p:cNvSpPr>
            <a:spLocks noGrp="1"/>
          </p:cNvSpPr>
          <p:nvPr>
            <p:ph type="title"/>
          </p:nvPr>
        </p:nvSpPr>
        <p:spPr>
          <a:xfrm>
            <a:off x="838200" y="365125"/>
            <a:ext cx="10049933" cy="672843"/>
          </a:xfrm>
        </p:spPr>
        <p:txBody>
          <a:bodyPr>
            <a:normAutofit fontScale="90000"/>
          </a:bodyPr>
          <a:lstStyle/>
          <a:p>
            <a:r>
              <a:rPr lang="en-US" b="1" dirty="0"/>
              <a:t>Motivation and Engagement Techniques: </a:t>
            </a:r>
            <a:br>
              <a:rPr lang="en-US" b="1" dirty="0"/>
            </a:br>
            <a:r>
              <a:rPr lang="en-US" b="1" dirty="0"/>
              <a:t>Set Clear Goals</a:t>
            </a:r>
          </a:p>
        </p:txBody>
      </p:sp>
      <p:sp>
        <p:nvSpPr>
          <p:cNvPr id="3" name="Content Placeholder 2">
            <a:extLst>
              <a:ext uri="{FF2B5EF4-FFF2-40B4-BE49-F238E27FC236}">
                <a16:creationId xmlns:a16="http://schemas.microsoft.com/office/drawing/2014/main" id="{3239E81B-B899-3991-4DC6-2E930DB706FD}"/>
              </a:ext>
            </a:extLst>
          </p:cNvPr>
          <p:cNvSpPr>
            <a:spLocks noGrp="1"/>
          </p:cNvSpPr>
          <p:nvPr>
            <p:ph sz="half" idx="1"/>
          </p:nvPr>
        </p:nvSpPr>
        <p:spPr/>
        <p:txBody>
          <a:bodyPr>
            <a:normAutofit/>
          </a:bodyPr>
          <a:lstStyle/>
          <a:p>
            <a:r>
              <a:rPr lang="en-US" sz="2667" dirty="0"/>
              <a:t>Goals provide direction, purpose</a:t>
            </a:r>
          </a:p>
          <a:p>
            <a:r>
              <a:rPr lang="en-US" sz="2667" dirty="0"/>
              <a:t>Clarity and focus for team</a:t>
            </a:r>
          </a:p>
          <a:p>
            <a:r>
              <a:rPr lang="en-US" sz="2667" dirty="0"/>
              <a:t>Achievable goals as a roadmap</a:t>
            </a:r>
          </a:p>
        </p:txBody>
      </p:sp>
      <p:pic>
        <p:nvPicPr>
          <p:cNvPr id="6" name="Content Placeholder 5" descr="A black and white sign with a arrow pointing to the right">
            <a:extLst>
              <a:ext uri="{FF2B5EF4-FFF2-40B4-BE49-F238E27FC236}">
                <a16:creationId xmlns:a16="http://schemas.microsoft.com/office/drawing/2014/main" id="{DC42D8ED-1779-F76A-FDFE-A04118C2767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56400" y="1498600"/>
            <a:ext cx="4131733" cy="4131733"/>
          </a:xfrm>
        </p:spPr>
      </p:pic>
    </p:spTree>
    <p:extLst>
      <p:ext uri="{BB962C8B-B14F-4D97-AF65-F5344CB8AC3E}">
        <p14:creationId xmlns:p14="http://schemas.microsoft.com/office/powerpoint/2010/main" val="3265272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CDBAD-AFD8-2C3B-9D3D-17BC7FB60BA3}"/>
              </a:ext>
            </a:extLst>
          </p:cNvPr>
          <p:cNvSpPr>
            <a:spLocks noGrp="1"/>
          </p:cNvSpPr>
          <p:nvPr>
            <p:ph type="title"/>
          </p:nvPr>
        </p:nvSpPr>
        <p:spPr>
          <a:xfrm>
            <a:off x="838200" y="365125"/>
            <a:ext cx="10879667" cy="672843"/>
          </a:xfrm>
        </p:spPr>
        <p:txBody>
          <a:bodyPr>
            <a:normAutofit fontScale="90000"/>
          </a:bodyPr>
          <a:lstStyle/>
          <a:p>
            <a:r>
              <a:rPr lang="en-US" b="1" dirty="0"/>
              <a:t>Motivation and Engagement Techniques: </a:t>
            </a:r>
            <a:br>
              <a:rPr lang="en-US" b="1" dirty="0"/>
            </a:br>
            <a:r>
              <a:rPr lang="en-US" b="1" dirty="0"/>
              <a:t>Provide Feedback</a:t>
            </a:r>
          </a:p>
        </p:txBody>
      </p:sp>
      <p:sp>
        <p:nvSpPr>
          <p:cNvPr id="3" name="Content Placeholder 2">
            <a:extLst>
              <a:ext uri="{FF2B5EF4-FFF2-40B4-BE49-F238E27FC236}">
                <a16:creationId xmlns:a16="http://schemas.microsoft.com/office/drawing/2014/main" id="{3239E81B-B899-3991-4DC6-2E930DB706FD}"/>
              </a:ext>
            </a:extLst>
          </p:cNvPr>
          <p:cNvSpPr>
            <a:spLocks noGrp="1"/>
          </p:cNvSpPr>
          <p:nvPr>
            <p:ph sz="half" idx="1"/>
          </p:nvPr>
        </p:nvSpPr>
        <p:spPr/>
        <p:txBody>
          <a:bodyPr>
            <a:normAutofit/>
          </a:bodyPr>
          <a:lstStyle/>
          <a:p>
            <a:r>
              <a:rPr lang="en-US" sz="2667" dirty="0"/>
              <a:t>Powerful motivational tool</a:t>
            </a:r>
          </a:p>
          <a:p>
            <a:r>
              <a:rPr lang="en-US" sz="2667" dirty="0"/>
              <a:t>Regular, constructive feedback</a:t>
            </a:r>
          </a:p>
          <a:p>
            <a:r>
              <a:rPr lang="en-US" sz="2667" dirty="0"/>
              <a:t>Understand performance, identify areas for improvement</a:t>
            </a:r>
          </a:p>
          <a:p>
            <a:r>
              <a:rPr lang="en-US" sz="2667" dirty="0"/>
              <a:t>Opportunity for learning, growth</a:t>
            </a:r>
          </a:p>
        </p:txBody>
      </p:sp>
      <p:pic>
        <p:nvPicPr>
          <p:cNvPr id="6" name="Content Placeholder 5" descr="A wooden sign with different directions">
            <a:extLst>
              <a:ext uri="{FF2B5EF4-FFF2-40B4-BE49-F238E27FC236}">
                <a16:creationId xmlns:a16="http://schemas.microsoft.com/office/drawing/2014/main" id="{8674E084-A3C0-5133-ADD2-5BC21E75FA45}"/>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tretch/>
        </p:blipFill>
        <p:spPr>
          <a:xfrm>
            <a:off x="7366000" y="1253067"/>
            <a:ext cx="4351867" cy="4351867"/>
          </a:xfrm>
        </p:spPr>
      </p:pic>
    </p:spTree>
    <p:extLst>
      <p:ext uri="{BB962C8B-B14F-4D97-AF65-F5344CB8AC3E}">
        <p14:creationId xmlns:p14="http://schemas.microsoft.com/office/powerpoint/2010/main" val="3048892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CDBAD-AFD8-2C3B-9D3D-17BC7FB60BA3}"/>
              </a:ext>
            </a:extLst>
          </p:cNvPr>
          <p:cNvSpPr>
            <a:spLocks noGrp="1"/>
          </p:cNvSpPr>
          <p:nvPr>
            <p:ph type="title"/>
          </p:nvPr>
        </p:nvSpPr>
        <p:spPr>
          <a:xfrm>
            <a:off x="838200" y="365125"/>
            <a:ext cx="10939818" cy="672843"/>
          </a:xfrm>
        </p:spPr>
        <p:txBody>
          <a:bodyPr>
            <a:normAutofit fontScale="90000"/>
          </a:bodyPr>
          <a:lstStyle/>
          <a:p>
            <a:r>
              <a:rPr lang="en-US" b="1" dirty="0"/>
              <a:t>Motivation and Engagement Techniques: </a:t>
            </a:r>
            <a:br>
              <a:rPr lang="en-US" b="1" dirty="0"/>
            </a:br>
            <a:r>
              <a:rPr lang="en-US" b="1" dirty="0"/>
              <a:t>Recognize Achievements</a:t>
            </a:r>
          </a:p>
        </p:txBody>
      </p:sp>
      <p:sp>
        <p:nvSpPr>
          <p:cNvPr id="3" name="Content Placeholder 2">
            <a:extLst>
              <a:ext uri="{FF2B5EF4-FFF2-40B4-BE49-F238E27FC236}">
                <a16:creationId xmlns:a16="http://schemas.microsoft.com/office/drawing/2014/main" id="{3239E81B-B899-3991-4DC6-2E930DB706FD}"/>
              </a:ext>
            </a:extLst>
          </p:cNvPr>
          <p:cNvSpPr>
            <a:spLocks noGrp="1"/>
          </p:cNvSpPr>
          <p:nvPr>
            <p:ph sz="half" idx="1"/>
          </p:nvPr>
        </p:nvSpPr>
        <p:spPr/>
        <p:txBody>
          <a:bodyPr>
            <a:normAutofit/>
          </a:bodyPr>
          <a:lstStyle/>
          <a:p>
            <a:r>
              <a:rPr lang="en-US" sz="2667" dirty="0"/>
              <a:t>Strong motivator</a:t>
            </a:r>
          </a:p>
          <a:p>
            <a:r>
              <a:rPr lang="en-US" sz="2667" dirty="0"/>
              <a:t>Celebrate achievements, big or small</a:t>
            </a:r>
          </a:p>
          <a:p>
            <a:r>
              <a:rPr lang="en-US" sz="2667" dirty="0"/>
              <a:t>Boosts morale, motivation</a:t>
            </a:r>
          </a:p>
          <a:p>
            <a:r>
              <a:rPr lang="en-US" sz="2667" dirty="0"/>
              <a:t>Appreciates hard work, fosters pride and satisfaction</a:t>
            </a:r>
          </a:p>
        </p:txBody>
      </p:sp>
      <p:pic>
        <p:nvPicPr>
          <p:cNvPr id="6" name="Content Placeholder 5" descr="A group of people in an office">
            <a:extLst>
              <a:ext uri="{FF2B5EF4-FFF2-40B4-BE49-F238E27FC236}">
                <a16:creationId xmlns:a16="http://schemas.microsoft.com/office/drawing/2014/main" id="{BA24CAC2-C609-D318-CA90-C48465E8E703}"/>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tretch/>
        </p:blipFill>
        <p:spPr>
          <a:xfrm>
            <a:off x="6587067" y="1825625"/>
            <a:ext cx="4351867" cy="4351867"/>
          </a:xfrm>
        </p:spPr>
      </p:pic>
    </p:spTree>
    <p:extLst>
      <p:ext uri="{BB962C8B-B14F-4D97-AF65-F5344CB8AC3E}">
        <p14:creationId xmlns:p14="http://schemas.microsoft.com/office/powerpoint/2010/main" val="1729388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151019A9-4D39-EA46-8E69-B8B8DE0651C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800" b="1" kern="1200">
                <a:solidFill>
                  <a:srgbClr val="FFFFFF"/>
                </a:solidFill>
                <a:latin typeface="+mj-lt"/>
                <a:ea typeface="+mj-ea"/>
                <a:cs typeface="+mj-cs"/>
              </a:rPr>
              <a:t>ACTIVITY: MOTIVATING YOUR TEAM ROLE-PLAYING EXERCISE</a:t>
            </a:r>
          </a:p>
        </p:txBody>
      </p:sp>
      <p:pic>
        <p:nvPicPr>
          <p:cNvPr id="8" name="Content Placeholder 7" descr="A group of small clocks arranged in a circle">
            <a:extLst>
              <a:ext uri="{FF2B5EF4-FFF2-40B4-BE49-F238E27FC236}">
                <a16:creationId xmlns:a16="http://schemas.microsoft.com/office/drawing/2014/main" id="{2A3D13D6-10E9-CFC1-4C23-928BD47FEEEB}"/>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33973"/>
          <a:stretch/>
        </p:blipFill>
        <p:spPr>
          <a:xfrm>
            <a:off x="4777316" y="1189290"/>
            <a:ext cx="6780700" cy="4477091"/>
          </a:xfrm>
          <a:prstGeom prst="rect">
            <a:avLst/>
          </a:prstGeom>
        </p:spPr>
      </p:pic>
    </p:spTree>
    <p:extLst>
      <p:ext uri="{BB962C8B-B14F-4D97-AF65-F5344CB8AC3E}">
        <p14:creationId xmlns:p14="http://schemas.microsoft.com/office/powerpoint/2010/main" val="367043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CDBAD-AFD8-2C3B-9D3D-17BC7FB60BA3}"/>
              </a:ext>
            </a:extLst>
          </p:cNvPr>
          <p:cNvSpPr>
            <a:spLocks noGrp="1"/>
          </p:cNvSpPr>
          <p:nvPr>
            <p:ph type="title"/>
          </p:nvPr>
        </p:nvSpPr>
        <p:spPr/>
        <p:txBody>
          <a:bodyPr>
            <a:normAutofit fontScale="90000"/>
          </a:bodyPr>
          <a:lstStyle/>
          <a:p>
            <a:r>
              <a:rPr lang="en-US" b="1" dirty="0"/>
              <a:t>Inspiring a Culture of Wellness</a:t>
            </a:r>
          </a:p>
        </p:txBody>
      </p:sp>
      <p:sp>
        <p:nvSpPr>
          <p:cNvPr id="3" name="Content Placeholder 2">
            <a:extLst>
              <a:ext uri="{FF2B5EF4-FFF2-40B4-BE49-F238E27FC236}">
                <a16:creationId xmlns:a16="http://schemas.microsoft.com/office/drawing/2014/main" id="{3239E81B-B899-3991-4DC6-2E930DB706FD}"/>
              </a:ext>
            </a:extLst>
          </p:cNvPr>
          <p:cNvSpPr>
            <a:spLocks noGrp="1"/>
          </p:cNvSpPr>
          <p:nvPr>
            <p:ph sz="half" idx="1"/>
          </p:nvPr>
        </p:nvSpPr>
        <p:spPr/>
        <p:txBody>
          <a:bodyPr>
            <a:normAutofit/>
          </a:bodyPr>
          <a:lstStyle/>
          <a:p>
            <a:r>
              <a:rPr lang="en-US" sz="2667" dirty="0"/>
              <a:t>Frontline promoters of wellness</a:t>
            </a:r>
          </a:p>
          <a:p>
            <a:r>
              <a:rPr lang="en-US" sz="2667" dirty="0"/>
              <a:t>Provide nutritious meals</a:t>
            </a:r>
          </a:p>
          <a:p>
            <a:r>
              <a:rPr lang="en-US" sz="2667" dirty="0"/>
              <a:t>Educate students about healthy habits</a:t>
            </a:r>
          </a:p>
          <a:p>
            <a:r>
              <a:rPr lang="en-US" sz="2667" dirty="0"/>
              <a:t>Foster environment supporting overall wellness</a:t>
            </a:r>
          </a:p>
        </p:txBody>
      </p:sp>
      <p:pic>
        <p:nvPicPr>
          <p:cNvPr id="6" name="Content Placeholder 5" descr="A chalkboard with a sign and fruit on a table">
            <a:extLst>
              <a:ext uri="{FF2B5EF4-FFF2-40B4-BE49-F238E27FC236}">
                <a16:creationId xmlns:a16="http://schemas.microsoft.com/office/drawing/2014/main" id="{FBDCD0BB-D311-AD60-F2F5-201C4A6F0C4D}"/>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tretch/>
        </p:blipFill>
        <p:spPr>
          <a:xfrm>
            <a:off x="6587067" y="1825625"/>
            <a:ext cx="4351867" cy="4351867"/>
          </a:xfrm>
        </p:spPr>
      </p:pic>
    </p:spTree>
    <p:extLst>
      <p:ext uri="{BB962C8B-B14F-4D97-AF65-F5344CB8AC3E}">
        <p14:creationId xmlns:p14="http://schemas.microsoft.com/office/powerpoint/2010/main" val="2751912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A0B42-0462-6C3A-06D6-BB3CECB1188D}"/>
              </a:ext>
            </a:extLst>
          </p:cNvPr>
          <p:cNvSpPr>
            <a:spLocks noGrp="1"/>
          </p:cNvSpPr>
          <p:nvPr>
            <p:ph type="title"/>
          </p:nvPr>
        </p:nvSpPr>
        <p:spPr>
          <a:xfrm>
            <a:off x="838200" y="365125"/>
            <a:ext cx="10625919" cy="672843"/>
          </a:xfrm>
        </p:spPr>
        <p:txBody>
          <a:bodyPr>
            <a:normAutofit fontScale="90000"/>
          </a:bodyPr>
          <a:lstStyle/>
          <a:p>
            <a:r>
              <a:rPr lang="en-US" b="1" dirty="0"/>
              <a:t>Strategies for Encouraging Wellness: </a:t>
            </a:r>
            <a:br>
              <a:rPr lang="en-US" b="1" dirty="0"/>
            </a:br>
            <a:r>
              <a:rPr lang="en-US" b="1" dirty="0"/>
              <a:t>Education Initiatives</a:t>
            </a:r>
          </a:p>
        </p:txBody>
      </p:sp>
      <p:sp>
        <p:nvSpPr>
          <p:cNvPr id="3" name="Content Placeholder 2">
            <a:extLst>
              <a:ext uri="{FF2B5EF4-FFF2-40B4-BE49-F238E27FC236}">
                <a16:creationId xmlns:a16="http://schemas.microsoft.com/office/drawing/2014/main" id="{2B406185-5E05-79B9-3736-05A2FB3360A9}"/>
              </a:ext>
            </a:extLst>
          </p:cNvPr>
          <p:cNvSpPr>
            <a:spLocks noGrp="1"/>
          </p:cNvSpPr>
          <p:nvPr>
            <p:ph sz="half" idx="1"/>
          </p:nvPr>
        </p:nvSpPr>
        <p:spPr/>
        <p:txBody>
          <a:bodyPr>
            <a:normAutofit/>
          </a:bodyPr>
          <a:lstStyle/>
          <a:p>
            <a:r>
              <a:rPr lang="en-US" sz="2667" dirty="0"/>
              <a:t>Spearhead nutrition education</a:t>
            </a:r>
          </a:p>
          <a:p>
            <a:r>
              <a:rPr lang="en-US" sz="2667" dirty="0"/>
              <a:t>Workshops, cooking classes</a:t>
            </a:r>
          </a:p>
          <a:p>
            <a:r>
              <a:rPr lang="en-US" sz="2667" dirty="0"/>
              <a:t>Interactive nutrition games</a:t>
            </a:r>
          </a:p>
        </p:txBody>
      </p:sp>
      <p:pic>
        <p:nvPicPr>
          <p:cNvPr id="8" name="Content Placeholder 7" descr="An apple on top of a book">
            <a:extLst>
              <a:ext uri="{FF2B5EF4-FFF2-40B4-BE49-F238E27FC236}">
                <a16:creationId xmlns:a16="http://schemas.microsoft.com/office/drawing/2014/main" id="{18F0A92F-53FF-7F2C-76BC-CD3970B42F4A}"/>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b="35141"/>
          <a:stretch/>
        </p:blipFill>
        <p:spPr>
          <a:xfrm>
            <a:off x="6587067" y="1825625"/>
            <a:ext cx="4351867" cy="2822575"/>
          </a:xfrm>
        </p:spPr>
      </p:pic>
    </p:spTree>
    <p:extLst>
      <p:ext uri="{BB962C8B-B14F-4D97-AF65-F5344CB8AC3E}">
        <p14:creationId xmlns:p14="http://schemas.microsoft.com/office/powerpoint/2010/main" val="164415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A0B42-0462-6C3A-06D6-BB3CECB1188D}"/>
              </a:ext>
            </a:extLst>
          </p:cNvPr>
          <p:cNvSpPr>
            <a:spLocks noGrp="1"/>
          </p:cNvSpPr>
          <p:nvPr>
            <p:ph type="title"/>
          </p:nvPr>
        </p:nvSpPr>
        <p:spPr>
          <a:xfrm>
            <a:off x="838200" y="365125"/>
            <a:ext cx="10243782" cy="672843"/>
          </a:xfrm>
        </p:spPr>
        <p:txBody>
          <a:bodyPr>
            <a:normAutofit fontScale="90000"/>
          </a:bodyPr>
          <a:lstStyle/>
          <a:p>
            <a:r>
              <a:rPr lang="en-US" b="1" dirty="0"/>
              <a:t>Strategies for Encouraging Wellness: </a:t>
            </a:r>
            <a:br>
              <a:rPr lang="en-US" b="1" dirty="0"/>
            </a:br>
            <a:r>
              <a:rPr lang="en-US" b="1" dirty="0"/>
              <a:t>Wellness Programs</a:t>
            </a:r>
          </a:p>
        </p:txBody>
      </p:sp>
      <p:sp>
        <p:nvSpPr>
          <p:cNvPr id="3" name="Content Placeholder 2">
            <a:extLst>
              <a:ext uri="{FF2B5EF4-FFF2-40B4-BE49-F238E27FC236}">
                <a16:creationId xmlns:a16="http://schemas.microsoft.com/office/drawing/2014/main" id="{2B406185-5E05-79B9-3736-05A2FB3360A9}"/>
              </a:ext>
            </a:extLst>
          </p:cNvPr>
          <p:cNvSpPr>
            <a:spLocks noGrp="1"/>
          </p:cNvSpPr>
          <p:nvPr>
            <p:ph sz="half" idx="1"/>
          </p:nvPr>
        </p:nvSpPr>
        <p:spPr/>
        <p:txBody>
          <a:bodyPr>
            <a:normAutofit/>
          </a:bodyPr>
          <a:lstStyle/>
          <a:p>
            <a:r>
              <a:rPr lang="en-US" sz="2667" dirty="0"/>
              <a:t>Encourage physical activity</a:t>
            </a:r>
          </a:p>
          <a:p>
            <a:r>
              <a:rPr lang="en-US" sz="2667" dirty="0"/>
              <a:t>Stress management initiatives</a:t>
            </a:r>
          </a:p>
          <a:p>
            <a:r>
              <a:rPr lang="en-US" sz="2667" dirty="0"/>
              <a:t>Holistic approach to health</a:t>
            </a:r>
          </a:p>
          <a:p>
            <a:r>
              <a:rPr lang="en-US" sz="2667" dirty="0"/>
              <a:t>Fitness challenges, mindfulness sessions, health screenings</a:t>
            </a:r>
          </a:p>
        </p:txBody>
      </p:sp>
      <p:pic>
        <p:nvPicPr>
          <p:cNvPr id="6" name="Content Placeholder 5" descr="A cup of tea and colorful notes">
            <a:extLst>
              <a:ext uri="{FF2B5EF4-FFF2-40B4-BE49-F238E27FC236}">
                <a16:creationId xmlns:a16="http://schemas.microsoft.com/office/drawing/2014/main" id="{96CD45ED-CDD8-0E0D-014D-8BD2A5C8E385}"/>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tretch/>
        </p:blipFill>
        <p:spPr>
          <a:xfrm>
            <a:off x="6587067" y="1825625"/>
            <a:ext cx="4351867" cy="4351867"/>
          </a:xfrm>
        </p:spPr>
      </p:pic>
    </p:spTree>
    <p:extLst>
      <p:ext uri="{BB962C8B-B14F-4D97-AF65-F5344CB8AC3E}">
        <p14:creationId xmlns:p14="http://schemas.microsoft.com/office/powerpoint/2010/main" val="410461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A0B42-0462-6C3A-06D6-BB3CECB1188D}"/>
              </a:ext>
            </a:extLst>
          </p:cNvPr>
          <p:cNvSpPr>
            <a:spLocks noGrp="1"/>
          </p:cNvSpPr>
          <p:nvPr>
            <p:ph type="title"/>
          </p:nvPr>
        </p:nvSpPr>
        <p:spPr>
          <a:xfrm>
            <a:off x="838200" y="365125"/>
            <a:ext cx="10557681" cy="672843"/>
          </a:xfrm>
        </p:spPr>
        <p:txBody>
          <a:bodyPr>
            <a:normAutofit fontScale="90000"/>
          </a:bodyPr>
          <a:lstStyle/>
          <a:p>
            <a:r>
              <a:rPr lang="en-US" b="1" dirty="0"/>
              <a:t>Strategies for Encouraging Wellness: </a:t>
            </a:r>
            <a:br>
              <a:rPr lang="en-US" b="1" dirty="0"/>
            </a:br>
            <a:r>
              <a:rPr lang="en-US" b="1" dirty="0"/>
              <a:t>Leading by Example</a:t>
            </a:r>
          </a:p>
        </p:txBody>
      </p:sp>
      <p:sp>
        <p:nvSpPr>
          <p:cNvPr id="3" name="Content Placeholder 2">
            <a:extLst>
              <a:ext uri="{FF2B5EF4-FFF2-40B4-BE49-F238E27FC236}">
                <a16:creationId xmlns:a16="http://schemas.microsoft.com/office/drawing/2014/main" id="{2B406185-5E05-79B9-3736-05A2FB3360A9}"/>
              </a:ext>
            </a:extLst>
          </p:cNvPr>
          <p:cNvSpPr>
            <a:spLocks noGrp="1"/>
          </p:cNvSpPr>
          <p:nvPr>
            <p:ph sz="half" idx="1"/>
          </p:nvPr>
        </p:nvSpPr>
        <p:spPr/>
        <p:txBody>
          <a:bodyPr>
            <a:normAutofit/>
          </a:bodyPr>
          <a:lstStyle/>
          <a:p>
            <a:r>
              <a:rPr lang="en-US" sz="2667" dirty="0"/>
              <a:t>Embody healthy habits</a:t>
            </a:r>
          </a:p>
          <a:p>
            <a:r>
              <a:rPr lang="en-US" sz="2667" dirty="0"/>
              <a:t>Consistently choose healthy meals</a:t>
            </a:r>
          </a:p>
          <a:p>
            <a:r>
              <a:rPr lang="en-US" sz="2667" dirty="0"/>
              <a:t>Stay active, maintain positive mindset</a:t>
            </a:r>
          </a:p>
          <a:p>
            <a:r>
              <a:rPr lang="en-US" sz="2667" dirty="0"/>
              <a:t>Powerful example for students, staff</a:t>
            </a:r>
          </a:p>
        </p:txBody>
      </p:sp>
      <p:pic>
        <p:nvPicPr>
          <p:cNvPr id="6" name="Content Placeholder 5" descr="A group of people standing on a sign">
            <a:extLst>
              <a:ext uri="{FF2B5EF4-FFF2-40B4-BE49-F238E27FC236}">
                <a16:creationId xmlns:a16="http://schemas.microsoft.com/office/drawing/2014/main" id="{50E96238-71F1-FE53-1250-494477D9C717}"/>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tretch/>
        </p:blipFill>
        <p:spPr>
          <a:xfrm>
            <a:off x="6587067" y="1825625"/>
            <a:ext cx="4351867" cy="4351867"/>
          </a:xfrm>
        </p:spPr>
      </p:pic>
    </p:spTree>
    <p:extLst>
      <p:ext uri="{BB962C8B-B14F-4D97-AF65-F5344CB8AC3E}">
        <p14:creationId xmlns:p14="http://schemas.microsoft.com/office/powerpoint/2010/main" val="1019602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151019A9-4D39-EA46-8E69-B8B8DE0651C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300" b="1" kern="1200">
                <a:solidFill>
                  <a:srgbClr val="FFFFFF"/>
                </a:solidFill>
                <a:latin typeface="+mj-lt"/>
                <a:ea typeface="+mj-ea"/>
                <a:cs typeface="+mj-cs"/>
              </a:rPr>
              <a:t>ACTIVITY: WELLNESS ROLE-PLAYING EXERCISE</a:t>
            </a:r>
          </a:p>
        </p:txBody>
      </p:sp>
      <p:pic>
        <p:nvPicPr>
          <p:cNvPr id="8" name="Content Placeholder 7" descr="A group of small clocks arranged in a circle">
            <a:extLst>
              <a:ext uri="{FF2B5EF4-FFF2-40B4-BE49-F238E27FC236}">
                <a16:creationId xmlns:a16="http://schemas.microsoft.com/office/drawing/2014/main" id="{2A3D13D6-10E9-CFC1-4C23-928BD47FEEEB}"/>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33973"/>
          <a:stretch/>
        </p:blipFill>
        <p:spPr>
          <a:xfrm>
            <a:off x="4777316" y="1189290"/>
            <a:ext cx="6780700" cy="4477091"/>
          </a:xfrm>
          <a:prstGeom prst="rect">
            <a:avLst/>
          </a:prstGeom>
        </p:spPr>
      </p:pic>
    </p:spTree>
    <p:extLst>
      <p:ext uri="{BB962C8B-B14F-4D97-AF65-F5344CB8AC3E}">
        <p14:creationId xmlns:p14="http://schemas.microsoft.com/office/powerpoint/2010/main" val="325622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A0B42-0462-6C3A-06D6-BB3CECB1188D}"/>
              </a:ext>
            </a:extLst>
          </p:cNvPr>
          <p:cNvSpPr>
            <a:spLocks noGrp="1"/>
          </p:cNvSpPr>
          <p:nvPr>
            <p:ph type="title"/>
          </p:nvPr>
        </p:nvSpPr>
        <p:spPr/>
        <p:txBody>
          <a:bodyPr>
            <a:normAutofit fontScale="90000"/>
          </a:bodyPr>
          <a:lstStyle/>
          <a:p>
            <a:r>
              <a:rPr lang="en-US" b="1" dirty="0"/>
              <a:t>Leadership Ethics and Integrity</a:t>
            </a:r>
          </a:p>
        </p:txBody>
      </p:sp>
      <p:sp>
        <p:nvSpPr>
          <p:cNvPr id="3" name="Content Placeholder 2">
            <a:extLst>
              <a:ext uri="{FF2B5EF4-FFF2-40B4-BE49-F238E27FC236}">
                <a16:creationId xmlns:a16="http://schemas.microsoft.com/office/drawing/2014/main" id="{2B406185-5E05-79B9-3736-05A2FB3360A9}"/>
              </a:ext>
            </a:extLst>
          </p:cNvPr>
          <p:cNvSpPr>
            <a:spLocks noGrp="1"/>
          </p:cNvSpPr>
          <p:nvPr>
            <p:ph sz="half" idx="1"/>
          </p:nvPr>
        </p:nvSpPr>
        <p:spPr/>
        <p:txBody>
          <a:bodyPr>
            <a:normAutofit/>
          </a:bodyPr>
          <a:lstStyle/>
          <a:p>
            <a:r>
              <a:rPr lang="en-US" sz="2667" dirty="0"/>
              <a:t>Ethics: Moral principles guiding decisions</a:t>
            </a:r>
          </a:p>
          <a:p>
            <a:r>
              <a:rPr lang="en-US" sz="2667" dirty="0"/>
              <a:t>Integrity: Being honest, strong moral principles</a:t>
            </a:r>
          </a:p>
          <a:p>
            <a:r>
              <a:rPr lang="en-US" sz="2667" dirty="0"/>
              <a:t>Inspires trust, loyalty, cooperation, productivity</a:t>
            </a:r>
          </a:p>
        </p:txBody>
      </p:sp>
      <p:pic>
        <p:nvPicPr>
          <p:cNvPr id="6" name="Content Placeholder 5" descr="A hand with a marker on a white board">
            <a:extLst>
              <a:ext uri="{FF2B5EF4-FFF2-40B4-BE49-F238E27FC236}">
                <a16:creationId xmlns:a16="http://schemas.microsoft.com/office/drawing/2014/main" id="{4952984F-6883-FC9B-EA2D-503D75A0A379}"/>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tretch/>
        </p:blipFill>
        <p:spPr>
          <a:xfrm>
            <a:off x="6587067" y="1825625"/>
            <a:ext cx="4351867" cy="4351867"/>
          </a:xfrm>
        </p:spPr>
      </p:pic>
    </p:spTree>
    <p:extLst>
      <p:ext uri="{BB962C8B-B14F-4D97-AF65-F5344CB8AC3E}">
        <p14:creationId xmlns:p14="http://schemas.microsoft.com/office/powerpoint/2010/main" val="4248188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BBC4E-2F19-18EE-C86C-4E8DE34D7141}"/>
              </a:ext>
            </a:extLst>
          </p:cNvPr>
          <p:cNvSpPr>
            <a:spLocks noGrp="1"/>
          </p:cNvSpPr>
          <p:nvPr>
            <p:ph type="title"/>
          </p:nvPr>
        </p:nvSpPr>
        <p:spPr/>
        <p:txBody>
          <a:bodyPr>
            <a:normAutofit fontScale="90000"/>
          </a:bodyPr>
          <a:lstStyle/>
          <a:p>
            <a:r>
              <a:rPr lang="en-US" b="1" dirty="0"/>
              <a:t>Demonstrating Honesty and Transparency</a:t>
            </a:r>
          </a:p>
        </p:txBody>
      </p:sp>
      <p:sp>
        <p:nvSpPr>
          <p:cNvPr id="3" name="Content Placeholder 2">
            <a:extLst>
              <a:ext uri="{FF2B5EF4-FFF2-40B4-BE49-F238E27FC236}">
                <a16:creationId xmlns:a16="http://schemas.microsoft.com/office/drawing/2014/main" id="{BB05D630-B73A-2A10-BAA4-313EDB54D6F6}"/>
              </a:ext>
            </a:extLst>
          </p:cNvPr>
          <p:cNvSpPr>
            <a:spLocks noGrp="1"/>
          </p:cNvSpPr>
          <p:nvPr>
            <p:ph sz="half" idx="1"/>
          </p:nvPr>
        </p:nvSpPr>
        <p:spPr/>
        <p:txBody>
          <a:bodyPr>
            <a:normAutofit/>
          </a:bodyPr>
          <a:lstStyle/>
          <a:p>
            <a:r>
              <a:rPr lang="en-US" sz="2667" dirty="0"/>
              <a:t>Strive for honesty and transparency</a:t>
            </a:r>
          </a:p>
          <a:p>
            <a:r>
              <a:rPr lang="en-US" sz="2667" dirty="0"/>
              <a:t>Admit mistakes, provide clear information</a:t>
            </a:r>
          </a:p>
          <a:p>
            <a:r>
              <a:rPr lang="en-US" sz="2667" dirty="0"/>
              <a:t>Enhance trust, respect, openness, accountability</a:t>
            </a:r>
          </a:p>
        </p:txBody>
      </p:sp>
      <p:pic>
        <p:nvPicPr>
          <p:cNvPr id="6" name="Content Placeholder 5" descr="A cork board with letters pinned to it">
            <a:extLst>
              <a:ext uri="{FF2B5EF4-FFF2-40B4-BE49-F238E27FC236}">
                <a16:creationId xmlns:a16="http://schemas.microsoft.com/office/drawing/2014/main" id="{C95C4C57-B60D-E23C-AE3A-698458204162}"/>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tretch/>
        </p:blipFill>
        <p:spPr>
          <a:xfrm>
            <a:off x="6587067" y="1825625"/>
            <a:ext cx="4351867" cy="4351867"/>
          </a:xfrm>
        </p:spPr>
      </p:pic>
    </p:spTree>
    <p:extLst>
      <p:ext uri="{BB962C8B-B14F-4D97-AF65-F5344CB8AC3E}">
        <p14:creationId xmlns:p14="http://schemas.microsoft.com/office/powerpoint/2010/main" val="468221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BBC4E-2F19-18EE-C86C-4E8DE34D7141}"/>
              </a:ext>
            </a:extLst>
          </p:cNvPr>
          <p:cNvSpPr>
            <a:spLocks noGrp="1"/>
          </p:cNvSpPr>
          <p:nvPr>
            <p:ph type="title"/>
          </p:nvPr>
        </p:nvSpPr>
        <p:spPr/>
        <p:txBody>
          <a:bodyPr>
            <a:normAutofit fontScale="90000"/>
          </a:bodyPr>
          <a:lstStyle/>
          <a:p>
            <a:r>
              <a:rPr lang="en-US" b="1" dirty="0"/>
              <a:t>Creating an Inclusive Environment</a:t>
            </a:r>
          </a:p>
        </p:txBody>
      </p:sp>
      <p:sp>
        <p:nvSpPr>
          <p:cNvPr id="3" name="Content Placeholder 2">
            <a:extLst>
              <a:ext uri="{FF2B5EF4-FFF2-40B4-BE49-F238E27FC236}">
                <a16:creationId xmlns:a16="http://schemas.microsoft.com/office/drawing/2014/main" id="{BB05D630-B73A-2A10-BAA4-313EDB54D6F6}"/>
              </a:ext>
            </a:extLst>
          </p:cNvPr>
          <p:cNvSpPr>
            <a:spLocks noGrp="1"/>
          </p:cNvSpPr>
          <p:nvPr>
            <p:ph sz="half" idx="1"/>
          </p:nvPr>
        </p:nvSpPr>
        <p:spPr/>
        <p:txBody>
          <a:bodyPr>
            <a:normAutofit/>
          </a:bodyPr>
          <a:lstStyle/>
          <a:p>
            <a:r>
              <a:rPr lang="en-US" sz="2667" dirty="0"/>
              <a:t>Strive for inclusivity</a:t>
            </a:r>
          </a:p>
          <a:p>
            <a:r>
              <a:rPr lang="en-US" sz="2667" dirty="0"/>
              <a:t>Value and respect all team members</a:t>
            </a:r>
          </a:p>
          <a:p>
            <a:r>
              <a:rPr lang="en-US" sz="2667" dirty="0"/>
              <a:t>Respect diversity, promote equality, ensure fair treatment</a:t>
            </a:r>
          </a:p>
        </p:txBody>
      </p:sp>
      <p:pic>
        <p:nvPicPr>
          <p:cNvPr id="6" name="Content Placeholder 5" descr="A group of paper people and a wheelchair">
            <a:extLst>
              <a:ext uri="{FF2B5EF4-FFF2-40B4-BE49-F238E27FC236}">
                <a16:creationId xmlns:a16="http://schemas.microsoft.com/office/drawing/2014/main" id="{4C0F36C0-79F3-69CE-D794-55B11E84CF3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54800" y="1549400"/>
            <a:ext cx="3979333" cy="3979333"/>
          </a:xfrm>
        </p:spPr>
      </p:pic>
    </p:spTree>
    <p:extLst>
      <p:ext uri="{BB962C8B-B14F-4D97-AF65-F5344CB8AC3E}">
        <p14:creationId xmlns:p14="http://schemas.microsoft.com/office/powerpoint/2010/main" val="21030296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BBC4E-2F19-18EE-C86C-4E8DE34D7141}"/>
              </a:ext>
            </a:extLst>
          </p:cNvPr>
          <p:cNvSpPr>
            <a:spLocks noGrp="1"/>
          </p:cNvSpPr>
          <p:nvPr>
            <p:ph type="title"/>
          </p:nvPr>
        </p:nvSpPr>
        <p:spPr>
          <a:xfrm>
            <a:off x="838200" y="365125"/>
            <a:ext cx="10680510" cy="672843"/>
          </a:xfrm>
        </p:spPr>
        <p:txBody>
          <a:bodyPr>
            <a:normAutofit fontScale="90000"/>
          </a:bodyPr>
          <a:lstStyle/>
          <a:p>
            <a:r>
              <a:rPr lang="en-US" b="1" dirty="0"/>
              <a:t>Strategies for Making Moral and Ethical Choices: </a:t>
            </a:r>
            <a:br>
              <a:rPr lang="en-US" b="1" dirty="0"/>
            </a:br>
            <a:r>
              <a:rPr lang="en-US" b="1" dirty="0"/>
              <a:t>Self-Reflection</a:t>
            </a:r>
          </a:p>
        </p:txBody>
      </p:sp>
      <p:sp>
        <p:nvSpPr>
          <p:cNvPr id="3" name="Content Placeholder 2">
            <a:extLst>
              <a:ext uri="{FF2B5EF4-FFF2-40B4-BE49-F238E27FC236}">
                <a16:creationId xmlns:a16="http://schemas.microsoft.com/office/drawing/2014/main" id="{BB05D630-B73A-2A10-BAA4-313EDB54D6F6}"/>
              </a:ext>
            </a:extLst>
          </p:cNvPr>
          <p:cNvSpPr>
            <a:spLocks noGrp="1"/>
          </p:cNvSpPr>
          <p:nvPr>
            <p:ph sz="half" idx="1"/>
          </p:nvPr>
        </p:nvSpPr>
        <p:spPr/>
        <p:txBody>
          <a:bodyPr>
            <a:normAutofit/>
          </a:bodyPr>
          <a:lstStyle/>
          <a:p>
            <a:r>
              <a:rPr lang="en-US" sz="2667" dirty="0"/>
              <a:t>Stay true to moral principles</a:t>
            </a:r>
          </a:p>
          <a:p>
            <a:r>
              <a:rPr lang="en-US" sz="2667" dirty="0"/>
              <a:t>Reflect on actions, consider impact</a:t>
            </a:r>
          </a:p>
          <a:p>
            <a:r>
              <a:rPr lang="en-US" sz="2667" dirty="0"/>
              <a:t>Ensure alignment with values</a:t>
            </a:r>
          </a:p>
        </p:txBody>
      </p:sp>
      <p:pic>
        <p:nvPicPr>
          <p:cNvPr id="6" name="Content Placeholder 5" descr="A stopwatch on a chalkboard">
            <a:extLst>
              <a:ext uri="{FF2B5EF4-FFF2-40B4-BE49-F238E27FC236}">
                <a16:creationId xmlns:a16="http://schemas.microsoft.com/office/drawing/2014/main" id="{081437DD-854D-78E7-B61D-2494E11662F9}"/>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tretch/>
        </p:blipFill>
        <p:spPr>
          <a:xfrm>
            <a:off x="6587067" y="1825625"/>
            <a:ext cx="4351867" cy="4351867"/>
          </a:xfrm>
        </p:spPr>
      </p:pic>
    </p:spTree>
    <p:extLst>
      <p:ext uri="{BB962C8B-B14F-4D97-AF65-F5344CB8AC3E}">
        <p14:creationId xmlns:p14="http://schemas.microsoft.com/office/powerpoint/2010/main" val="355533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BBC4E-2F19-18EE-C86C-4E8DE34D7141}"/>
              </a:ext>
            </a:extLst>
          </p:cNvPr>
          <p:cNvSpPr>
            <a:spLocks noGrp="1"/>
          </p:cNvSpPr>
          <p:nvPr>
            <p:ph type="title"/>
          </p:nvPr>
        </p:nvSpPr>
        <p:spPr>
          <a:xfrm>
            <a:off x="838200" y="365125"/>
            <a:ext cx="10857931" cy="672843"/>
          </a:xfrm>
        </p:spPr>
        <p:txBody>
          <a:bodyPr>
            <a:normAutofit fontScale="90000"/>
          </a:bodyPr>
          <a:lstStyle/>
          <a:p>
            <a:r>
              <a:rPr lang="en-US" b="1" dirty="0"/>
              <a:t>Strategies for Making Moral and Ethical Choices: </a:t>
            </a:r>
            <a:br>
              <a:rPr lang="en-US" b="1" dirty="0"/>
            </a:br>
            <a:r>
              <a:rPr lang="en-US" b="1" dirty="0"/>
              <a:t>Seek Feedback</a:t>
            </a:r>
          </a:p>
        </p:txBody>
      </p:sp>
      <p:sp>
        <p:nvSpPr>
          <p:cNvPr id="3" name="Content Placeholder 2">
            <a:extLst>
              <a:ext uri="{FF2B5EF4-FFF2-40B4-BE49-F238E27FC236}">
                <a16:creationId xmlns:a16="http://schemas.microsoft.com/office/drawing/2014/main" id="{BB05D630-B73A-2A10-BAA4-313EDB54D6F6}"/>
              </a:ext>
            </a:extLst>
          </p:cNvPr>
          <p:cNvSpPr>
            <a:spLocks noGrp="1"/>
          </p:cNvSpPr>
          <p:nvPr>
            <p:ph sz="half" idx="1"/>
          </p:nvPr>
        </p:nvSpPr>
        <p:spPr/>
        <p:txBody>
          <a:bodyPr>
            <a:normAutofit/>
          </a:bodyPr>
          <a:lstStyle/>
          <a:p>
            <a:r>
              <a:rPr lang="en-US" sz="2667" dirty="0"/>
              <a:t>Gain insights from team members</a:t>
            </a:r>
          </a:p>
          <a:p>
            <a:r>
              <a:rPr lang="en-US" sz="2667" dirty="0"/>
              <a:t>Understand how actions are perceived</a:t>
            </a:r>
          </a:p>
          <a:p>
            <a:r>
              <a:rPr lang="en-US" sz="2667" dirty="0"/>
              <a:t>Align with team’s values</a:t>
            </a:r>
          </a:p>
        </p:txBody>
      </p:sp>
      <p:pic>
        <p:nvPicPr>
          <p:cNvPr id="6" name="Content Placeholder 5" descr="A green and white sign with a megaphone and text">
            <a:extLst>
              <a:ext uri="{FF2B5EF4-FFF2-40B4-BE49-F238E27FC236}">
                <a16:creationId xmlns:a16="http://schemas.microsoft.com/office/drawing/2014/main" id="{03EFDDE2-625A-0EF6-BC46-8E99AEDCFEA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87067" y="1825625"/>
            <a:ext cx="4351867" cy="4351867"/>
          </a:xfrm>
        </p:spPr>
      </p:pic>
    </p:spTree>
    <p:extLst>
      <p:ext uri="{BB962C8B-B14F-4D97-AF65-F5344CB8AC3E}">
        <p14:creationId xmlns:p14="http://schemas.microsoft.com/office/powerpoint/2010/main" val="35852461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BBC4E-2F19-18EE-C86C-4E8DE34D7141}"/>
              </a:ext>
            </a:extLst>
          </p:cNvPr>
          <p:cNvSpPr>
            <a:spLocks noGrp="1"/>
          </p:cNvSpPr>
          <p:nvPr>
            <p:ph type="title"/>
          </p:nvPr>
        </p:nvSpPr>
        <p:spPr>
          <a:xfrm>
            <a:off x="838200" y="365125"/>
            <a:ext cx="11130887" cy="672843"/>
          </a:xfrm>
        </p:spPr>
        <p:txBody>
          <a:bodyPr>
            <a:normAutofit fontScale="90000"/>
          </a:bodyPr>
          <a:lstStyle/>
          <a:p>
            <a:r>
              <a:rPr lang="en-US" b="1" dirty="0"/>
              <a:t>Strategies for Making Moral and Ethical Choices: </a:t>
            </a:r>
            <a:br>
              <a:rPr lang="en-US" b="1" dirty="0"/>
            </a:br>
            <a:r>
              <a:rPr lang="en-US" b="1" dirty="0"/>
              <a:t>Continuous Learning</a:t>
            </a:r>
          </a:p>
        </p:txBody>
      </p:sp>
      <p:sp>
        <p:nvSpPr>
          <p:cNvPr id="3" name="Content Placeholder 2">
            <a:extLst>
              <a:ext uri="{FF2B5EF4-FFF2-40B4-BE49-F238E27FC236}">
                <a16:creationId xmlns:a16="http://schemas.microsoft.com/office/drawing/2014/main" id="{BB05D630-B73A-2A10-BAA4-313EDB54D6F6}"/>
              </a:ext>
            </a:extLst>
          </p:cNvPr>
          <p:cNvSpPr>
            <a:spLocks noGrp="1"/>
          </p:cNvSpPr>
          <p:nvPr>
            <p:ph sz="half" idx="1"/>
          </p:nvPr>
        </p:nvSpPr>
        <p:spPr/>
        <p:txBody>
          <a:bodyPr>
            <a:normAutofit/>
          </a:bodyPr>
          <a:lstStyle/>
          <a:p>
            <a:r>
              <a:rPr lang="en-US" sz="2667" dirty="0"/>
              <a:t>Stay informed about ethics</a:t>
            </a:r>
          </a:p>
          <a:p>
            <a:r>
              <a:rPr lang="en-US" sz="2667" dirty="0"/>
              <a:t>Update knowledge on ethical issues</a:t>
            </a:r>
          </a:p>
          <a:p>
            <a:r>
              <a:rPr lang="en-US" sz="2667" dirty="0"/>
              <a:t>Read, attend training, participate in discussions</a:t>
            </a:r>
          </a:p>
        </p:txBody>
      </p:sp>
      <p:pic>
        <p:nvPicPr>
          <p:cNvPr id="24" name="Content Placeholder 23" descr="A finger pointing at a graduation cap">
            <a:extLst>
              <a:ext uri="{FF2B5EF4-FFF2-40B4-BE49-F238E27FC236}">
                <a16:creationId xmlns:a16="http://schemas.microsoft.com/office/drawing/2014/main" id="{30F54E09-4FAB-99FE-76D8-989978D8D3B5}"/>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b="33973"/>
          <a:stretch/>
        </p:blipFill>
        <p:spPr>
          <a:xfrm>
            <a:off x="6502400" y="2012949"/>
            <a:ext cx="4582684" cy="3025775"/>
          </a:xfrm>
        </p:spPr>
      </p:pic>
    </p:spTree>
    <p:extLst>
      <p:ext uri="{BB962C8B-B14F-4D97-AF65-F5344CB8AC3E}">
        <p14:creationId xmlns:p14="http://schemas.microsoft.com/office/powerpoint/2010/main" val="201232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151019A9-4D39-EA46-8E69-B8B8DE0651C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800" b="1" kern="1200">
                <a:solidFill>
                  <a:srgbClr val="FFFFFF"/>
                </a:solidFill>
                <a:latin typeface="+mj-lt"/>
                <a:ea typeface="+mj-ea"/>
                <a:cs typeface="+mj-cs"/>
              </a:rPr>
              <a:t>ACTIVITY: LEADERSHIP ETHICS AND INTEGRITY ROLE-PLAYING EXERCISE</a:t>
            </a:r>
          </a:p>
        </p:txBody>
      </p:sp>
      <p:pic>
        <p:nvPicPr>
          <p:cNvPr id="8" name="Content Placeholder 7" descr="A group of small clocks arranged in a circle">
            <a:extLst>
              <a:ext uri="{FF2B5EF4-FFF2-40B4-BE49-F238E27FC236}">
                <a16:creationId xmlns:a16="http://schemas.microsoft.com/office/drawing/2014/main" id="{2A3D13D6-10E9-CFC1-4C23-928BD47FEEEB}"/>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33973"/>
          <a:stretch/>
        </p:blipFill>
        <p:spPr>
          <a:xfrm>
            <a:off x="4777316" y="1189290"/>
            <a:ext cx="6780700" cy="4477091"/>
          </a:xfrm>
          <a:prstGeom prst="rect">
            <a:avLst/>
          </a:prstGeom>
        </p:spPr>
      </p:pic>
    </p:spTree>
    <p:extLst>
      <p:ext uri="{BB962C8B-B14F-4D97-AF65-F5344CB8AC3E}">
        <p14:creationId xmlns:p14="http://schemas.microsoft.com/office/powerpoint/2010/main" val="20548404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49CCD4-E584-B76C-E7A0-98896E01AB78}"/>
              </a:ext>
            </a:extLst>
          </p:cNvPr>
          <p:cNvSpPr>
            <a:spLocks noGrp="1"/>
          </p:cNvSpPr>
          <p:nvPr>
            <p:ph type="title"/>
          </p:nvPr>
        </p:nvSpPr>
        <p:spPr/>
        <p:txBody>
          <a:bodyPr>
            <a:normAutofit fontScale="90000"/>
          </a:bodyPr>
          <a:lstStyle/>
          <a:p>
            <a:r>
              <a:rPr lang="en-US" b="1" dirty="0"/>
              <a:t>Networking and Professional Development</a:t>
            </a:r>
          </a:p>
        </p:txBody>
      </p:sp>
      <p:sp>
        <p:nvSpPr>
          <p:cNvPr id="5" name="Content Placeholder 4">
            <a:extLst>
              <a:ext uri="{FF2B5EF4-FFF2-40B4-BE49-F238E27FC236}">
                <a16:creationId xmlns:a16="http://schemas.microsoft.com/office/drawing/2014/main" id="{9E3C53E2-1D62-4B15-6E22-2B405801911D}"/>
              </a:ext>
            </a:extLst>
          </p:cNvPr>
          <p:cNvSpPr>
            <a:spLocks noGrp="1"/>
          </p:cNvSpPr>
          <p:nvPr>
            <p:ph sz="half" idx="1"/>
          </p:nvPr>
        </p:nvSpPr>
        <p:spPr/>
        <p:txBody>
          <a:bodyPr>
            <a:normAutofit/>
          </a:bodyPr>
          <a:lstStyle/>
          <a:p>
            <a:r>
              <a:rPr lang="en-US" sz="2667" dirty="0"/>
              <a:t>Process of interacting for information exchange</a:t>
            </a:r>
          </a:p>
          <a:p>
            <a:r>
              <a:rPr lang="en-US" sz="2667" dirty="0"/>
              <a:t>Develop professional and social contacts</a:t>
            </a:r>
          </a:p>
          <a:p>
            <a:r>
              <a:rPr lang="en-US" sz="2667" dirty="0"/>
              <a:t>Opportunities for collaboration, learning, and growth</a:t>
            </a:r>
          </a:p>
        </p:txBody>
      </p:sp>
      <p:pic>
        <p:nvPicPr>
          <p:cNvPr id="3" name="Content Placeholder 2" descr="A group of people holding gears">
            <a:extLst>
              <a:ext uri="{FF2B5EF4-FFF2-40B4-BE49-F238E27FC236}">
                <a16:creationId xmlns:a16="http://schemas.microsoft.com/office/drawing/2014/main" id="{7E0E4408-4C1C-FFA3-8FF0-6C3127608D3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54800" y="1549400"/>
            <a:ext cx="3979333" cy="3979333"/>
          </a:xfrm>
        </p:spPr>
      </p:pic>
    </p:spTree>
    <p:extLst>
      <p:ext uri="{BB962C8B-B14F-4D97-AF65-F5344CB8AC3E}">
        <p14:creationId xmlns:p14="http://schemas.microsoft.com/office/powerpoint/2010/main" val="4497525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49CCD4-E584-B76C-E7A0-98896E01AB78}"/>
              </a:ext>
            </a:extLst>
          </p:cNvPr>
          <p:cNvSpPr>
            <a:spLocks noGrp="1"/>
          </p:cNvSpPr>
          <p:nvPr>
            <p:ph type="title"/>
          </p:nvPr>
        </p:nvSpPr>
        <p:spPr>
          <a:xfrm>
            <a:off x="838200" y="939800"/>
            <a:ext cx="10515600" cy="750889"/>
          </a:xfrm>
        </p:spPr>
        <p:txBody>
          <a:bodyPr>
            <a:normAutofit fontScale="90000"/>
          </a:bodyPr>
          <a:lstStyle/>
          <a:p>
            <a:r>
              <a:rPr lang="en-US" b="1" dirty="0"/>
              <a:t>Strategies for Networking and Professional Development: </a:t>
            </a:r>
            <a:br>
              <a:rPr lang="en-US" b="1" dirty="0"/>
            </a:br>
            <a:r>
              <a:rPr lang="en-US" b="1" dirty="0"/>
              <a:t>Attend Conferences</a:t>
            </a:r>
          </a:p>
        </p:txBody>
      </p:sp>
      <p:sp>
        <p:nvSpPr>
          <p:cNvPr id="5" name="Content Placeholder 4">
            <a:extLst>
              <a:ext uri="{FF2B5EF4-FFF2-40B4-BE49-F238E27FC236}">
                <a16:creationId xmlns:a16="http://schemas.microsoft.com/office/drawing/2014/main" id="{9E3C53E2-1D62-4B15-6E22-2B405801911D}"/>
              </a:ext>
            </a:extLst>
          </p:cNvPr>
          <p:cNvSpPr>
            <a:spLocks noGrp="1"/>
          </p:cNvSpPr>
          <p:nvPr>
            <p:ph sz="half" idx="1"/>
          </p:nvPr>
        </p:nvSpPr>
        <p:spPr>
          <a:xfrm>
            <a:off x="838200" y="2616201"/>
            <a:ext cx="5181600" cy="3560763"/>
          </a:xfrm>
        </p:spPr>
        <p:txBody>
          <a:bodyPr>
            <a:normAutofit/>
          </a:bodyPr>
          <a:lstStyle/>
          <a:p>
            <a:r>
              <a:rPr lang="en-US" sz="2667" dirty="0"/>
              <a:t>Meet professionals, learn latest trends</a:t>
            </a:r>
          </a:p>
          <a:p>
            <a:r>
              <a:rPr lang="en-US" sz="2667" dirty="0"/>
              <a:t>Gain new insights and ideas</a:t>
            </a:r>
          </a:p>
        </p:txBody>
      </p:sp>
      <p:pic>
        <p:nvPicPr>
          <p:cNvPr id="3" name="Content Placeholder 2" descr="A person standing in front of a group of people raising their hands">
            <a:extLst>
              <a:ext uri="{FF2B5EF4-FFF2-40B4-BE49-F238E27FC236}">
                <a16:creationId xmlns:a16="http://schemas.microsoft.com/office/drawing/2014/main" id="{F9E72C82-D1B7-A833-16B9-98826371D55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54800" y="1464734"/>
            <a:ext cx="3928533" cy="3928533"/>
          </a:xfrm>
        </p:spPr>
      </p:pic>
    </p:spTree>
    <p:extLst>
      <p:ext uri="{BB962C8B-B14F-4D97-AF65-F5344CB8AC3E}">
        <p14:creationId xmlns:p14="http://schemas.microsoft.com/office/powerpoint/2010/main" val="1351684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49CCD4-E584-B76C-E7A0-98896E01AB78}"/>
              </a:ext>
            </a:extLst>
          </p:cNvPr>
          <p:cNvSpPr>
            <a:spLocks noGrp="1"/>
          </p:cNvSpPr>
          <p:nvPr>
            <p:ph type="title"/>
          </p:nvPr>
        </p:nvSpPr>
        <p:spPr>
          <a:xfrm>
            <a:off x="838200" y="1143000"/>
            <a:ext cx="10515600" cy="547689"/>
          </a:xfrm>
        </p:spPr>
        <p:txBody>
          <a:bodyPr>
            <a:normAutofit fontScale="90000"/>
          </a:bodyPr>
          <a:lstStyle/>
          <a:p>
            <a:r>
              <a:rPr lang="en-US" b="1" dirty="0"/>
              <a:t>Strategies for Networking and Professional Development: </a:t>
            </a:r>
            <a:br>
              <a:rPr lang="en-US" b="1" dirty="0"/>
            </a:br>
            <a:r>
              <a:rPr lang="en-US" b="1" dirty="0"/>
              <a:t>Online Forums</a:t>
            </a:r>
          </a:p>
        </p:txBody>
      </p:sp>
      <p:sp>
        <p:nvSpPr>
          <p:cNvPr id="5" name="Content Placeholder 4">
            <a:extLst>
              <a:ext uri="{FF2B5EF4-FFF2-40B4-BE49-F238E27FC236}">
                <a16:creationId xmlns:a16="http://schemas.microsoft.com/office/drawing/2014/main" id="{9E3C53E2-1D62-4B15-6E22-2B405801911D}"/>
              </a:ext>
            </a:extLst>
          </p:cNvPr>
          <p:cNvSpPr>
            <a:spLocks noGrp="1"/>
          </p:cNvSpPr>
          <p:nvPr>
            <p:ph sz="half" idx="1"/>
          </p:nvPr>
        </p:nvSpPr>
        <p:spPr>
          <a:xfrm>
            <a:off x="838200" y="2565401"/>
            <a:ext cx="5181600" cy="3611563"/>
          </a:xfrm>
        </p:spPr>
        <p:txBody>
          <a:bodyPr>
            <a:normAutofit/>
          </a:bodyPr>
          <a:lstStyle/>
          <a:p>
            <a:r>
              <a:rPr lang="en-US" sz="2667" dirty="0"/>
              <a:t>Share experiences, ask questions</a:t>
            </a:r>
          </a:p>
          <a:p>
            <a:r>
              <a:rPr lang="en-US" sz="2667" dirty="0"/>
              <a:t>Valuable source of information and support</a:t>
            </a:r>
          </a:p>
        </p:txBody>
      </p:sp>
      <p:pic>
        <p:nvPicPr>
          <p:cNvPr id="8" name="Content Placeholder 7" descr="A person using a computer">
            <a:extLst>
              <a:ext uri="{FF2B5EF4-FFF2-40B4-BE49-F238E27FC236}">
                <a16:creationId xmlns:a16="http://schemas.microsoft.com/office/drawing/2014/main" id="{23766682-1306-3D7A-7D26-94DE1E03EDB8}"/>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b="35141"/>
          <a:stretch/>
        </p:blipFill>
        <p:spPr>
          <a:xfrm>
            <a:off x="6654800" y="2209800"/>
            <a:ext cx="4351867" cy="2822575"/>
          </a:xfrm>
        </p:spPr>
      </p:pic>
    </p:spTree>
    <p:extLst>
      <p:ext uri="{BB962C8B-B14F-4D97-AF65-F5344CB8AC3E}">
        <p14:creationId xmlns:p14="http://schemas.microsoft.com/office/powerpoint/2010/main" val="7108127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49CCD4-E584-B76C-E7A0-98896E01AB78}"/>
              </a:ext>
            </a:extLst>
          </p:cNvPr>
          <p:cNvSpPr>
            <a:spLocks noGrp="1"/>
          </p:cNvSpPr>
          <p:nvPr>
            <p:ph type="title"/>
          </p:nvPr>
        </p:nvSpPr>
        <p:spPr>
          <a:xfrm>
            <a:off x="838200" y="1143000"/>
            <a:ext cx="10515600" cy="547689"/>
          </a:xfrm>
        </p:spPr>
        <p:txBody>
          <a:bodyPr>
            <a:noAutofit/>
          </a:bodyPr>
          <a:lstStyle/>
          <a:p>
            <a:r>
              <a:rPr lang="en-US" sz="4000" b="1" dirty="0"/>
              <a:t>Strategies for Networking and Professional Development: </a:t>
            </a:r>
            <a:br>
              <a:rPr lang="en-US" sz="4000" b="1" dirty="0"/>
            </a:br>
            <a:r>
              <a:rPr lang="en-US" sz="4000" b="1" dirty="0"/>
              <a:t>Continuous Learning</a:t>
            </a:r>
          </a:p>
        </p:txBody>
      </p:sp>
      <p:sp>
        <p:nvSpPr>
          <p:cNvPr id="5" name="Content Placeholder 4">
            <a:extLst>
              <a:ext uri="{FF2B5EF4-FFF2-40B4-BE49-F238E27FC236}">
                <a16:creationId xmlns:a16="http://schemas.microsoft.com/office/drawing/2014/main" id="{9E3C53E2-1D62-4B15-6E22-2B405801911D}"/>
              </a:ext>
            </a:extLst>
          </p:cNvPr>
          <p:cNvSpPr>
            <a:spLocks noGrp="1"/>
          </p:cNvSpPr>
          <p:nvPr>
            <p:ph sz="half" idx="1"/>
          </p:nvPr>
        </p:nvSpPr>
        <p:spPr>
          <a:xfrm>
            <a:off x="838200" y="2616201"/>
            <a:ext cx="5181600" cy="3560763"/>
          </a:xfrm>
        </p:spPr>
        <p:txBody>
          <a:bodyPr>
            <a:normAutofit/>
          </a:bodyPr>
          <a:lstStyle/>
          <a:p>
            <a:r>
              <a:rPr lang="en-US" sz="2667" dirty="0"/>
              <a:t>Lifelong learning commitment</a:t>
            </a:r>
          </a:p>
          <a:p>
            <a:r>
              <a:rPr lang="en-US" sz="2667" dirty="0"/>
              <a:t>Stay current with industry trends</a:t>
            </a:r>
          </a:p>
          <a:p>
            <a:r>
              <a:rPr lang="en-US" sz="2667" dirty="0"/>
              <a:t>Enhance skills and knowledge</a:t>
            </a:r>
          </a:p>
          <a:p>
            <a:r>
              <a:rPr lang="en-US" sz="2667" dirty="0"/>
              <a:t>Read publications, attend webinars, take courses</a:t>
            </a:r>
          </a:p>
          <a:p>
            <a:endParaRPr lang="en-US" sz="2667" dirty="0"/>
          </a:p>
          <a:p>
            <a:endParaRPr lang="en-US" sz="2667" dirty="0"/>
          </a:p>
          <a:p>
            <a:endParaRPr lang="en-US" sz="2667" dirty="0"/>
          </a:p>
          <a:p>
            <a:endParaRPr lang="en-US" sz="2667" dirty="0"/>
          </a:p>
          <a:p>
            <a:endParaRPr lang="en-US" sz="2667" dirty="0"/>
          </a:p>
        </p:txBody>
      </p:sp>
      <p:pic>
        <p:nvPicPr>
          <p:cNvPr id="3" name="Content Placeholder 2" descr="A hand writing on a whiteboard">
            <a:extLst>
              <a:ext uri="{FF2B5EF4-FFF2-40B4-BE49-F238E27FC236}">
                <a16:creationId xmlns:a16="http://schemas.microsoft.com/office/drawing/2014/main" id="{7D3F40BF-102B-014B-81DF-558DE6C5DFDE}"/>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tretch/>
        </p:blipFill>
        <p:spPr>
          <a:xfrm>
            <a:off x="6587067" y="1825625"/>
            <a:ext cx="4351867" cy="4351867"/>
          </a:xfrm>
        </p:spPr>
      </p:pic>
    </p:spTree>
    <p:extLst>
      <p:ext uri="{BB962C8B-B14F-4D97-AF65-F5344CB8AC3E}">
        <p14:creationId xmlns:p14="http://schemas.microsoft.com/office/powerpoint/2010/main" val="13540471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151019A9-4D39-EA46-8E69-B8B8DE0651C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500" b="1" kern="1200">
                <a:solidFill>
                  <a:srgbClr val="FFFFFF"/>
                </a:solidFill>
                <a:latin typeface="+mj-lt"/>
                <a:ea typeface="+mj-ea"/>
                <a:cs typeface="+mj-cs"/>
              </a:rPr>
              <a:t>ACTIVITY: NETWORK AND PROFESSIONAL DEVELOPMENT</a:t>
            </a:r>
            <a:br>
              <a:rPr lang="en-US" sz="2500" b="1" kern="1200">
                <a:solidFill>
                  <a:srgbClr val="FFFFFF"/>
                </a:solidFill>
                <a:latin typeface="+mj-lt"/>
                <a:ea typeface="+mj-ea"/>
                <a:cs typeface="+mj-cs"/>
              </a:rPr>
            </a:br>
            <a:r>
              <a:rPr lang="en-US" sz="2500" b="1" kern="1200">
                <a:solidFill>
                  <a:srgbClr val="FFFFFF"/>
                </a:solidFill>
                <a:latin typeface="+mj-lt"/>
                <a:ea typeface="+mj-ea"/>
                <a:cs typeface="+mj-cs"/>
              </a:rPr>
              <a:t>ROLE-PLAYING EXERCISE</a:t>
            </a:r>
          </a:p>
        </p:txBody>
      </p:sp>
      <p:pic>
        <p:nvPicPr>
          <p:cNvPr id="8" name="Content Placeholder 7" descr="A group of small clocks arranged in a circle">
            <a:extLst>
              <a:ext uri="{FF2B5EF4-FFF2-40B4-BE49-F238E27FC236}">
                <a16:creationId xmlns:a16="http://schemas.microsoft.com/office/drawing/2014/main" id="{2A3D13D6-10E9-CFC1-4C23-928BD47FEEEB}"/>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35141"/>
          <a:stretch/>
        </p:blipFill>
        <p:spPr>
          <a:xfrm>
            <a:off x="4777316" y="1228889"/>
            <a:ext cx="6780700" cy="4397892"/>
          </a:xfrm>
          <a:prstGeom prst="rect">
            <a:avLst/>
          </a:prstGeom>
        </p:spPr>
      </p:pic>
    </p:spTree>
    <p:extLst>
      <p:ext uri="{BB962C8B-B14F-4D97-AF65-F5344CB8AC3E}">
        <p14:creationId xmlns:p14="http://schemas.microsoft.com/office/powerpoint/2010/main" val="23500404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293B82-3F12-4C5F-52A0-E0BFF14ECEA3}"/>
              </a:ext>
            </a:extLst>
          </p:cNvPr>
          <p:cNvSpPr>
            <a:spLocks noGrp="1"/>
          </p:cNvSpPr>
          <p:nvPr>
            <p:ph type="title"/>
          </p:nvPr>
        </p:nvSpPr>
        <p:spPr>
          <a:xfrm>
            <a:off x="1153687" y="-612775"/>
            <a:ext cx="3932237" cy="1600200"/>
          </a:xfrm>
        </p:spPr>
        <p:txBody>
          <a:bodyPr/>
          <a:lstStyle/>
          <a:p>
            <a:r>
              <a:rPr lang="en-US" b="1" dirty="0"/>
              <a:t>Wrap Up and Q&amp;A </a:t>
            </a:r>
          </a:p>
        </p:txBody>
      </p:sp>
      <p:sp>
        <p:nvSpPr>
          <p:cNvPr id="5" name="Content Placeholder 4">
            <a:extLst>
              <a:ext uri="{FF2B5EF4-FFF2-40B4-BE49-F238E27FC236}">
                <a16:creationId xmlns:a16="http://schemas.microsoft.com/office/drawing/2014/main" id="{393A66D2-8C10-FB8C-C4B6-F8A6B3A97641}"/>
              </a:ext>
            </a:extLst>
          </p:cNvPr>
          <p:cNvSpPr>
            <a:spLocks noGrp="1"/>
          </p:cNvSpPr>
          <p:nvPr>
            <p:ph idx="1"/>
          </p:nvPr>
        </p:nvSpPr>
        <p:spPr>
          <a:xfrm>
            <a:off x="1158875" y="1264443"/>
            <a:ext cx="6172200" cy="4873625"/>
          </a:xfrm>
        </p:spPr>
        <p:txBody>
          <a:bodyPr>
            <a:normAutofit/>
          </a:bodyPr>
          <a:lstStyle/>
          <a:p>
            <a:r>
              <a:rPr lang="en-US" dirty="0"/>
              <a:t>Motivating Your Team</a:t>
            </a:r>
          </a:p>
          <a:p>
            <a:pPr lvl="1"/>
            <a:r>
              <a:rPr lang="en-US" dirty="0"/>
              <a:t>Strategies</a:t>
            </a:r>
          </a:p>
          <a:p>
            <a:r>
              <a:rPr lang="en-US" dirty="0"/>
              <a:t>Ethics and Integrity in Leadership</a:t>
            </a:r>
          </a:p>
          <a:p>
            <a:pPr lvl="1"/>
            <a:r>
              <a:rPr lang="en-US" sz="2400" dirty="0"/>
              <a:t>Definitions</a:t>
            </a:r>
          </a:p>
          <a:p>
            <a:r>
              <a:rPr lang="en-US" dirty="0"/>
              <a:t>Networking and Professional Development </a:t>
            </a:r>
            <a:endParaRPr lang="en-US" sz="2800" dirty="0"/>
          </a:p>
          <a:p>
            <a:pPr lvl="1"/>
            <a:r>
              <a:rPr lang="en-US" dirty="0"/>
              <a:t>Opportunities</a:t>
            </a:r>
            <a:endParaRPr lang="en-US" sz="2400" dirty="0"/>
          </a:p>
        </p:txBody>
      </p:sp>
      <p:pic>
        <p:nvPicPr>
          <p:cNvPr id="8" name="Content Placeholder 7" descr="Several white speech bubbles with question marks">
            <a:extLst>
              <a:ext uri="{FF2B5EF4-FFF2-40B4-BE49-F238E27FC236}">
                <a16:creationId xmlns:a16="http://schemas.microsoft.com/office/drawing/2014/main" id="{CDC81E2D-254F-A84E-53D4-A4E587E9B6EE}"/>
              </a:ext>
            </a:extLst>
          </p:cNvPr>
          <p:cNvPicPr>
            <a:picLocks noGrp="1" noChangeAspect="1"/>
          </p:cNvPicPr>
          <p:nvPr>
            <p:ph sz="quarter" idx="4294967295"/>
          </p:nvPr>
        </p:nvPicPr>
        <p:blipFill rotWithShape="1">
          <a:blip r:embed="rId3">
            <a:extLst>
              <a:ext uri="{28A0092B-C50C-407E-A947-70E740481C1C}">
                <a14:useLocalDpi xmlns:a14="http://schemas.microsoft.com/office/drawing/2010/main" val="0"/>
              </a:ext>
            </a:extLst>
          </a:blip>
          <a:srcRect b="33831"/>
          <a:stretch/>
        </p:blipFill>
        <p:spPr>
          <a:xfrm>
            <a:off x="6771517" y="2093911"/>
            <a:ext cx="4860925" cy="3214687"/>
          </a:xfrm>
        </p:spPr>
      </p:pic>
    </p:spTree>
    <p:extLst>
      <p:ext uri="{BB962C8B-B14F-4D97-AF65-F5344CB8AC3E}">
        <p14:creationId xmlns:p14="http://schemas.microsoft.com/office/powerpoint/2010/main" val="24373034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30C7E7-4B72-4939-6D9C-F61D1079634E}"/>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Social Media Links</a:t>
            </a:r>
          </a:p>
        </p:txBody>
      </p:sp>
      <p:sp>
        <p:nvSpPr>
          <p:cNvPr id="3" name="Content Placeholder 2"/>
          <p:cNvSpPr>
            <a:spLocks noGrp="1"/>
          </p:cNvSpPr>
          <p:nvPr>
            <p:ph idx="1"/>
          </p:nvPr>
        </p:nvSpPr>
        <p:spPr>
          <a:xfrm>
            <a:off x="838200" y="2962216"/>
            <a:ext cx="10515600" cy="1057800"/>
          </a:xfrm>
        </p:spPr>
        <p:txBody>
          <a:bodyPr>
            <a:normAutofit/>
          </a:bodyPr>
          <a:lstStyle/>
          <a:p>
            <a:pPr marL="0" indent="0" algn="ctr">
              <a:buNone/>
            </a:pPr>
            <a:br>
              <a:rPr lang="en-US" dirty="0">
                <a:latin typeface="Arial" panose="020B0604020202020204" pitchFamily="34" charset="0"/>
                <a:cs typeface="Arial" pitchFamily="34" charset="0"/>
              </a:rPr>
            </a:br>
            <a:r>
              <a:rPr lang="en-US" dirty="0">
                <a:latin typeface="Arial" panose="020B0604020202020204" pitchFamily="34" charset="0"/>
                <a:cs typeface="Arial" pitchFamily="34" charset="0"/>
              </a:rPr>
              <a:t>www.theicn.org  1-800-321-3054  </a:t>
            </a:r>
            <a:endParaRPr lang="en-US" dirty="0"/>
          </a:p>
        </p:txBody>
      </p:sp>
      <p:sp>
        <p:nvSpPr>
          <p:cNvPr id="6" name="TextBox 5"/>
          <p:cNvSpPr txBox="1"/>
          <p:nvPr/>
        </p:nvSpPr>
        <p:spPr>
          <a:xfrm>
            <a:off x="2" y="3821673"/>
            <a:ext cx="12191999" cy="461665"/>
          </a:xfrm>
          <a:prstGeom prst="rect">
            <a:avLst/>
          </a:prstGeom>
          <a:noFill/>
        </p:spPr>
        <p:txBody>
          <a:bodyPr wrap="square" rtlCol="0">
            <a:spAutoFit/>
          </a:bodyPr>
          <a:lstStyle/>
          <a:p>
            <a:pPr algn="ctr" defTabSz="914446"/>
            <a:r>
              <a:rPr lang="en-US" sz="2400" dirty="0">
                <a:solidFill>
                  <a:prstClr val="black"/>
                </a:solidFill>
                <a:latin typeface="Arial" panose="020B0604020202020204" pitchFamily="34" charset="0"/>
                <a:cs typeface="Arial" panose="020B0604020202020204" pitchFamily="34" charset="0"/>
              </a:rPr>
              <a:t>Follow ICN on Social Media!</a:t>
            </a:r>
          </a:p>
        </p:txBody>
      </p:sp>
      <p:grpSp>
        <p:nvGrpSpPr>
          <p:cNvPr id="7" name="Group 6">
            <a:extLst>
              <a:ext uri="{C183D7F6-B498-43B3-948B-1728B52AA6E4}">
                <adec:decorative xmlns:adec="http://schemas.microsoft.com/office/drawing/2017/decorative" val="1"/>
              </a:ext>
            </a:extLst>
          </p:cNvPr>
          <p:cNvGrpSpPr/>
          <p:nvPr/>
        </p:nvGrpSpPr>
        <p:grpSpPr>
          <a:xfrm>
            <a:off x="627529" y="4407269"/>
            <a:ext cx="11310212" cy="1514924"/>
            <a:chOff x="820584" y="4441195"/>
            <a:chExt cx="11310212" cy="1514924"/>
          </a:xfrm>
        </p:grpSpPr>
        <p:grpSp>
          <p:nvGrpSpPr>
            <p:cNvPr id="8" name="Group 7"/>
            <p:cNvGrpSpPr/>
            <p:nvPr/>
          </p:nvGrpSpPr>
          <p:grpSpPr>
            <a:xfrm>
              <a:off x="820584" y="4441195"/>
              <a:ext cx="8064168" cy="1514924"/>
              <a:chOff x="669333" y="4441195"/>
              <a:chExt cx="8064168" cy="1514924"/>
            </a:xfrm>
          </p:grpSpPr>
          <p:sp>
            <p:nvSpPr>
              <p:cNvPr id="12" name="Rectangle 11"/>
              <p:cNvSpPr/>
              <p:nvPr/>
            </p:nvSpPr>
            <p:spPr>
              <a:xfrm>
                <a:off x="669333" y="5586787"/>
                <a:ext cx="3085909" cy="369332"/>
              </a:xfrm>
              <a:prstGeom prst="rect">
                <a:avLst/>
              </a:prstGeom>
            </p:spPr>
            <p:txBody>
              <a:bodyPr wrap="none">
                <a:spAutoFit/>
              </a:bodyPr>
              <a:lstStyle/>
              <a:p>
                <a:pPr defTabSz="914446"/>
                <a:r>
                  <a:rPr lang="en-US" dirty="0">
                    <a:solidFill>
                      <a:srgbClr val="0070C0"/>
                    </a:solidFill>
                    <a:hlinkClick r:id="rId3"/>
                  </a:rPr>
                  <a:t>facebook.com/</a:t>
                </a:r>
                <a:r>
                  <a:rPr lang="en-US" dirty="0" err="1">
                    <a:solidFill>
                      <a:srgbClr val="0070C0"/>
                    </a:solidFill>
                    <a:hlinkClick r:id="rId3"/>
                  </a:rPr>
                  <a:t>ichildnutrition</a:t>
                </a:r>
                <a:endParaRPr lang="en-US" dirty="0">
                  <a:solidFill>
                    <a:srgbClr val="0070C0"/>
                  </a:solidFill>
                </a:endParaRPr>
              </a:p>
            </p:txBody>
          </p:sp>
          <p:pic>
            <p:nvPicPr>
              <p:cNvPr id="13" name="Picture 12">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2135" y="4467003"/>
                <a:ext cx="995387" cy="995853"/>
              </a:xfrm>
              <a:prstGeom prst="rect">
                <a:avLst/>
              </a:prstGeom>
            </p:spPr>
          </p:pic>
          <p:sp>
            <p:nvSpPr>
              <p:cNvPr id="14" name="Rectangle 13"/>
              <p:cNvSpPr/>
              <p:nvPr/>
            </p:nvSpPr>
            <p:spPr>
              <a:xfrm>
                <a:off x="3989634" y="5584106"/>
                <a:ext cx="1782860" cy="369332"/>
              </a:xfrm>
              <a:prstGeom prst="rect">
                <a:avLst/>
              </a:prstGeom>
            </p:spPr>
            <p:txBody>
              <a:bodyPr wrap="none">
                <a:spAutoFit/>
              </a:bodyPr>
              <a:lstStyle/>
              <a:p>
                <a:pPr defTabSz="914446"/>
                <a:r>
                  <a:rPr lang="en-US">
                    <a:solidFill>
                      <a:prstClr val="black"/>
                    </a:solidFill>
                    <a:hlinkClick r:id="rId5"/>
                  </a:rPr>
                  <a:t>@</a:t>
                </a:r>
                <a:r>
                  <a:rPr lang="en-US" err="1">
                    <a:solidFill>
                      <a:prstClr val="black"/>
                    </a:solidFill>
                    <a:hlinkClick r:id="rId5"/>
                  </a:rPr>
                  <a:t>ichildnutrition</a:t>
                </a:r>
                <a:endParaRPr lang="en-US">
                  <a:solidFill>
                    <a:prstClr val="black"/>
                  </a:solidFill>
                </a:endParaRPr>
              </a:p>
            </p:txBody>
          </p:sp>
          <p:pic>
            <p:nvPicPr>
              <p:cNvPr id="15" name="Picture 10" descr="http://3835642c2693476aa717-d4b78efce91b9730bcca725cf9bb0b37.r51.cf1.rackcdn.com/Multi-Color_Logo_thumbnail200.pn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27713" y="4441195"/>
                <a:ext cx="1077184" cy="1077184"/>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6350413" y="5584106"/>
                <a:ext cx="2383088" cy="369332"/>
              </a:xfrm>
              <a:prstGeom prst="rect">
                <a:avLst/>
              </a:prstGeom>
            </p:spPr>
            <p:txBody>
              <a:bodyPr wrap="none">
                <a:spAutoFit/>
              </a:bodyPr>
              <a:lstStyle/>
              <a:p>
                <a:pPr defTabSz="914446"/>
                <a:r>
                  <a:rPr lang="en-US">
                    <a:solidFill>
                      <a:prstClr val="black"/>
                    </a:solidFill>
                    <a:hlinkClick r:id="rId6"/>
                  </a:rPr>
                  <a:t>instagram.com/</a:t>
                </a:r>
                <a:r>
                  <a:rPr lang="en-US" err="1">
                    <a:solidFill>
                      <a:prstClr val="black"/>
                    </a:solidFill>
                    <a:hlinkClick r:id="rId6"/>
                  </a:rPr>
                  <a:t>theicn</a:t>
                </a:r>
                <a:endParaRPr lang="en-US">
                  <a:solidFill>
                    <a:prstClr val="black"/>
                  </a:solidFill>
                </a:endParaRPr>
              </a:p>
            </p:txBody>
          </p:sp>
        </p:grpSp>
        <p:grpSp>
          <p:nvGrpSpPr>
            <p:cNvPr id="9" name="Group 8"/>
            <p:cNvGrpSpPr/>
            <p:nvPr/>
          </p:nvGrpSpPr>
          <p:grpSpPr>
            <a:xfrm>
              <a:off x="8806936" y="4467003"/>
              <a:ext cx="3323860" cy="1455267"/>
              <a:chOff x="8081010" y="4684315"/>
              <a:chExt cx="3051603" cy="1455267"/>
            </a:xfrm>
          </p:grpSpPr>
          <p:pic>
            <p:nvPicPr>
              <p:cNvPr id="10" name="Picture 9">
                <a:hlinkClick r:id="rId8"/>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152826" y="4684315"/>
                <a:ext cx="1155348" cy="982500"/>
              </a:xfrm>
              <a:prstGeom prst="rect">
                <a:avLst/>
              </a:prstGeom>
            </p:spPr>
          </p:pic>
          <p:sp>
            <p:nvSpPr>
              <p:cNvPr id="11" name="Rectangle 10"/>
              <p:cNvSpPr/>
              <p:nvPr/>
            </p:nvSpPr>
            <p:spPr>
              <a:xfrm>
                <a:off x="8081010" y="5770250"/>
                <a:ext cx="3051603" cy="369332"/>
              </a:xfrm>
              <a:prstGeom prst="rect">
                <a:avLst/>
              </a:prstGeom>
            </p:spPr>
            <p:txBody>
              <a:bodyPr wrap="square">
                <a:spAutoFit/>
              </a:bodyPr>
              <a:lstStyle/>
              <a:p>
                <a:pPr algn="ctr"/>
                <a:r>
                  <a:rPr lang="en-US">
                    <a:hlinkClick r:id="rId8"/>
                  </a:rPr>
                  <a:t>linkedin.com/company/</a:t>
                </a:r>
                <a:r>
                  <a:rPr lang="en-US" err="1">
                    <a:hlinkClick r:id="rId8"/>
                  </a:rPr>
                  <a:t>theicn</a:t>
                </a:r>
                <a:endParaRPr lang="en-US" sz="2400"/>
              </a:p>
            </p:txBody>
          </p:sp>
        </p:grpSp>
      </p:grpSp>
      <p:pic>
        <p:nvPicPr>
          <p:cNvPr id="17" name="Picture 16">
            <a:extLst>
              <a:ext uri="{C183D7F6-B498-43B3-948B-1728B52AA6E4}">
                <adec:decorative xmlns:adec="http://schemas.microsoft.com/office/drawing/2017/decorative" val="1"/>
              </a:ext>
            </a:extLst>
          </p:cNvPr>
          <p:cNvPicPr>
            <a:picLocks noChangeAspect="1"/>
          </p:cNvPicPr>
          <p:nvPr/>
        </p:nvPicPr>
        <p:blipFill rotWithShape="1">
          <a:blip r:embed="rId10">
            <a:extLst>
              <a:ext uri="{28A0092B-C50C-407E-A947-70E740481C1C}">
                <a14:useLocalDpi xmlns:a14="http://schemas.microsoft.com/office/drawing/2010/main" val="0"/>
              </a:ext>
            </a:extLst>
          </a:blip>
          <a:srcRect b="8790"/>
          <a:stretch/>
        </p:blipFill>
        <p:spPr>
          <a:xfrm>
            <a:off x="4276671" y="4433076"/>
            <a:ext cx="996647" cy="1051376"/>
          </a:xfrm>
          <a:prstGeom prst="rect">
            <a:avLst/>
          </a:prstGeom>
        </p:spPr>
      </p:pic>
      <p:pic>
        <p:nvPicPr>
          <p:cNvPr id="2" name="Picture 1">
            <a:extLst>
              <a:ext uri="{FF2B5EF4-FFF2-40B4-BE49-F238E27FC236}">
                <a16:creationId xmlns:a16="http://schemas.microsoft.com/office/drawing/2014/main" id="{7CC5D6F6-A23D-5BCE-9B04-93FA5BF3F44F}"/>
              </a:ext>
              <a:ext uri="{C183D7F6-B498-43B3-948B-1728B52AA6E4}">
                <adec:decorative xmlns:adec="http://schemas.microsoft.com/office/drawing/2017/decorative" val="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827861" y="1433967"/>
            <a:ext cx="6536278" cy="1176735"/>
          </a:xfrm>
          <a:prstGeom prst="rect">
            <a:avLst/>
          </a:prstGeom>
        </p:spPr>
      </p:pic>
    </p:spTree>
    <p:extLst>
      <p:ext uri="{BB962C8B-B14F-4D97-AF65-F5344CB8AC3E}">
        <p14:creationId xmlns:p14="http://schemas.microsoft.com/office/powerpoint/2010/main" val="38863350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0">
            <a:extLst>
              <a:ext uri="{C183D7F6-B498-43B3-948B-1728B52AA6E4}">
                <adec:decorative xmlns:adec="http://schemas.microsoft.com/office/drawing/2017/decorative" val="1"/>
              </a:ext>
            </a:extLst>
          </p:cNvPr>
          <p:cNvSpPr txBox="1">
            <a:spLocks noChangeArrowheads="1"/>
          </p:cNvSpPr>
          <p:nvPr/>
        </p:nvSpPr>
        <p:spPr bwMode="auto">
          <a:xfrm>
            <a:off x="1875282" y="608458"/>
            <a:ext cx="8305800" cy="5633847"/>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cmpd="thinThick">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r>
              <a:rPr lang="en-US" dirty="0">
                <a:solidFill>
                  <a:srgbClr val="000000"/>
                </a:solidFill>
                <a:latin typeface="+mj-lt"/>
              </a:rPr>
              <a:t>This training was developed by the</a:t>
            </a:r>
          </a:p>
          <a:p>
            <a:pPr marL="0" indent="0" algn="ctr">
              <a:spcBef>
                <a:spcPct val="0"/>
              </a:spcBef>
              <a:spcAft>
                <a:spcPct val="0"/>
              </a:spcAft>
              <a:buNone/>
            </a:pPr>
            <a:endParaRPr lang="en-US" dirty="0">
              <a:solidFill>
                <a:srgbClr val="000000"/>
              </a:solidFill>
              <a:latin typeface="+mj-lt"/>
            </a:endParaRPr>
          </a:p>
          <a:p>
            <a:pPr marL="0" indent="0" algn="ctr">
              <a:spcBef>
                <a:spcPct val="0"/>
              </a:spcBef>
              <a:spcAft>
                <a:spcPct val="0"/>
              </a:spcAft>
              <a:buNone/>
            </a:pPr>
            <a:endParaRPr lang="en-US" sz="2800" dirty="0">
              <a:solidFill>
                <a:srgbClr val="000000"/>
              </a:solidFill>
              <a:latin typeface="+mj-lt"/>
            </a:endParaRPr>
          </a:p>
          <a:p>
            <a:pPr marL="0" indent="0" algn="ctr">
              <a:spcBef>
                <a:spcPct val="0"/>
              </a:spcBef>
              <a:spcAft>
                <a:spcPct val="0"/>
              </a:spcAft>
              <a:buNone/>
            </a:pPr>
            <a:endParaRPr lang="en-US" sz="2800" dirty="0">
              <a:solidFill>
                <a:srgbClr val="000000"/>
              </a:solidFill>
              <a:latin typeface="+mj-lt"/>
            </a:endParaRPr>
          </a:p>
          <a:p>
            <a:pPr marL="0" indent="0" algn="ctr">
              <a:spcBef>
                <a:spcPct val="0"/>
              </a:spcBef>
              <a:spcAft>
                <a:spcPct val="0"/>
              </a:spcAft>
              <a:buNone/>
            </a:pPr>
            <a:endParaRPr lang="en-US" sz="2800" dirty="0">
              <a:solidFill>
                <a:srgbClr val="000000"/>
              </a:solidFill>
              <a:latin typeface="+mj-lt"/>
            </a:endParaRPr>
          </a:p>
          <a:p>
            <a:pPr marL="0" indent="0" algn="ctr">
              <a:spcBef>
                <a:spcPct val="0"/>
              </a:spcBef>
              <a:spcAft>
                <a:spcPct val="0"/>
              </a:spcAft>
              <a:buNone/>
            </a:pPr>
            <a:endParaRPr lang="en-US" sz="2800" dirty="0">
              <a:solidFill>
                <a:srgbClr val="000000"/>
              </a:solidFill>
              <a:latin typeface="+mj-lt"/>
            </a:endParaRPr>
          </a:p>
          <a:p>
            <a:pPr marL="0" indent="0" algn="ctr">
              <a:spcBef>
                <a:spcPct val="0"/>
              </a:spcBef>
              <a:spcAft>
                <a:spcPct val="0"/>
              </a:spcAft>
              <a:buNone/>
            </a:pPr>
            <a:endParaRPr lang="en-US" sz="2800" dirty="0">
              <a:solidFill>
                <a:srgbClr val="000000"/>
              </a:solidFill>
              <a:latin typeface="+mj-lt"/>
            </a:endParaRPr>
          </a:p>
          <a:p>
            <a:pPr marL="0" indent="0" algn="ctr">
              <a:spcBef>
                <a:spcPct val="0"/>
              </a:spcBef>
              <a:spcAft>
                <a:spcPct val="0"/>
              </a:spcAft>
              <a:buNone/>
            </a:pPr>
            <a:endParaRPr lang="en-US" sz="2800" dirty="0">
              <a:solidFill>
                <a:srgbClr val="000000"/>
              </a:solidFill>
              <a:latin typeface="+mj-lt"/>
            </a:endParaRPr>
          </a:p>
          <a:p>
            <a:pPr marL="0" indent="0" algn="ctr">
              <a:spcBef>
                <a:spcPct val="0"/>
              </a:spcBef>
              <a:spcAft>
                <a:spcPct val="0"/>
              </a:spcAft>
              <a:buNone/>
            </a:pPr>
            <a:r>
              <a:rPr lang="en-US" sz="2800" dirty="0">
                <a:solidFill>
                  <a:srgbClr val="000000"/>
                </a:solidFill>
                <a:latin typeface="+mj-lt"/>
              </a:rPr>
              <a:t>The University of Mississippi</a:t>
            </a:r>
          </a:p>
          <a:p>
            <a:pPr marL="0" indent="0" algn="ctr">
              <a:spcBef>
                <a:spcPct val="0"/>
              </a:spcBef>
              <a:spcAft>
                <a:spcPct val="0"/>
              </a:spcAft>
              <a:buNone/>
            </a:pPr>
            <a:r>
              <a:rPr lang="en-US" sz="2800" dirty="0">
                <a:solidFill>
                  <a:srgbClr val="000000"/>
                </a:solidFill>
                <a:latin typeface="+mj-lt"/>
              </a:rPr>
              <a:t>School of Applied Sciences</a:t>
            </a:r>
          </a:p>
          <a:p>
            <a:pPr marL="0" indent="0" algn="ctr">
              <a:spcBef>
                <a:spcPct val="0"/>
              </a:spcBef>
              <a:spcAft>
                <a:spcPct val="0"/>
              </a:spcAft>
              <a:buNone/>
            </a:pPr>
            <a:r>
              <a:rPr lang="en-US" b="1" i="1" dirty="0">
                <a:solidFill>
                  <a:srgbClr val="000000"/>
                </a:solidFill>
                <a:latin typeface="+mj-lt"/>
              </a:rPr>
              <a:t>www.theicn.org</a:t>
            </a:r>
          </a:p>
          <a:p>
            <a:pPr marL="0" indent="0" algn="ctr">
              <a:spcBef>
                <a:spcPct val="0"/>
              </a:spcBef>
              <a:spcAft>
                <a:spcPct val="0"/>
              </a:spcAft>
              <a:buNone/>
            </a:pPr>
            <a:r>
              <a:rPr lang="en-US" b="1" i="1">
                <a:solidFill>
                  <a:srgbClr val="000000"/>
                </a:solidFill>
                <a:latin typeface="+mj-lt"/>
              </a:rPr>
              <a:t>1-800-321-3054</a:t>
            </a:r>
            <a:endParaRPr lang="en-US" b="1" i="1" dirty="0">
              <a:solidFill>
                <a:srgbClr val="000000"/>
              </a:solidFill>
              <a:latin typeface="+mj-lt"/>
            </a:endParaRPr>
          </a:p>
          <a:p>
            <a:pPr marL="0" indent="0" algn="ctr">
              <a:buNone/>
            </a:pPr>
            <a:endParaRPr lang="en-US" sz="4800" b="1" dirty="0">
              <a:solidFill>
                <a:schemeClr val="bg2"/>
              </a:solidFill>
              <a:latin typeface="+mj-lt"/>
            </a:endParaRPr>
          </a:p>
        </p:txBody>
      </p:sp>
      <p:pic>
        <p:nvPicPr>
          <p:cNvPr id="3" name="Picture 2">
            <a:extLst>
              <a:ext uri="{FF2B5EF4-FFF2-40B4-BE49-F238E27FC236}">
                <a16:creationId xmlns:a16="http://schemas.microsoft.com/office/drawing/2014/main" id="{22E95157-3A19-13C2-093C-ECCDED9DDBB0}"/>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27861" y="2006601"/>
            <a:ext cx="6536278" cy="1176735"/>
          </a:xfrm>
          <a:prstGeom prst="rect">
            <a:avLst/>
          </a:prstGeom>
        </p:spPr>
      </p:pic>
      <p:sp>
        <p:nvSpPr>
          <p:cNvPr id="2" name="Title 1">
            <a:extLst>
              <a:ext uri="{FF2B5EF4-FFF2-40B4-BE49-F238E27FC236}">
                <a16:creationId xmlns:a16="http://schemas.microsoft.com/office/drawing/2014/main" id="{628D4855-A4ED-96DB-03CA-2372827CA4F6}"/>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Disclosure</a:t>
            </a:r>
          </a:p>
        </p:txBody>
      </p:sp>
    </p:spTree>
    <p:extLst>
      <p:ext uri="{BB962C8B-B14F-4D97-AF65-F5344CB8AC3E}">
        <p14:creationId xmlns:p14="http://schemas.microsoft.com/office/powerpoint/2010/main" val="1946912536"/>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1308</TotalTime>
  <Words>780</Words>
  <Application>Microsoft Office PowerPoint</Application>
  <PresentationFormat>Widescreen</PresentationFormat>
  <Paragraphs>163</Paragraphs>
  <Slides>32</Slides>
  <Notes>26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Aptos</vt:lpstr>
      <vt:lpstr>Aptos Display</vt:lpstr>
      <vt:lpstr>Arial</vt:lpstr>
      <vt:lpstr>Courier New</vt:lpstr>
      <vt:lpstr>Symbol</vt:lpstr>
      <vt:lpstr>Office Theme</vt:lpstr>
      <vt:lpstr>Inspire, Influence, and Innovate: Leadership Essentials</vt:lpstr>
      <vt:lpstr>Sessions </vt:lpstr>
      <vt:lpstr>Participant’s Workbook  and Leadership Journal</vt:lpstr>
      <vt:lpstr>Ground Rules</vt:lpstr>
      <vt:lpstr>MOTIVATION AND INSPIRATION</vt:lpstr>
      <vt:lpstr>Learning Objectives</vt:lpstr>
      <vt:lpstr>ACTIVITY: MOTIVATION AND INSPIRATION DISCUSSION</vt:lpstr>
      <vt:lpstr>Motivating Your Team</vt:lpstr>
      <vt:lpstr>Motivation and Engagement Techniques:  Set Clear Goals</vt:lpstr>
      <vt:lpstr>Motivation and Engagement Techniques:  Provide Feedback</vt:lpstr>
      <vt:lpstr>Motivation and Engagement Techniques:  Recognize Achievements</vt:lpstr>
      <vt:lpstr>ACTIVITY: MOTIVATING YOUR TEAM ROLE-PLAYING EXERCISE</vt:lpstr>
      <vt:lpstr>Inspiring a Culture of Wellness</vt:lpstr>
      <vt:lpstr>Strategies for Encouraging Wellness:  Education Initiatives</vt:lpstr>
      <vt:lpstr>Strategies for Encouraging Wellness:  Wellness Programs</vt:lpstr>
      <vt:lpstr>Strategies for Encouraging Wellness:  Leading by Example</vt:lpstr>
      <vt:lpstr>ACTIVITY: WELLNESS ROLE-PLAYING EXERCISE</vt:lpstr>
      <vt:lpstr>Leadership Ethics and Integrity</vt:lpstr>
      <vt:lpstr>Demonstrating Honesty and Transparency</vt:lpstr>
      <vt:lpstr>Creating an Inclusive Environment</vt:lpstr>
      <vt:lpstr>Strategies for Making Moral and Ethical Choices:  Self-Reflection</vt:lpstr>
      <vt:lpstr>Strategies for Making Moral and Ethical Choices:  Seek Feedback</vt:lpstr>
      <vt:lpstr>Strategies for Making Moral and Ethical Choices:  Continuous Learning</vt:lpstr>
      <vt:lpstr>ACTIVITY: LEADERSHIP ETHICS AND INTEGRITY ROLE-PLAYING EXERCISE</vt:lpstr>
      <vt:lpstr>Networking and Professional Development</vt:lpstr>
      <vt:lpstr>Strategies for Networking and Professional Development:  Attend Conferences</vt:lpstr>
      <vt:lpstr>Strategies for Networking and Professional Development:  Online Forums</vt:lpstr>
      <vt:lpstr>Strategies for Networking and Professional Development:  Continuous Learning</vt:lpstr>
      <vt:lpstr>ACTIVITY: NETWORK AND PROFESSIONAL DEVELOPMENT ROLE-PLAYING EXERCISE</vt:lpstr>
      <vt:lpstr>Wrap Up and Q&amp;A </vt:lpstr>
      <vt:lpstr>Social Media Links</vt:lpstr>
      <vt:lpstr>Disclosure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Breanna Tutor</dc:creator>
  <cp:lastModifiedBy>Danielle Barrett</cp:lastModifiedBy>
  <cp:revision>8</cp:revision>
  <dcterms:created xsi:type="dcterms:W3CDTF">2024-11-05T14:11:00Z</dcterms:created>
  <dcterms:modified xsi:type="dcterms:W3CDTF">2024-12-04T13:52:19Z</dcterms:modified>
</cp:coreProperties>
</file>