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61" r:id="rId3"/>
    <p:sldId id="262" r:id="rId4"/>
    <p:sldId id="259" r:id="rId5"/>
    <p:sldId id="264" r:id="rId6"/>
    <p:sldId id="426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20" r:id="rId16"/>
    <p:sldId id="319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09" r:id="rId29"/>
    <p:sldId id="424" r:id="rId30"/>
    <p:sldId id="42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953"/>
    <a:srgbClr val="148A82"/>
    <a:srgbClr val="4AA5AC"/>
    <a:srgbClr val="6CA1A6"/>
    <a:srgbClr val="77B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6FAEC8-B212-4050-8155-B38C7E0F7843}" v="1" dt="2024-12-04T13:58:41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11" autoAdjust="0"/>
    <p:restoredTop sz="86402" autoAdjust="0"/>
  </p:normalViewPr>
  <p:slideViewPr>
    <p:cSldViewPr snapToGrid="0">
      <p:cViewPr>
        <p:scale>
          <a:sx n="60" d="100"/>
          <a:sy n="60" d="100"/>
        </p:scale>
        <p:origin x="762" y="1788"/>
      </p:cViewPr>
      <p:guideLst/>
    </p:cSldViewPr>
  </p:slideViewPr>
  <p:outlineViewPr>
    <p:cViewPr>
      <p:scale>
        <a:sx n="33" d="100"/>
        <a:sy n="33" d="100"/>
      </p:scale>
      <p:origin x="0" y="-51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arrett" userId="1c2023d7-d79a-46bc-b53f-0f7e666cf548" providerId="ADAL" clId="{E66FAEC8-B212-4050-8155-B38C7E0F7843}"/>
    <pc:docChg chg="custSel addSld modSld">
      <pc:chgData name="Danielle Barrett" userId="1c2023d7-d79a-46bc-b53f-0f7e666cf548" providerId="ADAL" clId="{E66FAEC8-B212-4050-8155-B38C7E0F7843}" dt="2024-12-04T13:59:53.818" v="77" actId="26606"/>
      <pc:docMkLst>
        <pc:docMk/>
      </pc:docMkLst>
      <pc:sldChg chg="modSp mod">
        <pc:chgData name="Danielle Barrett" userId="1c2023d7-d79a-46bc-b53f-0f7e666cf548" providerId="ADAL" clId="{E66FAEC8-B212-4050-8155-B38C7E0F7843}" dt="2024-12-04T13:57:39.034" v="34"/>
        <pc:sldMkLst>
          <pc:docMk/>
          <pc:sldMk cId="1839963715" sldId="264"/>
        </pc:sldMkLst>
        <pc:spChg chg="mod">
          <ac:chgData name="Danielle Barrett" userId="1c2023d7-d79a-46bc-b53f-0f7e666cf548" providerId="ADAL" clId="{E66FAEC8-B212-4050-8155-B38C7E0F7843}" dt="2024-12-04T13:57:39.034" v="34"/>
          <ac:spMkLst>
            <pc:docMk/>
            <pc:sldMk cId="1839963715" sldId="264"/>
            <ac:spMk id="3" creationId="{04C0EB97-CAB2-CF0A-AA94-82BEE399DF15}"/>
          </ac:spMkLst>
        </pc:spChg>
        <pc:spChg chg="mod">
          <ac:chgData name="Danielle Barrett" userId="1c2023d7-d79a-46bc-b53f-0f7e666cf548" providerId="ADAL" clId="{E66FAEC8-B212-4050-8155-B38C7E0F7843}" dt="2024-12-04T13:57:34.637" v="33" actId="404"/>
          <ac:spMkLst>
            <pc:docMk/>
            <pc:sldMk cId="1839963715" sldId="264"/>
            <ac:spMk id="12" creationId="{FC97B958-DFBA-7403-B95B-B2B69B293067}"/>
          </ac:spMkLst>
        </pc:spChg>
      </pc:sldChg>
      <pc:sldChg chg="modSp mod">
        <pc:chgData name="Danielle Barrett" userId="1c2023d7-d79a-46bc-b53f-0f7e666cf548" providerId="ADAL" clId="{E66FAEC8-B212-4050-8155-B38C7E0F7843}" dt="2024-12-04T13:58:23.694" v="41" actId="404"/>
        <pc:sldMkLst>
          <pc:docMk/>
          <pc:sldMk cId="2437303426" sldId="309"/>
        </pc:sldMkLst>
        <pc:spChg chg="mod">
          <ac:chgData name="Danielle Barrett" userId="1c2023d7-d79a-46bc-b53f-0f7e666cf548" providerId="ADAL" clId="{E66FAEC8-B212-4050-8155-B38C7E0F7843}" dt="2024-12-04T13:58:23.694" v="41" actId="404"/>
          <ac:spMkLst>
            <pc:docMk/>
            <pc:sldMk cId="2437303426" sldId="309"/>
            <ac:spMk id="5" creationId="{393A66D2-8C10-FB8C-C4B6-F8A6B3A97641}"/>
          </ac:spMkLst>
        </pc:spChg>
      </pc:sldChg>
      <pc:sldChg chg="addSp delSp modSp add mod setBg delDesignElem">
        <pc:chgData name="Danielle Barrett" userId="1c2023d7-d79a-46bc-b53f-0f7e666cf548" providerId="ADAL" clId="{E66FAEC8-B212-4050-8155-B38C7E0F7843}" dt="2024-12-04T13:58:49.256" v="66" actId="26606"/>
        <pc:sldMkLst>
          <pc:docMk/>
          <pc:sldMk cId="3018642744" sldId="311"/>
        </pc:sldMkLst>
        <pc:spChg chg="mod">
          <ac:chgData name="Danielle Barrett" userId="1c2023d7-d79a-46bc-b53f-0f7e666cf548" providerId="ADAL" clId="{E66FAEC8-B212-4050-8155-B38C7E0F7843}" dt="2024-12-04T13:58:49.256" v="66" actId="26606"/>
          <ac:spMkLst>
            <pc:docMk/>
            <pc:sldMk cId="3018642744" sldId="311"/>
            <ac:spMk id="5" creationId="{151019A9-4D39-EA46-8E69-B8B8DE0651CC}"/>
          </ac:spMkLst>
        </pc:spChg>
        <pc:spChg chg="add">
          <ac:chgData name="Danielle Barrett" userId="1c2023d7-d79a-46bc-b53f-0f7e666cf548" providerId="ADAL" clId="{E66FAEC8-B212-4050-8155-B38C7E0F7843}" dt="2024-12-04T13:58:49.256" v="66" actId="26606"/>
          <ac:spMkLst>
            <pc:docMk/>
            <pc:sldMk cId="3018642744" sldId="311"/>
            <ac:spMk id="8" creationId="{D4771268-CB57-404A-9271-370EB28F6090}"/>
          </ac:spMkLst>
        </pc:spChg>
        <pc:spChg chg="del">
          <ac:chgData name="Danielle Barrett" userId="1c2023d7-d79a-46bc-b53f-0f7e666cf548" providerId="ADAL" clId="{E66FAEC8-B212-4050-8155-B38C7E0F7843}" dt="2024-12-04T13:58:41.996" v="46"/>
          <ac:spMkLst>
            <pc:docMk/>
            <pc:sldMk cId="3018642744" sldId="311"/>
            <ac:spMk id="11" creationId="{D4771268-CB57-404A-9271-370EB28F6090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14" v="47" actId="27636"/>
        <pc:sldMkLst>
          <pc:docMk/>
          <pc:sldMk cId="2834825293" sldId="312"/>
        </pc:sldMkLst>
        <pc:spChg chg="mod">
          <ac:chgData name="Danielle Barrett" userId="1c2023d7-d79a-46bc-b53f-0f7e666cf548" providerId="ADAL" clId="{E66FAEC8-B212-4050-8155-B38C7E0F7843}" dt="2024-12-04T13:58:42.214" v="47" actId="27636"/>
          <ac:spMkLst>
            <pc:docMk/>
            <pc:sldMk cId="2834825293" sldId="312"/>
            <ac:spMk id="4" creationId="{3E00AF19-A2DA-CAB9-CED9-F04AFB778A2F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55.561" v="67" actId="14100"/>
        <pc:sldMkLst>
          <pc:docMk/>
          <pc:sldMk cId="601773145" sldId="313"/>
        </pc:sldMkLst>
        <pc:spChg chg="mod">
          <ac:chgData name="Danielle Barrett" userId="1c2023d7-d79a-46bc-b53f-0f7e666cf548" providerId="ADAL" clId="{E66FAEC8-B212-4050-8155-B38C7E0F7843}" dt="2024-12-04T13:58:55.561" v="67" actId="14100"/>
          <ac:spMkLst>
            <pc:docMk/>
            <pc:sldMk cId="601773145" sldId="313"/>
            <ac:spMk id="2" creationId="{CE0A832F-0EBB-3974-07BF-F9DDB7229D54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59.850" v="68" actId="14100"/>
        <pc:sldMkLst>
          <pc:docMk/>
          <pc:sldMk cId="3281334924" sldId="314"/>
        </pc:sldMkLst>
        <pc:spChg chg="mod">
          <ac:chgData name="Danielle Barrett" userId="1c2023d7-d79a-46bc-b53f-0f7e666cf548" providerId="ADAL" clId="{E66FAEC8-B212-4050-8155-B38C7E0F7843}" dt="2024-12-04T13:58:59.850" v="68" actId="14100"/>
          <ac:spMkLst>
            <pc:docMk/>
            <pc:sldMk cId="3281334924" sldId="314"/>
            <ac:spMk id="2" creationId="{EDCEBB64-64DD-C5AB-1EFF-46D251A817CB}"/>
          </ac:spMkLst>
        </pc:spChg>
      </pc:sldChg>
      <pc:sldChg chg="modSp add mod">
        <pc:chgData name="Danielle Barrett" userId="1c2023d7-d79a-46bc-b53f-0f7e666cf548" providerId="ADAL" clId="{E66FAEC8-B212-4050-8155-B38C7E0F7843}" dt="2024-12-04T13:59:05.870" v="69" actId="14100"/>
        <pc:sldMkLst>
          <pc:docMk/>
          <pc:sldMk cId="1291482529" sldId="315"/>
        </pc:sldMkLst>
        <pc:spChg chg="mod">
          <ac:chgData name="Danielle Barrett" userId="1c2023d7-d79a-46bc-b53f-0f7e666cf548" providerId="ADAL" clId="{E66FAEC8-B212-4050-8155-B38C7E0F7843}" dt="2024-12-04T13:59:05.870" v="69" actId="14100"/>
          <ac:spMkLst>
            <pc:docMk/>
            <pc:sldMk cId="1291482529" sldId="315"/>
            <ac:spMk id="2" creationId="{EDCEBB64-64DD-C5AB-1EFF-46D251A817CB}"/>
          </ac:spMkLst>
        </pc:spChg>
      </pc:sldChg>
      <pc:sldChg chg="modSp add mod">
        <pc:chgData name="Danielle Barrett" userId="1c2023d7-d79a-46bc-b53f-0f7e666cf548" providerId="ADAL" clId="{E66FAEC8-B212-4050-8155-B38C7E0F7843}" dt="2024-12-04T13:59:12.132" v="70" actId="14100"/>
        <pc:sldMkLst>
          <pc:docMk/>
          <pc:sldMk cId="1190088527" sldId="316"/>
        </pc:sldMkLst>
        <pc:spChg chg="mod">
          <ac:chgData name="Danielle Barrett" userId="1c2023d7-d79a-46bc-b53f-0f7e666cf548" providerId="ADAL" clId="{E66FAEC8-B212-4050-8155-B38C7E0F7843}" dt="2024-12-04T13:59:12.132" v="70" actId="14100"/>
          <ac:spMkLst>
            <pc:docMk/>
            <pc:sldMk cId="1190088527" sldId="316"/>
            <ac:spMk id="2" creationId="{EDCEBB64-64DD-C5AB-1EFF-46D251A817CB}"/>
          </ac:spMkLst>
        </pc:spChg>
      </pc:sldChg>
      <pc:sldChg chg="modSp add mod">
        <pc:chgData name="Danielle Barrett" userId="1c2023d7-d79a-46bc-b53f-0f7e666cf548" providerId="ADAL" clId="{E66FAEC8-B212-4050-8155-B38C7E0F7843}" dt="2024-12-04T13:59:18.977" v="71" actId="14100"/>
        <pc:sldMkLst>
          <pc:docMk/>
          <pc:sldMk cId="2945833946" sldId="317"/>
        </pc:sldMkLst>
        <pc:spChg chg="mod">
          <ac:chgData name="Danielle Barrett" userId="1c2023d7-d79a-46bc-b53f-0f7e666cf548" providerId="ADAL" clId="{E66FAEC8-B212-4050-8155-B38C7E0F7843}" dt="2024-12-04T13:59:18.977" v="71" actId="14100"/>
          <ac:spMkLst>
            <pc:docMk/>
            <pc:sldMk cId="2945833946" sldId="317"/>
            <ac:spMk id="2" creationId="{EDCEBB64-64DD-C5AB-1EFF-46D251A817CB}"/>
          </ac:spMkLst>
        </pc:spChg>
      </pc:sldChg>
      <pc:sldChg chg="modSp add mod">
        <pc:chgData name="Danielle Barrett" userId="1c2023d7-d79a-46bc-b53f-0f7e666cf548" providerId="ADAL" clId="{E66FAEC8-B212-4050-8155-B38C7E0F7843}" dt="2024-12-04T13:59:23.914" v="72" actId="14100"/>
        <pc:sldMkLst>
          <pc:docMk/>
          <pc:sldMk cId="2637123476" sldId="318"/>
        </pc:sldMkLst>
        <pc:spChg chg="mod">
          <ac:chgData name="Danielle Barrett" userId="1c2023d7-d79a-46bc-b53f-0f7e666cf548" providerId="ADAL" clId="{E66FAEC8-B212-4050-8155-B38C7E0F7843}" dt="2024-12-04T13:59:23.914" v="72" actId="14100"/>
          <ac:spMkLst>
            <pc:docMk/>
            <pc:sldMk cId="2637123476" sldId="318"/>
            <ac:spMk id="2" creationId="{EDCEBB64-64DD-C5AB-1EFF-46D251A817CB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52" v="55" actId="27636"/>
        <pc:sldMkLst>
          <pc:docMk/>
          <pc:sldMk cId="2226278203" sldId="319"/>
        </pc:sldMkLst>
        <pc:spChg chg="mod">
          <ac:chgData name="Danielle Barrett" userId="1c2023d7-d79a-46bc-b53f-0f7e666cf548" providerId="ADAL" clId="{E66FAEC8-B212-4050-8155-B38C7E0F7843}" dt="2024-12-04T13:58:42.252" v="55" actId="27636"/>
          <ac:spMkLst>
            <pc:docMk/>
            <pc:sldMk cId="2226278203" sldId="319"/>
            <ac:spMk id="2" creationId="{E210CCDB-39B9-2C7B-2725-2E1C116E3779}"/>
          </ac:spMkLst>
        </pc:spChg>
      </pc:sldChg>
      <pc:sldChg chg="addSp delSp modSp add mod setBg delDesignElem">
        <pc:chgData name="Danielle Barrett" userId="1c2023d7-d79a-46bc-b53f-0f7e666cf548" providerId="ADAL" clId="{E66FAEC8-B212-4050-8155-B38C7E0F7843}" dt="2024-12-04T13:59:26.651" v="73" actId="26606"/>
        <pc:sldMkLst>
          <pc:docMk/>
          <pc:sldMk cId="536395757" sldId="320"/>
        </pc:sldMkLst>
        <pc:spChg chg="mod">
          <ac:chgData name="Danielle Barrett" userId="1c2023d7-d79a-46bc-b53f-0f7e666cf548" providerId="ADAL" clId="{E66FAEC8-B212-4050-8155-B38C7E0F7843}" dt="2024-12-04T13:59:26.651" v="73" actId="26606"/>
          <ac:spMkLst>
            <pc:docMk/>
            <pc:sldMk cId="536395757" sldId="320"/>
            <ac:spMk id="5" creationId="{151019A9-4D39-EA46-8E69-B8B8DE0651CC}"/>
          </ac:spMkLst>
        </pc:spChg>
        <pc:spChg chg="add">
          <ac:chgData name="Danielle Barrett" userId="1c2023d7-d79a-46bc-b53f-0f7e666cf548" providerId="ADAL" clId="{E66FAEC8-B212-4050-8155-B38C7E0F7843}" dt="2024-12-04T13:59:26.651" v="73" actId="26606"/>
          <ac:spMkLst>
            <pc:docMk/>
            <pc:sldMk cId="536395757" sldId="320"/>
            <ac:spMk id="13" creationId="{D4771268-CB57-404A-9271-370EB28F6090}"/>
          </ac:spMkLst>
        </pc:spChg>
        <pc:spChg chg="del">
          <ac:chgData name="Danielle Barrett" userId="1c2023d7-d79a-46bc-b53f-0f7e666cf548" providerId="ADAL" clId="{E66FAEC8-B212-4050-8155-B38C7E0F7843}" dt="2024-12-04T13:58:41.996" v="46"/>
          <ac:spMkLst>
            <pc:docMk/>
            <pc:sldMk cId="536395757" sldId="320"/>
            <ac:spMk id="18" creationId="{D4771268-CB57-404A-9271-370EB28F6090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68" v="56" actId="27636"/>
        <pc:sldMkLst>
          <pc:docMk/>
          <pc:sldMk cId="4289339098" sldId="321"/>
        </pc:sldMkLst>
        <pc:spChg chg="mod">
          <ac:chgData name="Danielle Barrett" userId="1c2023d7-d79a-46bc-b53f-0f7e666cf548" providerId="ADAL" clId="{E66FAEC8-B212-4050-8155-B38C7E0F7843}" dt="2024-12-04T13:58:42.268" v="56" actId="27636"/>
          <ac:spMkLst>
            <pc:docMk/>
            <pc:sldMk cId="4289339098" sldId="321"/>
            <ac:spMk id="2" creationId="{9B67E407-9EC6-67C8-2934-1BC5578138D8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68" v="57" actId="27636"/>
        <pc:sldMkLst>
          <pc:docMk/>
          <pc:sldMk cId="3518800737" sldId="322"/>
        </pc:sldMkLst>
        <pc:spChg chg="mod">
          <ac:chgData name="Danielle Barrett" userId="1c2023d7-d79a-46bc-b53f-0f7e666cf548" providerId="ADAL" clId="{E66FAEC8-B212-4050-8155-B38C7E0F7843}" dt="2024-12-04T13:58:42.268" v="57" actId="27636"/>
          <ac:spMkLst>
            <pc:docMk/>
            <pc:sldMk cId="3518800737" sldId="322"/>
            <ac:spMk id="2" creationId="{9B67E407-9EC6-67C8-2934-1BC5578138D8}"/>
          </ac:spMkLst>
        </pc:spChg>
      </pc:sldChg>
      <pc:sldChg chg="modSp add mod">
        <pc:chgData name="Danielle Barrett" userId="1c2023d7-d79a-46bc-b53f-0f7e666cf548" providerId="ADAL" clId="{E66FAEC8-B212-4050-8155-B38C7E0F7843}" dt="2024-12-04T13:59:36.202" v="74" actId="14100"/>
        <pc:sldMkLst>
          <pc:docMk/>
          <pc:sldMk cId="468714558" sldId="323"/>
        </pc:sldMkLst>
        <pc:spChg chg="mod">
          <ac:chgData name="Danielle Barrett" userId="1c2023d7-d79a-46bc-b53f-0f7e666cf548" providerId="ADAL" clId="{E66FAEC8-B212-4050-8155-B38C7E0F7843}" dt="2024-12-04T13:59:36.202" v="74" actId="14100"/>
          <ac:spMkLst>
            <pc:docMk/>
            <pc:sldMk cId="468714558" sldId="323"/>
            <ac:spMk id="2" creationId="{9B67E407-9EC6-67C8-2934-1BC5578138D8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68" v="59" actId="27636"/>
        <pc:sldMkLst>
          <pc:docMk/>
          <pc:sldMk cId="4036116058" sldId="324"/>
        </pc:sldMkLst>
        <pc:spChg chg="mod">
          <ac:chgData name="Danielle Barrett" userId="1c2023d7-d79a-46bc-b53f-0f7e666cf548" providerId="ADAL" clId="{E66FAEC8-B212-4050-8155-B38C7E0F7843}" dt="2024-12-04T13:58:42.268" v="59" actId="27636"/>
          <ac:spMkLst>
            <pc:docMk/>
            <pc:sldMk cId="4036116058" sldId="324"/>
            <ac:spMk id="2" creationId="{9B67E407-9EC6-67C8-2934-1BC5578138D8}"/>
          </ac:spMkLst>
        </pc:spChg>
      </pc:sldChg>
      <pc:sldChg chg="addSp delSp modSp add mod setBg delDesignElem">
        <pc:chgData name="Danielle Barrett" userId="1c2023d7-d79a-46bc-b53f-0f7e666cf548" providerId="ADAL" clId="{E66FAEC8-B212-4050-8155-B38C7E0F7843}" dt="2024-12-04T13:59:41.326" v="75" actId="26606"/>
        <pc:sldMkLst>
          <pc:docMk/>
          <pc:sldMk cId="3062570882" sldId="325"/>
        </pc:sldMkLst>
        <pc:spChg chg="mod">
          <ac:chgData name="Danielle Barrett" userId="1c2023d7-d79a-46bc-b53f-0f7e666cf548" providerId="ADAL" clId="{E66FAEC8-B212-4050-8155-B38C7E0F7843}" dt="2024-12-04T13:59:41.326" v="75" actId="26606"/>
          <ac:spMkLst>
            <pc:docMk/>
            <pc:sldMk cId="3062570882" sldId="325"/>
            <ac:spMk id="5" creationId="{151019A9-4D39-EA46-8E69-B8B8DE0651CC}"/>
          </ac:spMkLst>
        </pc:spChg>
        <pc:spChg chg="add">
          <ac:chgData name="Danielle Barrett" userId="1c2023d7-d79a-46bc-b53f-0f7e666cf548" providerId="ADAL" clId="{E66FAEC8-B212-4050-8155-B38C7E0F7843}" dt="2024-12-04T13:59:41.326" v="75" actId="26606"/>
          <ac:spMkLst>
            <pc:docMk/>
            <pc:sldMk cId="3062570882" sldId="325"/>
            <ac:spMk id="13" creationId="{D4771268-CB57-404A-9271-370EB28F6090}"/>
          </ac:spMkLst>
        </pc:spChg>
        <pc:spChg chg="del">
          <ac:chgData name="Danielle Barrett" userId="1c2023d7-d79a-46bc-b53f-0f7e666cf548" providerId="ADAL" clId="{E66FAEC8-B212-4050-8155-B38C7E0F7843}" dt="2024-12-04T13:58:41.996" v="46"/>
          <ac:spMkLst>
            <pc:docMk/>
            <pc:sldMk cId="3062570882" sldId="325"/>
            <ac:spMk id="18" creationId="{D4771268-CB57-404A-9271-370EB28F6090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68" v="61" actId="27636"/>
        <pc:sldMkLst>
          <pc:docMk/>
          <pc:sldMk cId="4106973176" sldId="326"/>
        </pc:sldMkLst>
        <pc:spChg chg="mod">
          <ac:chgData name="Danielle Barrett" userId="1c2023d7-d79a-46bc-b53f-0f7e666cf548" providerId="ADAL" clId="{E66FAEC8-B212-4050-8155-B38C7E0F7843}" dt="2024-12-04T13:58:42.268" v="61" actId="27636"/>
          <ac:spMkLst>
            <pc:docMk/>
            <pc:sldMk cId="4106973176" sldId="326"/>
            <ac:spMk id="6" creationId="{680964BA-C08F-1BEF-1E0C-FBA64874F7CF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83" v="62" actId="27636"/>
        <pc:sldMkLst>
          <pc:docMk/>
          <pc:sldMk cId="3504903898" sldId="327"/>
        </pc:sldMkLst>
        <pc:spChg chg="mod">
          <ac:chgData name="Danielle Barrett" userId="1c2023d7-d79a-46bc-b53f-0f7e666cf548" providerId="ADAL" clId="{E66FAEC8-B212-4050-8155-B38C7E0F7843}" dt="2024-12-04T13:58:42.283" v="62" actId="27636"/>
          <ac:spMkLst>
            <pc:docMk/>
            <pc:sldMk cId="3504903898" sldId="327"/>
            <ac:spMk id="2" creationId="{AAF68A2A-0294-5D47-ABA6-3E3933224C29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85" v="63" actId="27636"/>
        <pc:sldMkLst>
          <pc:docMk/>
          <pc:sldMk cId="1195326762" sldId="328"/>
        </pc:sldMkLst>
        <pc:spChg chg="mod">
          <ac:chgData name="Danielle Barrett" userId="1c2023d7-d79a-46bc-b53f-0f7e666cf548" providerId="ADAL" clId="{E66FAEC8-B212-4050-8155-B38C7E0F7843}" dt="2024-12-04T13:58:42.285" v="63" actId="27636"/>
          <ac:spMkLst>
            <pc:docMk/>
            <pc:sldMk cId="1195326762" sldId="328"/>
            <ac:spMk id="2" creationId="{AAF68A2A-0294-5D47-ABA6-3E3933224C29}"/>
          </ac:spMkLst>
        </pc:spChg>
      </pc:sldChg>
      <pc:sldChg chg="modSp add mod">
        <pc:chgData name="Danielle Barrett" userId="1c2023d7-d79a-46bc-b53f-0f7e666cf548" providerId="ADAL" clId="{E66FAEC8-B212-4050-8155-B38C7E0F7843}" dt="2024-12-04T13:58:42.285" v="64" actId="27636"/>
        <pc:sldMkLst>
          <pc:docMk/>
          <pc:sldMk cId="3707479960" sldId="329"/>
        </pc:sldMkLst>
        <pc:spChg chg="mod">
          <ac:chgData name="Danielle Barrett" userId="1c2023d7-d79a-46bc-b53f-0f7e666cf548" providerId="ADAL" clId="{E66FAEC8-B212-4050-8155-B38C7E0F7843}" dt="2024-12-04T13:58:42.285" v="64" actId="27636"/>
          <ac:spMkLst>
            <pc:docMk/>
            <pc:sldMk cId="3707479960" sldId="329"/>
            <ac:spMk id="2" creationId="{AAF68A2A-0294-5D47-ABA6-3E3933224C29}"/>
          </ac:spMkLst>
        </pc:spChg>
      </pc:sldChg>
      <pc:sldChg chg="modSp add mod">
        <pc:chgData name="Danielle Barrett" userId="1c2023d7-d79a-46bc-b53f-0f7e666cf548" providerId="ADAL" clId="{E66FAEC8-B212-4050-8155-B38C7E0F7843}" dt="2024-12-04T13:59:49.643" v="76" actId="14100"/>
        <pc:sldMkLst>
          <pc:docMk/>
          <pc:sldMk cId="1786971111" sldId="330"/>
        </pc:sldMkLst>
        <pc:spChg chg="mod">
          <ac:chgData name="Danielle Barrett" userId="1c2023d7-d79a-46bc-b53f-0f7e666cf548" providerId="ADAL" clId="{E66FAEC8-B212-4050-8155-B38C7E0F7843}" dt="2024-12-04T13:59:49.643" v="76" actId="14100"/>
          <ac:spMkLst>
            <pc:docMk/>
            <pc:sldMk cId="1786971111" sldId="330"/>
            <ac:spMk id="2" creationId="{AAF68A2A-0294-5D47-ABA6-3E3933224C29}"/>
          </ac:spMkLst>
        </pc:spChg>
      </pc:sldChg>
      <pc:sldChg chg="addSp delSp modSp add mod setBg delDesignElem">
        <pc:chgData name="Danielle Barrett" userId="1c2023d7-d79a-46bc-b53f-0f7e666cf548" providerId="ADAL" clId="{E66FAEC8-B212-4050-8155-B38C7E0F7843}" dt="2024-12-04T13:59:53.818" v="77" actId="26606"/>
        <pc:sldMkLst>
          <pc:docMk/>
          <pc:sldMk cId="1945196960" sldId="331"/>
        </pc:sldMkLst>
        <pc:spChg chg="mod">
          <ac:chgData name="Danielle Barrett" userId="1c2023d7-d79a-46bc-b53f-0f7e666cf548" providerId="ADAL" clId="{E66FAEC8-B212-4050-8155-B38C7E0F7843}" dt="2024-12-04T13:59:53.818" v="77" actId="26606"/>
          <ac:spMkLst>
            <pc:docMk/>
            <pc:sldMk cId="1945196960" sldId="331"/>
            <ac:spMk id="5" creationId="{151019A9-4D39-EA46-8E69-B8B8DE0651CC}"/>
          </ac:spMkLst>
        </pc:spChg>
        <pc:spChg chg="add">
          <ac:chgData name="Danielle Barrett" userId="1c2023d7-d79a-46bc-b53f-0f7e666cf548" providerId="ADAL" clId="{E66FAEC8-B212-4050-8155-B38C7E0F7843}" dt="2024-12-04T13:59:53.818" v="77" actId="26606"/>
          <ac:spMkLst>
            <pc:docMk/>
            <pc:sldMk cId="1945196960" sldId="331"/>
            <ac:spMk id="10" creationId="{D4771268-CB57-404A-9271-370EB28F6090}"/>
          </ac:spMkLst>
        </pc:spChg>
        <pc:spChg chg="del">
          <ac:chgData name="Danielle Barrett" userId="1c2023d7-d79a-46bc-b53f-0f7e666cf548" providerId="ADAL" clId="{E66FAEC8-B212-4050-8155-B38C7E0F7843}" dt="2024-12-04T13:58:41.996" v="46"/>
          <ac:spMkLst>
            <pc:docMk/>
            <pc:sldMk cId="1945196960" sldId="331"/>
            <ac:spMk id="13" creationId="{D4771268-CB57-404A-9271-370EB28F6090}"/>
          </ac:spMkLst>
        </pc:spChg>
      </pc:sldChg>
      <pc:sldChg chg="modSp mod">
        <pc:chgData name="Danielle Barrett" userId="1c2023d7-d79a-46bc-b53f-0f7e666cf548" providerId="ADAL" clId="{E66FAEC8-B212-4050-8155-B38C7E0F7843}" dt="2024-12-04T13:57:52.769" v="38" actId="20577"/>
        <pc:sldMkLst>
          <pc:docMk/>
          <pc:sldMk cId="1757054696" sldId="426"/>
        </pc:sldMkLst>
        <pc:spChg chg="mod">
          <ac:chgData name="Danielle Barrett" userId="1c2023d7-d79a-46bc-b53f-0f7e666cf548" providerId="ADAL" clId="{E66FAEC8-B212-4050-8155-B38C7E0F7843}" dt="2024-12-04T13:57:52.769" v="38" actId="20577"/>
          <ac:spMkLst>
            <pc:docMk/>
            <pc:sldMk cId="1757054696" sldId="426"/>
            <ac:spMk id="5" creationId="{2A6BBE21-526D-D6A0-F07B-21326E0C68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6A822-3CE0-47D4-BB06-046BD9DE271B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F8FDE-0B45-4689-A6C2-B221EC287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6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07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30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09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65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74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043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91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00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02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00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88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493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94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327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192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68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11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72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76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23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330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12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3E798-ED3D-42FB-B99C-6965C2F8E05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D688E-60B2-E8E2-1170-EAF56556B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7742-5B91-A99A-F192-13A0F15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B187-3DBF-3AD3-10A7-704875C2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45575-F549-566A-FBAB-7DE7E8B32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D531-54E0-B122-2DE0-A2DAA17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DA9E5-EAC5-EFD7-1BBB-8D034E42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453CA-7DE2-2704-85F2-09E6E9F01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CEC-DC9C-E6C6-BD23-3500A76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751" cy="67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AD83-4E7C-F77B-0307-8CB1AF10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B3B24-54BD-BDD4-FCEC-139B21BA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9D1B8-5689-13A1-1D1D-104582C65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201677"/>
            <a:ext cx="8760941" cy="5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581E-E602-08E9-2E27-5B57EF9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A3F1-CEC3-68B8-82BA-877E7C60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97FDA-646D-CADC-85E2-F9AC9D92F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47C25-A105-8347-BFD5-D3D699B41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0800D-9E18-3F14-974D-7118650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7E3CC-2889-146D-8E4D-7045CC96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D8BD5-3CA4-E811-7BDE-781B5580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7B1F31-CCDC-A4FF-586B-E99B74C24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6B9B2-E2D0-39C5-1E2C-97076E76E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503C6F-538F-7F05-BD78-8DC7BEA3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C80A3-8E28-222D-B6FC-127723B35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5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7D6840-6756-B85B-5A5E-BC26BBBC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4EAA7A-6A99-CA1D-325F-D43ED1801E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5036-B433-34A3-3685-9C6738AB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D432-D05D-777B-C5BD-DB2B39F3A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34B4-622B-31A0-BBA7-CA0770C8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04E3-A02A-23C6-83BE-CD24B329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B75DB-3E8C-C185-8730-DDE66A03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6428-AB58-ABF2-8257-24A0ECF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2287B-6643-6882-C21E-2D939C53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2390-A3D9-4D02-2B89-EA31CC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B24AE-180B-9DE7-C198-2BFE22212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ACF-00FE-5A53-2855-9AD17465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7EA52-5091-6017-284D-9332B7A7D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60E9-CB49-DF9F-AB0F-3AB1D2C1ED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0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13BC-DCE0-6B46-FD5D-1FB3562B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94D5E-747C-F144-F6DE-9EBC22EBCEC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err="1"/>
              <a:t>Clic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87B2-4163-9230-8DC3-DE00435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E397-3DFB-130F-45C5-1B29AE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E8BB-E986-40A3-4ED1-AADAFB6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FDF6F-02AD-04BC-29CB-33EF921E4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7C2EE-6B1C-F5F0-3547-A38947EBEB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C159-5E21-12C3-3D97-8F09D4ACD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03FD3-D51E-2635-4817-D47C6842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4435-F8BC-58BC-87FA-2D84A80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4A1E-AFBB-7BCE-F7AD-F9AEBC00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0700-0DEF-EA73-ACDD-6D7B086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E0840-3902-0F62-0AC6-E052AF35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59F1-B268-B732-EA83-D119D3527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0DCB-CA01-EF4A-1A8C-6E7AF98BC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7794-6223-684F-9076-2E1BE63D367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3744-AA73-AF75-BD22-ED9730A1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B07E-8774-5802-7467-8DF50CFDC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emf"/><Relationship Id="rId10" Type="http://schemas.openxmlformats.org/officeDocument/2006/relationships/image" Target="../media/image15.png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theicn/" TargetMode="External"/><Relationship Id="rId3" Type="http://schemas.openxmlformats.org/officeDocument/2006/relationships/hyperlink" Target="https://www.facebook.com/ichildnutrition/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theicn/" TargetMode="External"/><Relationship Id="rId11" Type="http://schemas.openxmlformats.org/officeDocument/2006/relationships/image" Target="../media/image50.jpeg"/><Relationship Id="rId5" Type="http://schemas.openxmlformats.org/officeDocument/2006/relationships/hyperlink" Target="https://twitter.com/search?q=institute%20of%20child%20nutrition&amp;src=typd" TargetMode="External"/><Relationship Id="rId10" Type="http://schemas.openxmlformats.org/officeDocument/2006/relationships/image" Target="../media/image49.jpeg"/><Relationship Id="rId4" Type="http://schemas.openxmlformats.org/officeDocument/2006/relationships/image" Target="../media/image46.tiff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7C50E-B1E3-BC6B-B318-01C9DF3B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274" y="-1469819"/>
            <a:ext cx="15448547" cy="994306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CC41AE-06DD-23C2-5904-F8F727E2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54" y="3161500"/>
            <a:ext cx="10344815" cy="3249997"/>
            <a:chOff x="441889" y="3653591"/>
            <a:chExt cx="10821204" cy="3399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5F7A20-9E6B-EF47-65CE-6047190EF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97A912-5AC8-DAEB-9EBA-34BE29E70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2C4B1E-BD01-C985-85EA-D41B07CD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34B1B4-AEBD-11AB-C554-658A4317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-90995" y="4272974"/>
            <a:ext cx="5092700" cy="369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2C9A4A-CB9E-97FE-38FA-45411FFBB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829" y="508837"/>
            <a:ext cx="8699026" cy="2224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F7241F-D059-5386-CE2D-82FC528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31" y="3039070"/>
            <a:ext cx="2126436" cy="18226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3D0A92-C5F2-5FE4-C33B-D51D9408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4404" y="2689510"/>
            <a:ext cx="3531461" cy="1435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64DA71-2F7B-8983-DA24-7C2F55C8D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58" y="34689"/>
            <a:ext cx="2611773" cy="10619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19B16-0D01-817D-8A98-2E7489BD8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796" y="2667537"/>
            <a:ext cx="2995391" cy="277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003F93-E1FB-F11E-F0A5-F2289B4A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3603" y="2501386"/>
            <a:ext cx="2460260" cy="1000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C19D27-2485-796A-B2A6-33E52C44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266" y="103069"/>
            <a:ext cx="2885325" cy="11731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46B47D-E525-8433-B443-3A1F49F6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661216" y="-335758"/>
            <a:ext cx="1194814" cy="2720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FA8C7D-4828-7E18-9B6D-D2B84CF8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59" y="-317306"/>
            <a:ext cx="1194814" cy="27208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C119C5-4103-8E0E-7D27-797353AC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552" y="6040069"/>
            <a:ext cx="2862896" cy="5162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41DA2C-6FB6-FBEC-7C62-1F0E903AF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131" y="-3298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Inspire, Influence, and Innovate: Leadership Essentials</a:t>
            </a:r>
          </a:p>
        </p:txBody>
      </p:sp>
    </p:spTree>
    <p:extLst>
      <p:ext uri="{BB962C8B-B14F-4D97-AF65-F5344CB8AC3E}">
        <p14:creationId xmlns:p14="http://schemas.microsoft.com/office/powerpoint/2010/main" val="13352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506F4-B62A-8EBF-CF98-E64D985CBE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609" y="454586"/>
            <a:ext cx="622780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AE83D7-64BE-FF92-6BAF-3E625001D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04581" y="1790634"/>
            <a:ext cx="8304076" cy="1945821"/>
            <a:chOff x="1904581" y="2247834"/>
            <a:chExt cx="8304076" cy="19458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53D812-D4CD-BFD5-4C09-8FA009E49BBF}"/>
                </a:ext>
              </a:extLst>
            </p:cNvPr>
            <p:cNvGrpSpPr/>
            <p:nvPr/>
          </p:nvGrpSpPr>
          <p:grpSpPr>
            <a:xfrm>
              <a:off x="2493360" y="2247834"/>
              <a:ext cx="7205279" cy="1188720"/>
              <a:chOff x="1642359" y="1974091"/>
              <a:chExt cx="7205279" cy="1188720"/>
            </a:xfrm>
          </p:grpSpPr>
          <p:pic>
            <p:nvPicPr>
              <p:cNvPr id="8" name="Picture 7" descr="A paper plane with legs on it&#10;&#10;Description automatically generated">
                <a:extLst>
                  <a:ext uri="{FF2B5EF4-FFF2-40B4-BE49-F238E27FC236}">
                    <a16:creationId xmlns:a16="http://schemas.microsoft.com/office/drawing/2014/main" id="{766B3D1F-CFB1-71B8-09E8-CDB5B620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2359" y="1974091"/>
                <a:ext cx="1490086" cy="1188720"/>
              </a:xfrm>
              <a:prstGeom prst="rect">
                <a:avLst/>
              </a:prstGeom>
            </p:spPr>
          </p:pic>
          <p:pic>
            <p:nvPicPr>
              <p:cNvPr id="10" name="Picture 9" descr="A pair of colorful speech bubbles&#10;&#10;Description automatically generated">
                <a:extLst>
                  <a:ext uri="{FF2B5EF4-FFF2-40B4-BE49-F238E27FC236}">
                    <a16:creationId xmlns:a16="http://schemas.microsoft.com/office/drawing/2014/main" id="{BDE29A38-294A-0296-D89D-12955204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496" y="1974091"/>
                <a:ext cx="1908208" cy="1188720"/>
              </a:xfrm>
              <a:prstGeom prst="rect">
                <a:avLst/>
              </a:prstGeom>
            </p:spPr>
          </p:pic>
          <p:pic>
            <p:nvPicPr>
              <p:cNvPr id="12" name="Picture 11" descr="A couple of people holding puzzle pieces&#10;&#10;Description automatically generated">
                <a:extLst>
                  <a:ext uri="{FF2B5EF4-FFF2-40B4-BE49-F238E27FC236}">
                    <a16:creationId xmlns:a16="http://schemas.microsoft.com/office/drawing/2014/main" id="{CC2A6C2F-5084-EB32-EDE2-F5F0938E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755" y="1974091"/>
                <a:ext cx="1390883" cy="118872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225630-FAC2-0AA6-7206-11AD59C64C5D}"/>
                </a:ext>
              </a:extLst>
            </p:cNvPr>
            <p:cNvGrpSpPr/>
            <p:nvPr/>
          </p:nvGrpSpPr>
          <p:grpSpPr>
            <a:xfrm>
              <a:off x="1904581" y="3608880"/>
              <a:ext cx="8304076" cy="584775"/>
              <a:chOff x="1904581" y="3608880"/>
              <a:chExt cx="8304076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63C95A-3AB7-8D02-28E3-BB6C765B4AC9}"/>
                  </a:ext>
                </a:extLst>
              </p:cNvPr>
              <p:cNvSpPr txBox="1"/>
              <p:nvPr/>
            </p:nvSpPr>
            <p:spPr>
              <a:xfrm>
                <a:off x="1904581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Leadership Styles Overview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246D6-E3F8-4A5E-CC28-0991B865EFED}"/>
                  </a:ext>
                </a:extLst>
              </p:cNvPr>
              <p:cNvSpPr txBox="1"/>
              <p:nvPr/>
            </p:nvSpPr>
            <p:spPr>
              <a:xfrm>
                <a:off x="5245626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Effective Communication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381048-F187-9617-AFFE-F41620540524}"/>
                  </a:ext>
                </a:extLst>
              </p:cNvPr>
              <p:cNvSpPr txBox="1"/>
              <p:nvPr/>
            </p:nvSpPr>
            <p:spPr>
              <a:xfrm>
                <a:off x="8129792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Team Building and Collaboration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C7E65F-58B6-0E28-8EE5-E5122B5F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5609" y="4228917"/>
            <a:ext cx="10047888" cy="1979744"/>
            <a:chOff x="1025609" y="4267017"/>
            <a:chExt cx="10047888" cy="197974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6B449A-5757-1608-E94A-2597B5114247}"/>
                </a:ext>
              </a:extLst>
            </p:cNvPr>
            <p:cNvGrpSpPr/>
            <p:nvPr/>
          </p:nvGrpSpPr>
          <p:grpSpPr>
            <a:xfrm>
              <a:off x="1470681" y="4267017"/>
              <a:ext cx="9048830" cy="1280160"/>
              <a:chOff x="1470681" y="4267017"/>
              <a:chExt cx="9048830" cy="1280160"/>
            </a:xfrm>
          </p:grpSpPr>
          <p:pic>
            <p:nvPicPr>
              <p:cNvPr id="14" name="Picture 13" descr="A clock with a yellow and black background&#10;&#10;Description automatically generated">
                <a:extLst>
                  <a:ext uri="{FF2B5EF4-FFF2-40B4-BE49-F238E27FC236}">
                    <a16:creationId xmlns:a16="http://schemas.microsoft.com/office/drawing/2014/main" id="{F31620D7-7590-D96C-B1F2-84D957C56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681" y="4267017"/>
                <a:ext cx="1188720" cy="1188720"/>
              </a:xfrm>
              <a:prstGeom prst="rect">
                <a:avLst/>
              </a:prstGeom>
            </p:spPr>
          </p:pic>
          <p:pic>
            <p:nvPicPr>
              <p:cNvPr id="16" name="Picture 15" descr="A group of light bulbs&#10;&#10;Description automatically generated">
                <a:extLst>
                  <a:ext uri="{FF2B5EF4-FFF2-40B4-BE49-F238E27FC236}">
                    <a16:creationId xmlns:a16="http://schemas.microsoft.com/office/drawing/2014/main" id="{D36CA319-A98E-E0F9-294E-0608277B5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8124" y="4267017"/>
                <a:ext cx="655755" cy="1280160"/>
              </a:xfrm>
              <a:prstGeom prst="rect">
                <a:avLst/>
              </a:prstGeom>
            </p:spPr>
          </p:pic>
          <p:pic>
            <p:nvPicPr>
              <p:cNvPr id="18" name="Picture 17" descr="A person helping another person climb up a arrow&#10;&#10;Description automatically generated">
                <a:extLst>
                  <a:ext uri="{FF2B5EF4-FFF2-40B4-BE49-F238E27FC236}">
                    <a16:creationId xmlns:a16="http://schemas.microsoft.com/office/drawing/2014/main" id="{99ABC5DF-5EAF-D15D-DFE4-C119FAE8C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3763" y="4267017"/>
                <a:ext cx="1281456" cy="1188720"/>
              </a:xfrm>
              <a:prstGeom prst="rect">
                <a:avLst/>
              </a:prstGeom>
            </p:spPr>
          </p:pic>
          <p:pic>
            <p:nvPicPr>
              <p:cNvPr id="20" name="Picture 19" descr="A silhouette of a person's head with a heart in the middle&#10;&#10;Description automatically generated">
                <a:extLst>
                  <a:ext uri="{FF2B5EF4-FFF2-40B4-BE49-F238E27FC236}">
                    <a16:creationId xmlns:a16="http://schemas.microsoft.com/office/drawing/2014/main" id="{852D1FB0-DB19-716F-AF2B-849C27ED0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48619" y="4267017"/>
                <a:ext cx="970892" cy="118872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5EA1BE-DBC7-D54B-8456-35737D4E2253}"/>
                </a:ext>
              </a:extLst>
            </p:cNvPr>
            <p:cNvGrpSpPr/>
            <p:nvPr/>
          </p:nvGrpSpPr>
          <p:grpSpPr>
            <a:xfrm>
              <a:off x="1025609" y="5661986"/>
              <a:ext cx="10047888" cy="584775"/>
              <a:chOff x="1025609" y="5661986"/>
              <a:chExt cx="10047888" cy="5847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AEEF6A-132A-6C74-902F-6D591B24BF18}"/>
                  </a:ext>
                </a:extLst>
              </p:cNvPr>
              <p:cNvSpPr txBox="1"/>
              <p:nvPr/>
            </p:nvSpPr>
            <p:spPr>
              <a:xfrm>
                <a:off x="1025609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Management and Prioritization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3EA545-85B3-0D2C-0689-A7C833766CE6}"/>
                  </a:ext>
                </a:extLst>
              </p:cNvPr>
              <p:cNvSpPr txBox="1"/>
              <p:nvPr/>
            </p:nvSpPr>
            <p:spPr>
              <a:xfrm>
                <a:off x="3466570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Motivation and Inspiration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A8096-7A11-7D2C-3C28-94438CD0F737}"/>
                  </a:ext>
                </a:extLst>
              </p:cNvPr>
              <p:cNvSpPr txBox="1"/>
              <p:nvPr/>
            </p:nvSpPr>
            <p:spPr>
              <a:xfrm>
                <a:off x="6544123" y="5785096"/>
                <a:ext cx="20788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Adaptive Leadership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53F686-B882-EE25-BB04-9615F57E2057}"/>
                  </a:ext>
                </a:extLst>
              </p:cNvPr>
              <p:cNvSpPr txBox="1"/>
              <p:nvPr/>
            </p:nvSpPr>
            <p:spPr>
              <a:xfrm>
                <a:off x="8994632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Emotional Intelligence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0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5D7699-AA89-9575-5E5F-DBA9E90FB4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422" y="379316"/>
            <a:ext cx="7869382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Participant’s Workbook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Leadership Journal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Front cover of the participant's workbook and leadership journal">
            <a:extLst>
              <a:ext uri="{FF2B5EF4-FFF2-40B4-BE49-F238E27FC236}">
                <a16:creationId xmlns:a16="http://schemas.microsoft.com/office/drawing/2014/main" id="{3E15DB5A-D27C-1007-A6FE-0D60857A5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705"/>
            <a:ext cx="5031073" cy="650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2787C1-E204-3943-F9E7-9E403617A9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897" y="448382"/>
            <a:ext cx="76241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0B53-5E83-742B-0C20-313E8E9B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495" y="1834441"/>
            <a:ext cx="6759617" cy="3684588"/>
          </a:xfrm>
        </p:spPr>
        <p:txBody>
          <a:bodyPr>
            <a:normAutofit lnSpcReduction="10000"/>
          </a:bodyPr>
          <a:lstStyle/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Show up on time.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Be present.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Let everyone participate.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Listen with an open mind.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Think before speaking.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Attack the problem, not the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5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ED6A-3FAF-EC97-ABE9-9CD6B14B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298" y="-1317063"/>
            <a:ext cx="15448547" cy="9943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FF4C5F-E5D9-79E3-D7BB-2650915DE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5622" y="3259229"/>
            <a:ext cx="11454972" cy="3598771"/>
            <a:chOff x="441889" y="3653591"/>
            <a:chExt cx="10821204" cy="33996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EFB69-B95F-6ACD-BB50-5E2B6968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7B12-5407-12DD-950B-166BA8769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6D064C-CBBA-2866-4EC5-BAE16518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667930C-B2F8-8BEB-52F3-D3B9A8891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2075015" y="5377979"/>
            <a:ext cx="5092700" cy="3695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1D94C-2841-BDA4-B6E8-FBE478C9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9265" y="435577"/>
            <a:ext cx="8870659" cy="2659123"/>
            <a:chOff x="956603" y="-450166"/>
            <a:chExt cx="8870659" cy="2659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97B958-DFBA-7403-B95B-B2B69B293067}"/>
                </a:ext>
              </a:extLst>
            </p:cNvPr>
            <p:cNvSpPr txBox="1"/>
            <p:nvPr/>
          </p:nvSpPr>
          <p:spPr>
            <a:xfrm>
              <a:off x="1083228" y="-353556"/>
              <a:ext cx="8527093" cy="19389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ln w="19050">
                    <a:solidFill>
                      <a:schemeClr val="bg1"/>
                    </a:solidFill>
                  </a:ln>
                  <a:solidFill>
                    <a:srgbClr val="F589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TEAM BUILDING AND COLLABORATION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5BB432-6E7C-2FF5-010B-713AF03B31B4}"/>
                </a:ext>
              </a:extLst>
            </p:cNvPr>
            <p:cNvSpPr/>
            <p:nvPr/>
          </p:nvSpPr>
          <p:spPr>
            <a:xfrm>
              <a:off x="956603" y="-450166"/>
              <a:ext cx="8870659" cy="2659123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070579A-8C6A-287A-9AB9-AA20CC55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922" y="248252"/>
            <a:ext cx="4990698" cy="215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E5CE5-DB3E-D620-3A3E-614476D1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79175" y="2699388"/>
            <a:ext cx="4496426" cy="19455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C0EB97-CAB2-CF0A-AA94-82BEE39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28" y="-3228044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ln w="19050">
                  <a:solidFill>
                    <a:schemeClr val="bg1"/>
                  </a:solidFill>
                </a:ln>
                <a:solidFill>
                  <a:srgbClr val="F589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BUILDING AND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8399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BA39B-04E4-149E-B534-00FABB4AE3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9775" y="19367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BBE21-526D-D6A0-F07B-21326E0C6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28775"/>
            <a:ext cx="8485187" cy="4560888"/>
          </a:xfrm>
        </p:spPr>
        <p:txBody>
          <a:bodyPr>
            <a:normAutofit/>
          </a:bodyPr>
          <a:lstStyle/>
          <a:p>
            <a:r>
              <a:rPr lang="en-US" dirty="0"/>
              <a:t>Discuss strategies to build high-performing teams.</a:t>
            </a:r>
          </a:p>
          <a:p>
            <a:r>
              <a:rPr lang="en-US" dirty="0"/>
              <a:t>Practice conflict resolution techniques such as active listening, empathetic communication, focusing on the issue, not the person, and seeking win-win solutions in the context of school nutrition.</a:t>
            </a:r>
          </a:p>
          <a:p>
            <a:r>
              <a:rPr lang="en-US" dirty="0"/>
              <a:t>Employ strategies to collaborate across departments, such as establishing common goals, fostering open communication, respecting diverse perspectives, and sharing resources and best practices.</a:t>
            </a:r>
          </a:p>
        </p:txBody>
      </p:sp>
    </p:spTree>
    <p:extLst>
      <p:ext uri="{BB962C8B-B14F-4D97-AF65-F5344CB8AC3E}">
        <p14:creationId xmlns:p14="http://schemas.microsoft.com/office/powerpoint/2010/main" val="175705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TEAM BUILDING AND COLLABORATION DISCUSSION</a:t>
            </a:r>
          </a:p>
        </p:txBody>
      </p:sp>
      <p:pic>
        <p:nvPicPr>
          <p:cNvPr id="6" name="Content Placeholder 5" descr="A hand drawing a speech bubble">
            <a:extLst>
              <a:ext uri="{FF2B5EF4-FFF2-40B4-BE49-F238E27FC236}">
                <a16:creationId xmlns:a16="http://schemas.microsoft.com/office/drawing/2014/main" id="{13974A5A-810B-6D6D-7A27-38FE32037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4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00AF19-A2DA-CAB9-CED9-F04AFB778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Building High-Performing Teams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2AB382-EF95-03CA-2BAC-EB8F9E5634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67" dirty="0"/>
              <a:t>Share common vision, goals</a:t>
            </a:r>
          </a:p>
          <a:p>
            <a:r>
              <a:rPr lang="en-US" sz="2667" dirty="0"/>
              <a:t>Collaboration, challenge, hold accountable</a:t>
            </a:r>
          </a:p>
          <a:p>
            <a:r>
              <a:rPr lang="en-US" sz="2667" dirty="0"/>
              <a:t>Commitment to growth, success</a:t>
            </a:r>
          </a:p>
          <a:p>
            <a:endParaRPr lang="en-US" dirty="0"/>
          </a:p>
        </p:txBody>
      </p:sp>
      <p:pic>
        <p:nvPicPr>
          <p:cNvPr id="3" name="Content Placeholder 2" descr="A group of people holding hands together">
            <a:extLst>
              <a:ext uri="{FF2B5EF4-FFF2-40B4-BE49-F238E27FC236}">
                <a16:creationId xmlns:a16="http://schemas.microsoft.com/office/drawing/2014/main" id="{F01CDD1C-1C0B-5FA0-B7A1-46578DA97B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834825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A832F-0EBB-3974-07BF-F9DDB7229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8579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Characteristics of High-Performing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4506D-7DEC-307A-78FF-12DB7CA391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Clear roles and responsibilities</a:t>
            </a:r>
          </a:p>
          <a:p>
            <a:r>
              <a:rPr lang="en-US" sz="2667" dirty="0"/>
              <a:t>Effective communication</a:t>
            </a:r>
          </a:p>
          <a:p>
            <a:r>
              <a:rPr lang="en-US" sz="2667" dirty="0"/>
              <a:t>Mutual trust</a:t>
            </a:r>
          </a:p>
          <a:p>
            <a:r>
              <a:rPr lang="en-US" sz="2667" dirty="0"/>
              <a:t>Shared vision and goals</a:t>
            </a:r>
          </a:p>
        </p:txBody>
      </p:sp>
      <p:pic>
        <p:nvPicPr>
          <p:cNvPr id="6" name="Content Placeholder 5" descr="A group of people sitting around a table">
            <a:extLst>
              <a:ext uri="{FF2B5EF4-FFF2-40B4-BE49-F238E27FC236}">
                <a16:creationId xmlns:a16="http://schemas.microsoft.com/office/drawing/2014/main" id="{EF7CBF47-F92F-9069-D357-C4670514BD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601773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BB64-64DD-C5AB-1EFF-46D251A81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6705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 for Building High-Performing Teams: </a:t>
            </a:r>
            <a:br>
              <a:rPr lang="en-US" b="1" dirty="0"/>
            </a:br>
            <a:r>
              <a:rPr lang="en-US" b="1" dirty="0"/>
              <a:t>Setting Clear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5CB0-46D9-4B91-106B-D5C53F84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08201"/>
            <a:ext cx="5181600" cy="4068763"/>
          </a:xfrm>
        </p:spPr>
        <p:txBody>
          <a:bodyPr>
            <a:normAutofit/>
          </a:bodyPr>
          <a:lstStyle/>
          <a:p>
            <a:r>
              <a:rPr lang="en-US" sz="2667" dirty="0"/>
              <a:t>Define roles, standards, deadlines</a:t>
            </a:r>
          </a:p>
          <a:p>
            <a:r>
              <a:rPr lang="en-US" sz="2667" dirty="0"/>
              <a:t>Ensure performance clarity</a:t>
            </a:r>
          </a:p>
        </p:txBody>
      </p:sp>
      <p:pic>
        <p:nvPicPr>
          <p:cNvPr id="6" name="Content Placeholder 5" descr="A cartoon of a person and a hand pointing at something">
            <a:extLst>
              <a:ext uri="{FF2B5EF4-FFF2-40B4-BE49-F238E27FC236}">
                <a16:creationId xmlns:a16="http://schemas.microsoft.com/office/drawing/2014/main" id="{B9774F51-5D3B-47EF-F3F0-CE524FF6E3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28133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BB64-64DD-C5AB-1EFF-46D251A81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52747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 for Building High-Performing Teams: </a:t>
            </a:r>
            <a:br>
              <a:rPr lang="en-US" b="1" dirty="0"/>
            </a:br>
            <a:r>
              <a:rPr lang="en-US" b="1" dirty="0"/>
              <a:t>Foster Open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5CB0-46D9-4B91-106B-D5C53F84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9801"/>
            <a:ext cx="5181600" cy="3967163"/>
          </a:xfrm>
        </p:spPr>
        <p:txBody>
          <a:bodyPr>
            <a:normAutofit/>
          </a:bodyPr>
          <a:lstStyle/>
          <a:p>
            <a:r>
              <a:rPr lang="en-US" sz="2667" dirty="0"/>
              <a:t>Encourage expression of thoughts</a:t>
            </a:r>
          </a:p>
          <a:p>
            <a:r>
              <a:rPr lang="en-US" sz="2667" dirty="0"/>
              <a:t>Create safe speaking environment</a:t>
            </a:r>
          </a:p>
          <a:p>
            <a:r>
              <a:rPr lang="en-US" sz="2667" dirty="0"/>
              <a:t>Regular team meetings</a:t>
            </a:r>
          </a:p>
        </p:txBody>
      </p:sp>
      <p:pic>
        <p:nvPicPr>
          <p:cNvPr id="6" name="Content Placeholder 5" descr="A group of people in circles with a red string around them">
            <a:extLst>
              <a:ext uri="{FF2B5EF4-FFF2-40B4-BE49-F238E27FC236}">
                <a16:creationId xmlns:a16="http://schemas.microsoft.com/office/drawing/2014/main" id="{AC06621A-FD16-3BE3-A495-41F75D13F4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291482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BB64-64DD-C5AB-1EFF-46D251A81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3168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 for Building High-Performing Teams: </a:t>
            </a:r>
            <a:br>
              <a:rPr lang="en-US" b="1" dirty="0"/>
            </a:br>
            <a:r>
              <a:rPr lang="en-US" b="1" dirty="0"/>
              <a:t>Promoting Diversity &amp; Inclusion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5CB0-46D9-4B91-106B-D5C53F84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59001"/>
            <a:ext cx="5181600" cy="4017963"/>
          </a:xfrm>
        </p:spPr>
        <p:txBody>
          <a:bodyPr>
            <a:normAutofit/>
          </a:bodyPr>
          <a:lstStyle/>
          <a:p>
            <a:r>
              <a:rPr lang="en-US" sz="2667" dirty="0"/>
              <a:t>Bring varied perspectives</a:t>
            </a:r>
          </a:p>
          <a:p>
            <a:r>
              <a:rPr lang="en-US" sz="2667" dirty="0"/>
              <a:t>Ensure all feel valued</a:t>
            </a:r>
          </a:p>
        </p:txBody>
      </p:sp>
      <p:pic>
        <p:nvPicPr>
          <p:cNvPr id="6" name="Content Placeholder 5" descr="A group of puzzle pieces with faces">
            <a:extLst>
              <a:ext uri="{FF2B5EF4-FFF2-40B4-BE49-F238E27FC236}">
                <a16:creationId xmlns:a16="http://schemas.microsoft.com/office/drawing/2014/main" id="{1E94ADEC-D682-1A63-A8C0-F016E040C0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190088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BB64-64DD-C5AB-1EFF-46D251A81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84832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 for Building High-Performing Teams: </a:t>
            </a:r>
            <a:br>
              <a:rPr lang="en-US" b="1" dirty="0"/>
            </a:br>
            <a:r>
              <a:rPr lang="en-US" b="1" dirty="0"/>
              <a:t>Providing Constructive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5CB0-46D9-4B91-106B-D5C53F84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59001"/>
            <a:ext cx="5181600" cy="4017963"/>
          </a:xfrm>
        </p:spPr>
        <p:txBody>
          <a:bodyPr>
            <a:normAutofit/>
          </a:bodyPr>
          <a:lstStyle/>
          <a:p>
            <a:r>
              <a:rPr lang="en-US" sz="2667" dirty="0"/>
              <a:t>Crucial for improvement</a:t>
            </a:r>
          </a:p>
          <a:p>
            <a:r>
              <a:rPr lang="en-US" sz="2667" dirty="0"/>
              <a:t>Acknowledge strengths, suggest improvements</a:t>
            </a:r>
          </a:p>
        </p:txBody>
      </p:sp>
      <p:pic>
        <p:nvPicPr>
          <p:cNvPr id="6" name="Content Placeholder 5" descr="A person and person talking to each other">
            <a:extLst>
              <a:ext uri="{FF2B5EF4-FFF2-40B4-BE49-F238E27FC236}">
                <a16:creationId xmlns:a16="http://schemas.microsoft.com/office/drawing/2014/main" id="{66C3EB25-9EC3-FBDF-D0D3-12B494C13B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945833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BB64-64DD-C5AB-1EFF-46D251A81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394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 for Building High-Performing Teams: </a:t>
            </a:r>
            <a:br>
              <a:rPr lang="en-US" b="1" dirty="0"/>
            </a:br>
            <a:r>
              <a:rPr lang="en-US" b="1" dirty="0"/>
              <a:t>Recognizing and Rewarding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5CB0-46D9-4B91-106B-D5C53F84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08201"/>
            <a:ext cx="5181600" cy="4068763"/>
          </a:xfrm>
        </p:spPr>
        <p:txBody>
          <a:bodyPr>
            <a:normAutofit/>
          </a:bodyPr>
          <a:lstStyle/>
          <a:p>
            <a:r>
              <a:rPr lang="en-US" sz="2667" dirty="0"/>
              <a:t>Define roles, standards, deadlines</a:t>
            </a:r>
          </a:p>
          <a:p>
            <a:r>
              <a:rPr lang="en-US" sz="2667" dirty="0"/>
              <a:t>Ensure performance clarity</a:t>
            </a:r>
          </a:p>
        </p:txBody>
      </p:sp>
      <p:pic>
        <p:nvPicPr>
          <p:cNvPr id="6" name="Content Placeholder 5" descr="A person holding a circle and a person in a suit and a person in a headscarf">
            <a:extLst>
              <a:ext uri="{FF2B5EF4-FFF2-40B4-BE49-F238E27FC236}">
                <a16:creationId xmlns:a16="http://schemas.microsoft.com/office/drawing/2014/main" id="{4EEFBDBB-A929-73D4-0C57-60D4E008FC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604000" y="2506133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637123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HIGH-PERFORMING TEAMS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1"/>
          <a:stretch/>
        </p:blipFill>
        <p:spPr>
          <a:xfrm>
            <a:off x="4777316" y="1228889"/>
            <a:ext cx="6780700" cy="439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95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CCDB-39B9-2C7B-2725-2E1C116E3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Conflict Resolution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29414-AC62-3360-B6AD-2D7EBA2AF5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Natural part of teams</a:t>
            </a:r>
          </a:p>
          <a:p>
            <a:r>
              <a:rPr lang="en-US" sz="2667" dirty="0"/>
              <a:t>Arises from differences</a:t>
            </a:r>
          </a:p>
          <a:p>
            <a:r>
              <a:rPr lang="en-US" sz="2667" dirty="0"/>
              <a:t>Managed effectively, leads to:</a:t>
            </a:r>
          </a:p>
          <a:p>
            <a:pPr lvl="1"/>
            <a:r>
              <a:rPr lang="en-US" dirty="0"/>
              <a:t>Creative solutions</a:t>
            </a:r>
          </a:p>
          <a:p>
            <a:pPr lvl="1"/>
            <a:r>
              <a:rPr lang="en-US" dirty="0"/>
              <a:t>Improved team dynamics</a:t>
            </a:r>
          </a:p>
          <a:p>
            <a:pPr lvl="1"/>
            <a:r>
              <a:rPr lang="en-US" dirty="0"/>
              <a:t>Stronger relationships</a:t>
            </a:r>
          </a:p>
          <a:p>
            <a:r>
              <a:rPr lang="en-US" sz="2667" dirty="0"/>
              <a:t>Stimulates critical thinking</a:t>
            </a:r>
          </a:p>
        </p:txBody>
      </p:sp>
      <p:pic>
        <p:nvPicPr>
          <p:cNvPr id="6" name="Content Placeholder 5" descr="A handshake between two people">
            <a:extLst>
              <a:ext uri="{FF2B5EF4-FFF2-40B4-BE49-F238E27FC236}">
                <a16:creationId xmlns:a16="http://schemas.microsoft.com/office/drawing/2014/main" id="{2DDD5D17-E4AA-38F2-AAA0-58ADD8FF84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3462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226278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E407-9EC6-67C8-2934-1BC557813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Conflict Resolution Techniques: </a:t>
            </a:r>
            <a:br>
              <a:rPr lang="en-US" b="1" dirty="0"/>
            </a:br>
            <a:r>
              <a:rPr lang="en-US" b="1" dirty="0"/>
              <a:t>Active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C39C-253F-F3E0-6D27-4486D2E31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Fully focus on speaker</a:t>
            </a:r>
          </a:p>
          <a:p>
            <a:r>
              <a:rPr lang="en-US" sz="2667" dirty="0"/>
              <a:t>Avoid interruptions</a:t>
            </a:r>
          </a:p>
          <a:p>
            <a:r>
              <a:rPr lang="en-US" sz="2667" dirty="0"/>
              <a:t>Respond thoughtfully</a:t>
            </a:r>
          </a:p>
          <a:p>
            <a:r>
              <a:rPr lang="en-US" sz="2667" dirty="0"/>
              <a:t>Shows respect, aids understanding</a:t>
            </a:r>
          </a:p>
        </p:txBody>
      </p:sp>
      <p:pic>
        <p:nvPicPr>
          <p:cNvPr id="6" name="Content Placeholder 5" descr="A cartoon of a person with her hand up to her ear">
            <a:extLst>
              <a:ext uri="{FF2B5EF4-FFF2-40B4-BE49-F238E27FC236}">
                <a16:creationId xmlns:a16="http://schemas.microsoft.com/office/drawing/2014/main" id="{E0BC4ED2-C720-4555-86BC-8C7398572F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13970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289339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E407-9EC6-67C8-2934-1BC557813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Conflict Resolution Techniques: </a:t>
            </a:r>
            <a:br>
              <a:rPr lang="en-US" b="1" dirty="0"/>
            </a:br>
            <a:r>
              <a:rPr lang="en-US" b="1" dirty="0"/>
              <a:t>Empathetic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C39C-253F-F3E0-6D27-4486D2E31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Understand, share feelings</a:t>
            </a:r>
          </a:p>
          <a:p>
            <a:r>
              <a:rPr lang="en-US" sz="2667" dirty="0"/>
              <a:t>Better grasp of needs</a:t>
            </a:r>
          </a:p>
          <a:p>
            <a:r>
              <a:rPr lang="en-US" sz="2667" dirty="0"/>
              <a:t>Effective resolution strategies</a:t>
            </a:r>
          </a:p>
        </p:txBody>
      </p:sp>
      <p:pic>
        <p:nvPicPr>
          <p:cNvPr id="6" name="Content Placeholder 5" descr="A person and person in different poses">
            <a:extLst>
              <a:ext uri="{FF2B5EF4-FFF2-40B4-BE49-F238E27FC236}">
                <a16:creationId xmlns:a16="http://schemas.microsoft.com/office/drawing/2014/main" id="{6775B591-2C4C-3641-5271-919DE37A2D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51880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E407-9EC6-67C8-2934-1BC55781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6074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Conflict Resolution Techniques: </a:t>
            </a:r>
            <a:br>
              <a:rPr lang="en-US" b="1" dirty="0"/>
            </a:br>
            <a:r>
              <a:rPr lang="en-US" b="1" dirty="0"/>
              <a:t>Focus on the Issue, Not the 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C39C-253F-F3E0-6D27-4486D2E31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67" dirty="0"/>
              <a:t>Avoid personal attacks</a:t>
            </a:r>
          </a:p>
          <a:p>
            <a:r>
              <a:rPr lang="en-US" sz="2667" dirty="0"/>
              <a:t>Keep discussion objective</a:t>
            </a:r>
          </a:p>
          <a:p>
            <a:r>
              <a:rPr lang="en-US" sz="2667" dirty="0"/>
              <a:t>Reduce defensiveness</a:t>
            </a:r>
          </a:p>
          <a:p>
            <a:endParaRPr lang="en-US" dirty="0"/>
          </a:p>
        </p:txBody>
      </p:sp>
      <p:pic>
        <p:nvPicPr>
          <p:cNvPr id="6" name="Content Placeholder 5" descr="A group of people holding a puzzle piece">
            <a:extLst>
              <a:ext uri="{FF2B5EF4-FFF2-40B4-BE49-F238E27FC236}">
                <a16:creationId xmlns:a16="http://schemas.microsoft.com/office/drawing/2014/main" id="{25303D92-AFA8-B41A-E2D3-CBED2E44D8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253067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68714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E407-9EC6-67C8-2934-1BC557813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Conflict Resolution Techniques: </a:t>
            </a:r>
            <a:br>
              <a:rPr lang="en-US" b="1" dirty="0"/>
            </a:br>
            <a:r>
              <a:rPr lang="en-US" b="1" dirty="0"/>
              <a:t>Seek Win-Win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C39C-253F-F3E0-6D27-4486D2E31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Aim for satisfying resolution</a:t>
            </a:r>
          </a:p>
          <a:p>
            <a:r>
              <a:rPr lang="en-US" sz="2667" dirty="0"/>
              <a:t>Involves compromise</a:t>
            </a:r>
          </a:p>
          <a:p>
            <a:r>
              <a:rPr lang="en-US" sz="2667" dirty="0"/>
              <a:t>Creative solutions for everyone's needs</a:t>
            </a:r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</p:txBody>
      </p:sp>
      <p:pic>
        <p:nvPicPr>
          <p:cNvPr id="6" name="Content Placeholder 5" descr="Hands shaking hands with a green speech bubble above them">
            <a:extLst>
              <a:ext uri="{FF2B5EF4-FFF2-40B4-BE49-F238E27FC236}">
                <a16:creationId xmlns:a16="http://schemas.microsoft.com/office/drawing/2014/main" id="{EAAC15A1-9764-E375-D3C2-8F60C33C43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346200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036116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CONFLICT RESOLUTION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70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80964BA-C08F-1BEF-1E0C-FBA64874F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Collaboration Across Departments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671668-9647-18C2-38CB-EEF649C310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Crucial for promoting nutrition</a:t>
            </a:r>
          </a:p>
          <a:p>
            <a:r>
              <a:rPr lang="en-US" sz="2667" dirty="0"/>
              <a:t>Work with educators, administrators, parents</a:t>
            </a:r>
          </a:p>
          <a:p>
            <a:r>
              <a:rPr lang="en-US" sz="2667" dirty="0"/>
              <a:t>Align policies with educational goals</a:t>
            </a:r>
          </a:p>
          <a:p>
            <a:r>
              <a:rPr lang="en-US" sz="2667" dirty="0"/>
              <a:t>Ensure nutrition programs meet student needs</a:t>
            </a:r>
          </a:p>
          <a:p>
            <a:r>
              <a:rPr lang="en-US" sz="2667" dirty="0"/>
              <a:t>Leads to improved student health, academic performance</a:t>
            </a:r>
          </a:p>
          <a:p>
            <a:pPr marL="0" indent="0">
              <a:buNone/>
            </a:pPr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  <a:p>
            <a:endParaRPr lang="en-US" sz="2667" dirty="0"/>
          </a:p>
        </p:txBody>
      </p:sp>
      <p:pic>
        <p:nvPicPr>
          <p:cNvPr id="8" name="Content Placeholder 7" descr="A group of people in a gear">
            <a:extLst>
              <a:ext uri="{FF2B5EF4-FFF2-40B4-BE49-F238E27FC236}">
                <a16:creationId xmlns:a16="http://schemas.microsoft.com/office/drawing/2014/main" id="{AF30A3D9-25EA-CB09-4E61-3227EAF8AD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106973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8A2A-0294-5D47-ABA6-3E393322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Effective Collaboration Strategies: </a:t>
            </a:r>
            <a:br>
              <a:rPr lang="en-US" b="1" dirty="0"/>
            </a:br>
            <a:r>
              <a:rPr lang="en-US" b="1" dirty="0"/>
              <a:t>Establish Common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9E092-C7E4-D839-D209-9CDB9F36E0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Identify shared objectives</a:t>
            </a:r>
          </a:p>
          <a:p>
            <a:r>
              <a:rPr lang="en-US" sz="2667" dirty="0"/>
              <a:t>Define specific, measurable goals</a:t>
            </a:r>
          </a:p>
          <a:p>
            <a:r>
              <a:rPr lang="en-US" sz="2667" dirty="0"/>
              <a:t>Encourage collaborative goal-setting</a:t>
            </a:r>
          </a:p>
        </p:txBody>
      </p:sp>
      <p:pic>
        <p:nvPicPr>
          <p:cNvPr id="6" name="Content Placeholder 5" descr="A group of people with arrows pointing to a target">
            <a:extLst>
              <a:ext uri="{FF2B5EF4-FFF2-40B4-BE49-F238E27FC236}">
                <a16:creationId xmlns:a16="http://schemas.microsoft.com/office/drawing/2014/main" id="{81BB2910-99FE-1C21-B54B-CC2241062B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1549400"/>
            <a:ext cx="4351867" cy="4120092"/>
          </a:xfrm>
        </p:spPr>
      </p:pic>
    </p:spTree>
    <p:extLst>
      <p:ext uri="{BB962C8B-B14F-4D97-AF65-F5344CB8AC3E}">
        <p14:creationId xmlns:p14="http://schemas.microsoft.com/office/powerpoint/2010/main" val="3504903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8A2A-0294-5D47-ABA6-3E393322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Effective Collaboration Strategies: </a:t>
            </a:r>
            <a:br>
              <a:rPr lang="en-US" b="1" dirty="0"/>
            </a:br>
            <a:r>
              <a:rPr lang="en-US" b="1" dirty="0"/>
              <a:t>Foster Open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9E092-C7E4-D839-D209-9CDB9F36E0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Regular communication channels</a:t>
            </a:r>
          </a:p>
          <a:p>
            <a:r>
              <a:rPr lang="en-US" sz="2667" dirty="0"/>
              <a:t>Meetings, newsletters, online platform</a:t>
            </a:r>
          </a:p>
          <a:p>
            <a:r>
              <a:rPr lang="en-US" sz="2667" dirty="0"/>
              <a:t>Keeps everyone informed</a:t>
            </a:r>
          </a:p>
          <a:p>
            <a:r>
              <a:rPr lang="en-US" sz="2667" dirty="0"/>
              <a:t>Facilitates problem-solving</a:t>
            </a:r>
          </a:p>
        </p:txBody>
      </p:sp>
      <p:pic>
        <p:nvPicPr>
          <p:cNvPr id="6" name="Content Placeholder 5" descr="A group of people with speech bubbles">
            <a:extLst>
              <a:ext uri="{FF2B5EF4-FFF2-40B4-BE49-F238E27FC236}">
                <a16:creationId xmlns:a16="http://schemas.microsoft.com/office/drawing/2014/main" id="{D55D8BDD-19AA-455C-56A3-855E69D426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195326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8A2A-0294-5D47-ABA6-3E393322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Effective Collaboration Strategies: </a:t>
            </a:r>
            <a:br>
              <a:rPr lang="en-US" b="1" dirty="0"/>
            </a:br>
            <a:r>
              <a:rPr lang="en-US" b="1" dirty="0"/>
              <a:t>Respect Diverse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9E092-C7E4-D839-D209-9CDB9F36E0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Each department unique</a:t>
            </a:r>
          </a:p>
          <a:p>
            <a:r>
              <a:rPr lang="en-US" sz="2667" dirty="0"/>
              <a:t>Respect diverse perspectives</a:t>
            </a:r>
          </a:p>
          <a:p>
            <a:r>
              <a:rPr lang="en-US" sz="2667" dirty="0"/>
              <a:t>Leads to innovative solutions</a:t>
            </a:r>
          </a:p>
          <a:p>
            <a:r>
              <a:rPr lang="en-US" sz="2667" dirty="0"/>
              <a:t>Strengthens collaboration</a:t>
            </a:r>
          </a:p>
        </p:txBody>
      </p:sp>
      <p:pic>
        <p:nvPicPr>
          <p:cNvPr id="6" name="Content Placeholder 5" descr="A group of hands holding each other">
            <a:extLst>
              <a:ext uri="{FF2B5EF4-FFF2-40B4-BE49-F238E27FC236}">
                <a16:creationId xmlns:a16="http://schemas.microsoft.com/office/drawing/2014/main" id="{67B1E5B9-C43E-5E1B-373E-4233EE2B22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707479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8A2A-0294-5D47-ABA6-3E393322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Effective Collaboration Strategies: </a:t>
            </a:r>
            <a:br>
              <a:rPr lang="en-US" b="1" dirty="0"/>
            </a:br>
            <a:r>
              <a:rPr lang="en-US" b="1" dirty="0"/>
              <a:t>Share Resources and 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9E092-C7E4-D839-D209-9CDB9F36E0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Help departments improve</a:t>
            </a:r>
          </a:p>
          <a:p>
            <a:r>
              <a:rPr lang="en-US" sz="2667" dirty="0"/>
              <a:t>Achieve goals effectively</a:t>
            </a:r>
          </a:p>
          <a:p>
            <a:r>
              <a:rPr lang="en-US" sz="2667" dirty="0"/>
              <a:t>Enhance overall practices</a:t>
            </a:r>
          </a:p>
        </p:txBody>
      </p:sp>
      <p:pic>
        <p:nvPicPr>
          <p:cNvPr id="6" name="Content Placeholder 5" descr="A group of people embling a light bulb">
            <a:extLst>
              <a:ext uri="{FF2B5EF4-FFF2-40B4-BE49-F238E27FC236}">
                <a16:creationId xmlns:a16="http://schemas.microsoft.com/office/drawing/2014/main" id="{3C45C901-AEDC-4C1C-4D73-E3119D58FD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786971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COLLABORATION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96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293B82-3F12-4C5F-52A0-E0BFF14E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87" y="-612775"/>
            <a:ext cx="3932237" cy="1600200"/>
          </a:xfrm>
        </p:spPr>
        <p:txBody>
          <a:bodyPr/>
          <a:lstStyle/>
          <a:p>
            <a:r>
              <a:rPr lang="en-US" b="1" dirty="0"/>
              <a:t>Wrap Up and Q&amp;A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A66D2-8C10-FB8C-C4B6-F8A6B3A9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75" y="1264443"/>
            <a:ext cx="5612642" cy="4873625"/>
          </a:xfrm>
        </p:spPr>
        <p:txBody>
          <a:bodyPr>
            <a:normAutofit/>
          </a:bodyPr>
          <a:lstStyle/>
          <a:p>
            <a:r>
              <a:rPr lang="en-US" sz="3600" dirty="0"/>
              <a:t>High-performing teams</a:t>
            </a:r>
          </a:p>
          <a:p>
            <a:pPr lvl="1"/>
            <a:r>
              <a:rPr lang="en-US" sz="3200" dirty="0"/>
              <a:t>Characteristics</a:t>
            </a:r>
          </a:p>
          <a:p>
            <a:pPr lvl="1"/>
            <a:r>
              <a:rPr lang="en-US" sz="3200" dirty="0"/>
              <a:t>Strategies</a:t>
            </a:r>
          </a:p>
          <a:p>
            <a:r>
              <a:rPr lang="en-US" sz="3600" dirty="0"/>
              <a:t>Conflict Resolution</a:t>
            </a:r>
          </a:p>
          <a:p>
            <a:pPr lvl="1"/>
            <a:r>
              <a:rPr lang="en-US" sz="3200" dirty="0"/>
              <a:t>Techniques</a:t>
            </a:r>
          </a:p>
          <a:p>
            <a:r>
              <a:rPr lang="en-US" sz="3600" dirty="0"/>
              <a:t>Collaboration across departments</a:t>
            </a:r>
          </a:p>
          <a:p>
            <a:pPr lvl="1"/>
            <a:r>
              <a:rPr lang="en-US" sz="3200" dirty="0"/>
              <a:t>Strategies</a:t>
            </a:r>
          </a:p>
        </p:txBody>
      </p:sp>
      <p:pic>
        <p:nvPicPr>
          <p:cNvPr id="8" name="Content Placeholder 7" descr="Several white speech bubbles with question marks">
            <a:extLst>
              <a:ext uri="{FF2B5EF4-FFF2-40B4-BE49-F238E27FC236}">
                <a16:creationId xmlns:a16="http://schemas.microsoft.com/office/drawing/2014/main" id="{CDC81E2D-254F-A84E-53D4-A4E587E9B6E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1"/>
          <a:stretch/>
        </p:blipFill>
        <p:spPr>
          <a:xfrm>
            <a:off x="6771517" y="2093911"/>
            <a:ext cx="4860925" cy="3214687"/>
          </a:xfrm>
        </p:spPr>
      </p:pic>
    </p:spTree>
    <p:extLst>
      <p:ext uri="{BB962C8B-B14F-4D97-AF65-F5344CB8AC3E}">
        <p14:creationId xmlns:p14="http://schemas.microsoft.com/office/powerpoint/2010/main" val="2437303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30C7E7-4B72-4939-6D9C-F61D1079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Social Media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216"/>
            <a:ext cx="10515600" cy="10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>
                <a:latin typeface="Arial" panose="020B0604020202020204" pitchFamily="34" charset="0"/>
                <a:cs typeface="Arial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itchFamily="34" charset="0"/>
              </a:rPr>
              <a:t>www.theicn.org  1-800-321-3054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" y="3821673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ICN on Social Media!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529" y="4407269"/>
            <a:ext cx="11310212" cy="1514924"/>
            <a:chOff x="820584" y="4441195"/>
            <a:chExt cx="11310212" cy="1514924"/>
          </a:xfrm>
        </p:grpSpPr>
        <p:grpSp>
          <p:nvGrpSpPr>
            <p:cNvPr id="8" name="Group 7"/>
            <p:cNvGrpSpPr/>
            <p:nvPr/>
          </p:nvGrpSpPr>
          <p:grpSpPr>
            <a:xfrm>
              <a:off x="820584" y="4441195"/>
              <a:ext cx="8064168" cy="1514924"/>
              <a:chOff x="669333" y="4441195"/>
              <a:chExt cx="8064168" cy="1514924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333" y="5586787"/>
                <a:ext cx="308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 dirty="0">
                    <a:solidFill>
                      <a:srgbClr val="0070C0"/>
                    </a:solidFill>
                    <a:hlinkClick r:id="rId3"/>
                  </a:rPr>
                  <a:t>facebook.com/</a:t>
                </a:r>
                <a:r>
                  <a:rPr lang="en-US" dirty="0" err="1">
                    <a:solidFill>
                      <a:srgbClr val="0070C0"/>
                    </a:solidFill>
                    <a:hlinkClick r:id="rId3"/>
                  </a:rPr>
                  <a:t>ichildnutrition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13" name="Picture 12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2135" y="4467003"/>
                <a:ext cx="995387" cy="995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3989634" y="5584106"/>
                <a:ext cx="17828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5"/>
                  </a:rPr>
                  <a:t>@</a:t>
                </a:r>
                <a:r>
                  <a:rPr lang="en-US" err="1">
                    <a:solidFill>
                      <a:prstClr val="black"/>
                    </a:solidFill>
                    <a:hlinkClick r:id="rId5"/>
                  </a:rPr>
                  <a:t>ichildnutrition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5" name="Picture 10" descr="http://3835642c2693476aa717-d4b78efce91b9730bcca725cf9bb0b37.r51.cf1.rackcdn.com/Multi-Color_Logo_thumbnail200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7713" y="4441195"/>
                <a:ext cx="1077184" cy="1077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350413" y="5584106"/>
                <a:ext cx="23830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6"/>
                  </a:rPr>
                  <a:t>instagram.com/</a:t>
                </a:r>
                <a:r>
                  <a:rPr lang="en-US" err="1">
                    <a:solidFill>
                      <a:prstClr val="black"/>
                    </a:solidFill>
                    <a:hlinkClick r:id="rId6"/>
                  </a:rPr>
                  <a:t>theicn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06936" y="4467003"/>
              <a:ext cx="3323860" cy="1455267"/>
              <a:chOff x="8081010" y="4684315"/>
              <a:chExt cx="3051603" cy="1455267"/>
            </a:xfrm>
          </p:grpSpPr>
          <p:pic>
            <p:nvPicPr>
              <p:cNvPr id="10" name="Picture 9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2826" y="4684315"/>
                <a:ext cx="1155348" cy="98250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8081010" y="5770250"/>
                <a:ext cx="3051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hlinkClick r:id="rId8"/>
                  </a:rPr>
                  <a:t>linkedin.com/company/</a:t>
                </a:r>
                <a:r>
                  <a:rPr lang="en-US" err="1">
                    <a:hlinkClick r:id="rId8"/>
                  </a:rPr>
                  <a:t>theicn</a:t>
                </a:r>
                <a:endParaRPr lang="en-US" sz="2400"/>
              </a:p>
            </p:txBody>
          </p:sp>
        </p:grpSp>
      </p:grp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0"/>
          <a:stretch/>
        </p:blipFill>
        <p:spPr>
          <a:xfrm>
            <a:off x="4276671" y="4433076"/>
            <a:ext cx="996647" cy="105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5D6F6-A23D-5BCE-9B04-93FA5BF3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1433967"/>
            <a:ext cx="6536278" cy="11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35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282" y="608458"/>
            <a:ext cx="8305800" cy="56338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training was developed by the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 University of Mississippi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School of Applied Sciences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 dirty="0">
                <a:solidFill>
                  <a:srgbClr val="000000"/>
                </a:solidFill>
                <a:latin typeface="+mj-lt"/>
              </a:rPr>
              <a:t>www.theicn.org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>
                <a:solidFill>
                  <a:srgbClr val="000000"/>
                </a:solidFill>
                <a:latin typeface="+mj-lt"/>
              </a:rPr>
              <a:t>1-800-321-3054</a:t>
            </a:r>
            <a:endParaRPr lang="en-US" b="1" i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95157-3A19-13C2-093C-ECCDED9D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2006601"/>
            <a:ext cx="6536278" cy="1176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D4855-A4ED-96DB-03CA-2372827CA4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Disclosure</a:t>
            </a:r>
          </a:p>
        </p:txBody>
      </p:sp>
    </p:spTree>
    <p:extLst>
      <p:ext uri="{BB962C8B-B14F-4D97-AF65-F5344CB8AC3E}">
        <p14:creationId xmlns:p14="http://schemas.microsoft.com/office/powerpoint/2010/main" val="1946912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611</Words>
  <Application>Microsoft Office PowerPoint</Application>
  <PresentationFormat>Widescreen</PresentationFormat>
  <Paragraphs>161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Courier New</vt:lpstr>
      <vt:lpstr>Symbol</vt:lpstr>
      <vt:lpstr>Office Theme</vt:lpstr>
      <vt:lpstr>Inspire, Influence, and Innovate: Leadership Essentials</vt:lpstr>
      <vt:lpstr>Sessions </vt:lpstr>
      <vt:lpstr>Participant’s Workbook  and Leadership Journal</vt:lpstr>
      <vt:lpstr>Ground Rules</vt:lpstr>
      <vt:lpstr>TEAM BUILDING AND COLLABORATION</vt:lpstr>
      <vt:lpstr>Learning Objectives</vt:lpstr>
      <vt:lpstr>ACTIVITY: TEAM BUILDING AND COLLABORATION DISCUSSION</vt:lpstr>
      <vt:lpstr>Building High-Performing Teams</vt:lpstr>
      <vt:lpstr>Characteristics of High-Performing Teams</vt:lpstr>
      <vt:lpstr>Strategies for Building High-Performing Teams:  Setting Clear Expectations</vt:lpstr>
      <vt:lpstr>Strategies for Building High-Performing Teams:  Foster Open Communication</vt:lpstr>
      <vt:lpstr>Strategies for Building High-Performing Teams:  Promoting Diversity &amp; Inclusion</vt:lpstr>
      <vt:lpstr>Strategies for Building High-Performing Teams:  Providing Constructive Feedback</vt:lpstr>
      <vt:lpstr>Strategies for Building High-Performing Teams:  Recognizing and Rewarding Performance</vt:lpstr>
      <vt:lpstr>ACTIVITY: HIGH-PERFORMING TEAMS ROLE-PLAYING EXERCISE</vt:lpstr>
      <vt:lpstr>Conflict Resolution</vt:lpstr>
      <vt:lpstr>Conflict Resolution Techniques:  Active Listening</vt:lpstr>
      <vt:lpstr>Conflict Resolution Techniques:  Empathetic Communication</vt:lpstr>
      <vt:lpstr>Conflict Resolution Techniques:  Focus on the Issue, Not the Person</vt:lpstr>
      <vt:lpstr>Conflict Resolution Techniques:  Seek Win-Win Solutions</vt:lpstr>
      <vt:lpstr>ACTIVITY: CONFLICT RESOLUTION ROLE-PLAYING EXERCISE</vt:lpstr>
      <vt:lpstr>Collaboration Across Departments</vt:lpstr>
      <vt:lpstr>Effective Collaboration Strategies:  Establish Common Goals</vt:lpstr>
      <vt:lpstr>Effective Collaboration Strategies:  Foster Open Communication</vt:lpstr>
      <vt:lpstr>Effective Collaboration Strategies:  Respect Diverse Perspectives</vt:lpstr>
      <vt:lpstr>Effective Collaboration Strategies:  Share Resources and Best Practices</vt:lpstr>
      <vt:lpstr>ACTIVITY: COLLABORATION ROLE-PLAYING EXERCISE</vt:lpstr>
      <vt:lpstr>Wrap Up and Q&amp;A </vt:lpstr>
      <vt:lpstr>Social Media Links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Breanna Tutor</dc:creator>
  <cp:lastModifiedBy>Danielle Barrett</cp:lastModifiedBy>
  <cp:revision>7</cp:revision>
  <dcterms:created xsi:type="dcterms:W3CDTF">2024-11-05T14:11:00Z</dcterms:created>
  <dcterms:modified xsi:type="dcterms:W3CDTF">2024-12-04T14:00:01Z</dcterms:modified>
</cp:coreProperties>
</file>