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1" r:id="rId3"/>
    <p:sldId id="262" r:id="rId4"/>
    <p:sldId id="259" r:id="rId5"/>
    <p:sldId id="264" r:id="rId6"/>
    <p:sldId id="426" r:id="rId7"/>
    <p:sldId id="273" r:id="rId8"/>
    <p:sldId id="274" r:id="rId9"/>
    <p:sldId id="288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309" r:id="rId23"/>
    <p:sldId id="424" r:id="rId24"/>
    <p:sldId id="42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549F33-79F3-4104-9CEC-0DE2B45A6AD3}" v="1" dt="2024-12-04T13:54:57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1" autoAdjust="0"/>
    <p:restoredTop sz="86402" autoAdjust="0"/>
  </p:normalViewPr>
  <p:slideViewPr>
    <p:cSldViewPr snapToGrid="0">
      <p:cViewPr>
        <p:scale>
          <a:sx n="60" d="100"/>
          <a:sy n="60" d="100"/>
        </p:scale>
        <p:origin x="762" y="178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arrett" userId="1c2023d7-d79a-46bc-b53f-0f7e666cf548" providerId="ADAL" clId="{86549F33-79F3-4104-9CEC-0DE2B45A6AD3}"/>
    <pc:docChg chg="undo redo custSel addSld modSld">
      <pc:chgData name="Danielle Barrett" userId="1c2023d7-d79a-46bc-b53f-0f7e666cf548" providerId="ADAL" clId="{86549F33-79F3-4104-9CEC-0DE2B45A6AD3}" dt="2024-12-04T13:56:00.777" v="62" actId="26606"/>
      <pc:docMkLst>
        <pc:docMk/>
      </pc:docMkLst>
      <pc:sldChg chg="modSp mod">
        <pc:chgData name="Danielle Barrett" userId="1c2023d7-d79a-46bc-b53f-0f7e666cf548" providerId="ADAL" clId="{86549F33-79F3-4104-9CEC-0DE2B45A6AD3}" dt="2024-12-04T13:54:17.580" v="40"/>
        <pc:sldMkLst>
          <pc:docMk/>
          <pc:sldMk cId="1839963715" sldId="264"/>
        </pc:sldMkLst>
        <pc:spChg chg="mod">
          <ac:chgData name="Danielle Barrett" userId="1c2023d7-d79a-46bc-b53f-0f7e666cf548" providerId="ADAL" clId="{86549F33-79F3-4104-9CEC-0DE2B45A6AD3}" dt="2024-12-04T13:54:17.580" v="40"/>
          <ac:spMkLst>
            <pc:docMk/>
            <pc:sldMk cId="1839963715" sldId="264"/>
            <ac:spMk id="3" creationId="{04C0EB97-CAB2-CF0A-AA94-82BEE399DF15}"/>
          </ac:spMkLst>
        </pc:spChg>
        <pc:spChg chg="mod">
          <ac:chgData name="Danielle Barrett" userId="1c2023d7-d79a-46bc-b53f-0f7e666cf548" providerId="ADAL" clId="{86549F33-79F3-4104-9CEC-0DE2B45A6AD3}" dt="2024-12-04T13:54:13.119" v="39" actId="404"/>
          <ac:spMkLst>
            <pc:docMk/>
            <pc:sldMk cId="1839963715" sldId="264"/>
            <ac:spMk id="12" creationId="{FC97B958-DFBA-7403-B95B-B2B69B293067}"/>
          </ac:spMkLst>
        </pc:spChg>
      </pc:sldChg>
      <pc:sldChg chg="add">
        <pc:chgData name="Danielle Barrett" userId="1c2023d7-d79a-46bc-b53f-0f7e666cf548" providerId="ADAL" clId="{86549F33-79F3-4104-9CEC-0DE2B45A6AD3}" dt="2024-12-04T13:54:57.203" v="47"/>
        <pc:sldMkLst>
          <pc:docMk/>
          <pc:sldMk cId="1173417067" sldId="273"/>
        </pc:sldMkLst>
      </pc:sldChg>
      <pc:sldChg chg="add">
        <pc:chgData name="Danielle Barrett" userId="1c2023d7-d79a-46bc-b53f-0f7e666cf548" providerId="ADAL" clId="{86549F33-79F3-4104-9CEC-0DE2B45A6AD3}" dt="2024-12-04T13:54:57.203" v="47"/>
        <pc:sldMkLst>
          <pc:docMk/>
          <pc:sldMk cId="3852109373" sldId="274"/>
        </pc:sldMkLst>
      </pc:sldChg>
      <pc:sldChg chg="add">
        <pc:chgData name="Danielle Barrett" userId="1c2023d7-d79a-46bc-b53f-0f7e666cf548" providerId="ADAL" clId="{86549F33-79F3-4104-9CEC-0DE2B45A6AD3}" dt="2024-12-04T13:54:57.203" v="47"/>
        <pc:sldMkLst>
          <pc:docMk/>
          <pc:sldMk cId="3296692166" sldId="275"/>
        </pc:sldMkLst>
      </pc:sldChg>
      <pc:sldChg chg="modSp add mod">
        <pc:chgData name="Danielle Barrett" userId="1c2023d7-d79a-46bc-b53f-0f7e666cf548" providerId="ADAL" clId="{86549F33-79F3-4104-9CEC-0DE2B45A6AD3}" dt="2024-12-04T13:54:57.363" v="48" actId="27636"/>
        <pc:sldMkLst>
          <pc:docMk/>
          <pc:sldMk cId="998402354" sldId="276"/>
        </pc:sldMkLst>
        <pc:spChg chg="mod">
          <ac:chgData name="Danielle Barrett" userId="1c2023d7-d79a-46bc-b53f-0f7e666cf548" providerId="ADAL" clId="{86549F33-79F3-4104-9CEC-0DE2B45A6AD3}" dt="2024-12-04T13:54:57.363" v="48" actId="27636"/>
          <ac:spMkLst>
            <pc:docMk/>
            <pc:sldMk cId="998402354" sldId="276"/>
            <ac:spMk id="2" creationId="{043B5EEB-2563-57ED-7FA8-16345AB7335D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63" v="49" actId="27636"/>
        <pc:sldMkLst>
          <pc:docMk/>
          <pc:sldMk cId="3840613580" sldId="277"/>
        </pc:sldMkLst>
        <pc:spChg chg="mod">
          <ac:chgData name="Danielle Barrett" userId="1c2023d7-d79a-46bc-b53f-0f7e666cf548" providerId="ADAL" clId="{86549F33-79F3-4104-9CEC-0DE2B45A6AD3}" dt="2024-12-04T13:54:57.363" v="49" actId="27636"/>
          <ac:spMkLst>
            <pc:docMk/>
            <pc:sldMk cId="3840613580" sldId="277"/>
            <ac:spMk id="2" creationId="{D4F65A1B-451D-D6B0-215F-F30E7D1BAF59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63" v="50" actId="27636"/>
        <pc:sldMkLst>
          <pc:docMk/>
          <pc:sldMk cId="2186603792" sldId="278"/>
        </pc:sldMkLst>
        <pc:spChg chg="mod">
          <ac:chgData name="Danielle Barrett" userId="1c2023d7-d79a-46bc-b53f-0f7e666cf548" providerId="ADAL" clId="{86549F33-79F3-4104-9CEC-0DE2B45A6AD3}" dt="2024-12-04T13:54:57.363" v="50" actId="27636"/>
          <ac:spMkLst>
            <pc:docMk/>
            <pc:sldMk cId="2186603792" sldId="278"/>
            <ac:spMk id="2" creationId="{4294E312-55BA-09CD-F6E7-90768209A7AB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63" v="51" actId="27636"/>
        <pc:sldMkLst>
          <pc:docMk/>
          <pc:sldMk cId="4052771287" sldId="279"/>
        </pc:sldMkLst>
        <pc:spChg chg="mod">
          <ac:chgData name="Danielle Barrett" userId="1c2023d7-d79a-46bc-b53f-0f7e666cf548" providerId="ADAL" clId="{86549F33-79F3-4104-9CEC-0DE2B45A6AD3}" dt="2024-12-04T13:54:57.363" v="51" actId="27636"/>
          <ac:spMkLst>
            <pc:docMk/>
            <pc:sldMk cId="4052771287" sldId="279"/>
            <ac:spMk id="2" creationId="{0FBD72D4-C7C4-BD4B-3E9A-7253E0644593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63" v="52" actId="27636"/>
        <pc:sldMkLst>
          <pc:docMk/>
          <pc:sldMk cId="551458666" sldId="280"/>
        </pc:sldMkLst>
        <pc:spChg chg="mod">
          <ac:chgData name="Danielle Barrett" userId="1c2023d7-d79a-46bc-b53f-0f7e666cf548" providerId="ADAL" clId="{86549F33-79F3-4104-9CEC-0DE2B45A6AD3}" dt="2024-12-04T13:54:57.363" v="52" actId="27636"/>
          <ac:spMkLst>
            <pc:docMk/>
            <pc:sldMk cId="551458666" sldId="280"/>
            <ac:spMk id="2" creationId="{421E663E-473F-AB58-A13B-3F5EFB779275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63" v="53" actId="27636"/>
        <pc:sldMkLst>
          <pc:docMk/>
          <pc:sldMk cId="2593665751" sldId="281"/>
        </pc:sldMkLst>
        <pc:spChg chg="mod">
          <ac:chgData name="Danielle Barrett" userId="1c2023d7-d79a-46bc-b53f-0f7e666cf548" providerId="ADAL" clId="{86549F33-79F3-4104-9CEC-0DE2B45A6AD3}" dt="2024-12-04T13:54:57.363" v="53" actId="27636"/>
          <ac:spMkLst>
            <pc:docMk/>
            <pc:sldMk cId="2593665751" sldId="281"/>
            <ac:spMk id="2" creationId="{65EC4B90-9BA3-6DAA-19F4-EB52DE5CD6F8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81" v="54" actId="27636"/>
        <pc:sldMkLst>
          <pc:docMk/>
          <pc:sldMk cId="1241215909" sldId="282"/>
        </pc:sldMkLst>
        <pc:spChg chg="mod">
          <ac:chgData name="Danielle Barrett" userId="1c2023d7-d79a-46bc-b53f-0f7e666cf548" providerId="ADAL" clId="{86549F33-79F3-4104-9CEC-0DE2B45A6AD3}" dt="2024-12-04T13:54:57.381" v="54" actId="27636"/>
          <ac:spMkLst>
            <pc:docMk/>
            <pc:sldMk cId="1241215909" sldId="282"/>
            <ac:spMk id="2" creationId="{EBA9D223-9FCC-58C1-66F4-BA99B56DCA1C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81" v="55" actId="27636"/>
        <pc:sldMkLst>
          <pc:docMk/>
          <pc:sldMk cId="3401481721" sldId="283"/>
        </pc:sldMkLst>
        <pc:spChg chg="mod">
          <ac:chgData name="Danielle Barrett" userId="1c2023d7-d79a-46bc-b53f-0f7e666cf548" providerId="ADAL" clId="{86549F33-79F3-4104-9CEC-0DE2B45A6AD3}" dt="2024-12-04T13:54:57.381" v="55" actId="27636"/>
          <ac:spMkLst>
            <pc:docMk/>
            <pc:sldMk cId="3401481721" sldId="283"/>
            <ac:spMk id="2" creationId="{3A66BBC5-A162-9660-9224-982420BF4F96}"/>
          </ac:spMkLst>
        </pc:spChg>
      </pc:sldChg>
      <pc:sldChg chg="modSp add mod">
        <pc:chgData name="Danielle Barrett" userId="1c2023d7-d79a-46bc-b53f-0f7e666cf548" providerId="ADAL" clId="{86549F33-79F3-4104-9CEC-0DE2B45A6AD3}" dt="2024-12-04T13:55:56.663" v="61" actId="14100"/>
        <pc:sldMkLst>
          <pc:docMk/>
          <pc:sldMk cId="3248407152" sldId="284"/>
        </pc:sldMkLst>
        <pc:spChg chg="mod">
          <ac:chgData name="Danielle Barrett" userId="1c2023d7-d79a-46bc-b53f-0f7e666cf548" providerId="ADAL" clId="{86549F33-79F3-4104-9CEC-0DE2B45A6AD3}" dt="2024-12-04T13:55:56.663" v="61" actId="14100"/>
          <ac:spMkLst>
            <pc:docMk/>
            <pc:sldMk cId="3248407152" sldId="284"/>
            <ac:spMk id="2" creationId="{7BC3F75A-3ED4-F7A3-867F-5CF6437202D7}"/>
          </ac:spMkLst>
        </pc:spChg>
      </pc:sldChg>
      <pc:sldChg chg="modSp add mod">
        <pc:chgData name="Danielle Barrett" userId="1c2023d7-d79a-46bc-b53f-0f7e666cf548" providerId="ADAL" clId="{86549F33-79F3-4104-9CEC-0DE2B45A6AD3}" dt="2024-12-04T13:54:57.381" v="57" actId="27636"/>
        <pc:sldMkLst>
          <pc:docMk/>
          <pc:sldMk cId="2922134924" sldId="285"/>
        </pc:sldMkLst>
        <pc:spChg chg="mod">
          <ac:chgData name="Danielle Barrett" userId="1c2023d7-d79a-46bc-b53f-0f7e666cf548" providerId="ADAL" clId="{86549F33-79F3-4104-9CEC-0DE2B45A6AD3}" dt="2024-12-04T13:54:57.381" v="57" actId="27636"/>
          <ac:spMkLst>
            <pc:docMk/>
            <pc:sldMk cId="2922134924" sldId="285"/>
            <ac:spMk id="2" creationId="{CE7876AF-5018-CC83-B318-A544FDD1C155}"/>
          </ac:spMkLst>
        </pc:spChg>
      </pc:sldChg>
      <pc:sldChg chg="addSp delSp modSp add mod setBg delDesignElem">
        <pc:chgData name="Danielle Barrett" userId="1c2023d7-d79a-46bc-b53f-0f7e666cf548" providerId="ADAL" clId="{86549F33-79F3-4104-9CEC-0DE2B45A6AD3}" dt="2024-12-04T13:56:00.777" v="62" actId="26606"/>
        <pc:sldMkLst>
          <pc:docMk/>
          <pc:sldMk cId="2304121843" sldId="286"/>
        </pc:sldMkLst>
        <pc:spChg chg="mod">
          <ac:chgData name="Danielle Barrett" userId="1c2023d7-d79a-46bc-b53f-0f7e666cf548" providerId="ADAL" clId="{86549F33-79F3-4104-9CEC-0DE2B45A6AD3}" dt="2024-12-04T13:56:00.777" v="62" actId="26606"/>
          <ac:spMkLst>
            <pc:docMk/>
            <pc:sldMk cId="2304121843" sldId="286"/>
            <ac:spMk id="5" creationId="{151019A9-4D39-EA46-8E69-B8B8DE0651CC}"/>
          </ac:spMkLst>
        </pc:spChg>
        <pc:spChg chg="add">
          <ac:chgData name="Danielle Barrett" userId="1c2023d7-d79a-46bc-b53f-0f7e666cf548" providerId="ADAL" clId="{86549F33-79F3-4104-9CEC-0DE2B45A6AD3}" dt="2024-12-04T13:56:00.777" v="62" actId="26606"/>
          <ac:spMkLst>
            <pc:docMk/>
            <pc:sldMk cId="2304121843" sldId="286"/>
            <ac:spMk id="10" creationId="{D4771268-CB57-404A-9271-370EB28F6090}"/>
          </ac:spMkLst>
        </pc:spChg>
        <pc:spChg chg="del">
          <ac:chgData name="Danielle Barrett" userId="1c2023d7-d79a-46bc-b53f-0f7e666cf548" providerId="ADAL" clId="{86549F33-79F3-4104-9CEC-0DE2B45A6AD3}" dt="2024-12-04T13:54:57.203" v="47"/>
          <ac:spMkLst>
            <pc:docMk/>
            <pc:sldMk cId="2304121843" sldId="286"/>
            <ac:spMk id="13" creationId="{D4771268-CB57-404A-9271-370EB28F6090}"/>
          </ac:spMkLst>
        </pc:spChg>
        <pc:picChg chg="mod">
          <ac:chgData name="Danielle Barrett" userId="1c2023d7-d79a-46bc-b53f-0f7e666cf548" providerId="ADAL" clId="{86549F33-79F3-4104-9CEC-0DE2B45A6AD3}" dt="2024-12-04T13:56:00.777" v="62" actId="26606"/>
          <ac:picMkLst>
            <pc:docMk/>
            <pc:sldMk cId="2304121843" sldId="286"/>
            <ac:picMk id="8" creationId="{2A3D13D6-10E9-CFC1-4C23-928BD47FEEEB}"/>
          </ac:picMkLst>
        </pc:picChg>
      </pc:sldChg>
      <pc:sldChg chg="addSp delSp modSp add mod setBg delDesignElem">
        <pc:chgData name="Danielle Barrett" userId="1c2023d7-d79a-46bc-b53f-0f7e666cf548" providerId="ADAL" clId="{86549F33-79F3-4104-9CEC-0DE2B45A6AD3}" dt="2024-12-04T13:55:29.680" v="60" actId="26606"/>
        <pc:sldMkLst>
          <pc:docMk/>
          <pc:sldMk cId="3311900684" sldId="288"/>
        </pc:sldMkLst>
        <pc:spChg chg="mod">
          <ac:chgData name="Danielle Barrett" userId="1c2023d7-d79a-46bc-b53f-0f7e666cf548" providerId="ADAL" clId="{86549F33-79F3-4104-9CEC-0DE2B45A6AD3}" dt="2024-12-04T13:55:29.680" v="60" actId="26606"/>
          <ac:spMkLst>
            <pc:docMk/>
            <pc:sldMk cId="3311900684" sldId="288"/>
            <ac:spMk id="5" creationId="{151019A9-4D39-EA46-8E69-B8B8DE0651CC}"/>
          </ac:spMkLst>
        </pc:spChg>
        <pc:spChg chg="add">
          <ac:chgData name="Danielle Barrett" userId="1c2023d7-d79a-46bc-b53f-0f7e666cf548" providerId="ADAL" clId="{86549F33-79F3-4104-9CEC-0DE2B45A6AD3}" dt="2024-12-04T13:55:29.680" v="60" actId="26606"/>
          <ac:spMkLst>
            <pc:docMk/>
            <pc:sldMk cId="3311900684" sldId="288"/>
            <ac:spMk id="8" creationId="{D4771268-CB57-404A-9271-370EB28F6090}"/>
          </ac:spMkLst>
        </pc:spChg>
        <pc:spChg chg="del">
          <ac:chgData name="Danielle Barrett" userId="1c2023d7-d79a-46bc-b53f-0f7e666cf548" providerId="ADAL" clId="{86549F33-79F3-4104-9CEC-0DE2B45A6AD3}" dt="2024-12-04T13:54:57.203" v="47"/>
          <ac:spMkLst>
            <pc:docMk/>
            <pc:sldMk cId="3311900684" sldId="288"/>
            <ac:spMk id="11" creationId="{D4771268-CB57-404A-9271-370EB28F6090}"/>
          </ac:spMkLst>
        </pc:spChg>
      </pc:sldChg>
      <pc:sldChg chg="modSp mod">
        <pc:chgData name="Danielle Barrett" userId="1c2023d7-d79a-46bc-b53f-0f7e666cf548" providerId="ADAL" clId="{86549F33-79F3-4104-9CEC-0DE2B45A6AD3}" dt="2024-12-04T13:55:18.463" v="59" actId="14100"/>
        <pc:sldMkLst>
          <pc:docMk/>
          <pc:sldMk cId="2437303426" sldId="309"/>
        </pc:sldMkLst>
        <pc:spChg chg="mod">
          <ac:chgData name="Danielle Barrett" userId="1c2023d7-d79a-46bc-b53f-0f7e666cf548" providerId="ADAL" clId="{86549F33-79F3-4104-9CEC-0DE2B45A6AD3}" dt="2024-12-04T13:55:18.463" v="59" actId="14100"/>
          <ac:spMkLst>
            <pc:docMk/>
            <pc:sldMk cId="2437303426" sldId="309"/>
            <ac:spMk id="5" creationId="{393A66D2-8C10-FB8C-C4B6-F8A6B3A97641}"/>
          </ac:spMkLst>
        </pc:spChg>
      </pc:sldChg>
      <pc:sldChg chg="modSp mod">
        <pc:chgData name="Danielle Barrett" userId="1c2023d7-d79a-46bc-b53f-0f7e666cf548" providerId="ADAL" clId="{86549F33-79F3-4104-9CEC-0DE2B45A6AD3}" dt="2024-12-04T13:54:36.612" v="44" actId="20577"/>
        <pc:sldMkLst>
          <pc:docMk/>
          <pc:sldMk cId="1757054696" sldId="426"/>
        </pc:sldMkLst>
        <pc:spChg chg="mod">
          <ac:chgData name="Danielle Barrett" userId="1c2023d7-d79a-46bc-b53f-0f7e666cf548" providerId="ADAL" clId="{86549F33-79F3-4104-9CEC-0DE2B45A6AD3}" dt="2024-12-04T13:54:36.612" v="44" actId="20577"/>
          <ac:spMkLst>
            <pc:docMk/>
            <pc:sldMk cId="1757054696" sldId="426"/>
            <ac:spMk id="5" creationId="{2A6BBE21-526D-D6A0-F07B-21326E0C6802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9827BC-2E86-4FC7-95B7-3CC18AEF2942}" type="doc">
      <dgm:prSet loTypeId="urn:microsoft.com/office/officeart/2018/5/layout/IconLeafLabelList" loCatId="icon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5127CDE-D4F0-4852-BB45-65706877DF7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Autocratic</a:t>
          </a:r>
        </a:p>
      </dgm:t>
    </dgm:pt>
    <dgm:pt modelId="{4A51670C-E0AE-4CD3-A67D-DEB0623B27E0}" type="parTrans" cxnId="{446722B5-DFD3-4B5A-8B70-61E2A7CDFAEA}">
      <dgm:prSet/>
      <dgm:spPr/>
      <dgm:t>
        <a:bodyPr/>
        <a:lstStyle/>
        <a:p>
          <a:endParaRPr lang="en-US"/>
        </a:p>
      </dgm:t>
    </dgm:pt>
    <dgm:pt modelId="{1511D796-9880-4F8A-AA6E-D6D273FF2FE8}" type="sibTrans" cxnId="{446722B5-DFD3-4B5A-8B70-61E2A7CDFAEA}">
      <dgm:prSet/>
      <dgm:spPr/>
      <dgm:t>
        <a:bodyPr/>
        <a:lstStyle/>
        <a:p>
          <a:endParaRPr lang="en-US"/>
        </a:p>
      </dgm:t>
    </dgm:pt>
    <dgm:pt modelId="{44311FB4-3A27-48B0-9E24-50C959BDD14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Bureaucratic</a:t>
          </a:r>
        </a:p>
      </dgm:t>
    </dgm:pt>
    <dgm:pt modelId="{7EF7AF43-0EE6-4E48-8D0D-8FB9F41A7C6D}" type="parTrans" cxnId="{01A9A092-A8A8-486F-AD55-88278438B151}">
      <dgm:prSet/>
      <dgm:spPr/>
      <dgm:t>
        <a:bodyPr/>
        <a:lstStyle/>
        <a:p>
          <a:endParaRPr lang="en-US"/>
        </a:p>
      </dgm:t>
    </dgm:pt>
    <dgm:pt modelId="{89A5D515-EAE4-4D8A-9D7F-1A1B16A0C5C1}" type="sibTrans" cxnId="{01A9A092-A8A8-486F-AD55-88278438B151}">
      <dgm:prSet/>
      <dgm:spPr/>
      <dgm:t>
        <a:bodyPr/>
        <a:lstStyle/>
        <a:p>
          <a:endParaRPr lang="en-US"/>
        </a:p>
      </dgm:t>
    </dgm:pt>
    <dgm:pt modelId="{9BAE8160-14E6-4898-9BD8-BD4CDFD81EC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Coaching</a:t>
          </a:r>
        </a:p>
      </dgm:t>
    </dgm:pt>
    <dgm:pt modelId="{3AAE673B-B6DA-4A65-B105-041DE7914489}" type="parTrans" cxnId="{65C4858C-4B5D-46F7-847B-C1DC923B44CF}">
      <dgm:prSet/>
      <dgm:spPr/>
      <dgm:t>
        <a:bodyPr/>
        <a:lstStyle/>
        <a:p>
          <a:endParaRPr lang="en-US"/>
        </a:p>
      </dgm:t>
    </dgm:pt>
    <dgm:pt modelId="{E41824A5-AE9B-4417-AA99-51B10DF4B145}" type="sibTrans" cxnId="{65C4858C-4B5D-46F7-847B-C1DC923B44CF}">
      <dgm:prSet/>
      <dgm:spPr/>
      <dgm:t>
        <a:bodyPr/>
        <a:lstStyle/>
        <a:p>
          <a:endParaRPr lang="en-US"/>
        </a:p>
      </dgm:t>
    </dgm:pt>
    <dgm:pt modelId="{A86A4CF7-9BD0-49AD-8B2B-2C1F830E77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Democratic</a:t>
          </a:r>
        </a:p>
      </dgm:t>
    </dgm:pt>
    <dgm:pt modelId="{0F54E6A1-50CD-4DEE-9A48-9D4719990FC4}" type="parTrans" cxnId="{697CF836-FD2E-454C-9233-71E218B80726}">
      <dgm:prSet/>
      <dgm:spPr/>
      <dgm:t>
        <a:bodyPr/>
        <a:lstStyle/>
        <a:p>
          <a:endParaRPr lang="en-US"/>
        </a:p>
      </dgm:t>
    </dgm:pt>
    <dgm:pt modelId="{EACBA1E0-132A-4EB7-ACC2-A6D683A480EC}" type="sibTrans" cxnId="{697CF836-FD2E-454C-9233-71E218B80726}">
      <dgm:prSet/>
      <dgm:spPr/>
      <dgm:t>
        <a:bodyPr/>
        <a:lstStyle/>
        <a:p>
          <a:endParaRPr lang="en-US"/>
        </a:p>
      </dgm:t>
    </dgm:pt>
    <dgm:pt modelId="{8D50AB47-BF8A-48CA-BBCA-33FC0BC7318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Laissez-Faire</a:t>
          </a:r>
        </a:p>
      </dgm:t>
    </dgm:pt>
    <dgm:pt modelId="{B320E7D8-AD62-4EF8-B5E9-4A3B2A6E742F}" type="parTrans" cxnId="{4B2EE87F-0D81-4E45-80B8-3678C9AF89B8}">
      <dgm:prSet/>
      <dgm:spPr/>
      <dgm:t>
        <a:bodyPr/>
        <a:lstStyle/>
        <a:p>
          <a:endParaRPr lang="en-US"/>
        </a:p>
      </dgm:t>
    </dgm:pt>
    <dgm:pt modelId="{4B432474-028B-448D-928C-DC52EA5B0492}" type="sibTrans" cxnId="{4B2EE87F-0D81-4E45-80B8-3678C9AF89B8}">
      <dgm:prSet/>
      <dgm:spPr/>
      <dgm:t>
        <a:bodyPr/>
        <a:lstStyle/>
        <a:p>
          <a:endParaRPr lang="en-US"/>
        </a:p>
      </dgm:t>
    </dgm:pt>
    <dgm:pt modelId="{5AC3D190-BD46-4700-BE1D-91678185CBC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Pacesetter</a:t>
          </a:r>
        </a:p>
      </dgm:t>
    </dgm:pt>
    <dgm:pt modelId="{8E3244E3-315F-418D-80AD-9DB1D7F9A74D}" type="parTrans" cxnId="{BCBAA93C-B7D5-4DC8-BCC6-CF276FA1F40C}">
      <dgm:prSet/>
      <dgm:spPr/>
      <dgm:t>
        <a:bodyPr/>
        <a:lstStyle/>
        <a:p>
          <a:endParaRPr lang="en-US"/>
        </a:p>
      </dgm:t>
    </dgm:pt>
    <dgm:pt modelId="{CC50F814-9D2D-4F3C-8A53-B4478545A881}" type="sibTrans" cxnId="{BCBAA93C-B7D5-4DC8-BCC6-CF276FA1F40C}">
      <dgm:prSet/>
      <dgm:spPr/>
      <dgm:t>
        <a:bodyPr/>
        <a:lstStyle/>
        <a:p>
          <a:endParaRPr lang="en-US"/>
        </a:p>
      </dgm:t>
    </dgm:pt>
    <dgm:pt modelId="{BC3AC6B7-9BB7-491B-A29E-D0D66175AF9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Servant</a:t>
          </a:r>
        </a:p>
      </dgm:t>
    </dgm:pt>
    <dgm:pt modelId="{EDA4F609-47BA-403F-BA66-B7C75775AA96}" type="parTrans" cxnId="{C9CB5986-0B41-40AB-87F1-9E03F2F31453}">
      <dgm:prSet/>
      <dgm:spPr/>
      <dgm:t>
        <a:bodyPr/>
        <a:lstStyle/>
        <a:p>
          <a:endParaRPr lang="en-US"/>
        </a:p>
      </dgm:t>
    </dgm:pt>
    <dgm:pt modelId="{D6935A4F-AA7B-4C58-9C87-354D65FD8D7C}" type="sibTrans" cxnId="{C9CB5986-0B41-40AB-87F1-9E03F2F31453}">
      <dgm:prSet/>
      <dgm:spPr/>
      <dgm:t>
        <a:bodyPr/>
        <a:lstStyle/>
        <a:p>
          <a:endParaRPr lang="en-US"/>
        </a:p>
      </dgm:t>
    </dgm:pt>
    <dgm:pt modelId="{C69D39FD-1EE5-427D-9007-7C6CE022F77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Visionary</a:t>
          </a:r>
        </a:p>
      </dgm:t>
    </dgm:pt>
    <dgm:pt modelId="{86EEEE7E-986C-4DAA-AA37-3B9F2FF991F6}" type="parTrans" cxnId="{99EECD50-4BE9-4ED5-B65F-33AE36B6F3CE}">
      <dgm:prSet/>
      <dgm:spPr/>
      <dgm:t>
        <a:bodyPr/>
        <a:lstStyle/>
        <a:p>
          <a:endParaRPr lang="en-US"/>
        </a:p>
      </dgm:t>
    </dgm:pt>
    <dgm:pt modelId="{CDA946A2-B74D-4DB9-944C-B0BC3AA25EEA}" type="sibTrans" cxnId="{99EECD50-4BE9-4ED5-B65F-33AE36B6F3CE}">
      <dgm:prSet/>
      <dgm:spPr/>
      <dgm:t>
        <a:bodyPr/>
        <a:lstStyle/>
        <a:p>
          <a:endParaRPr lang="en-US"/>
        </a:p>
      </dgm:t>
    </dgm:pt>
    <dgm:pt modelId="{2D26C6C6-CCB7-4036-B887-CB24E2FB3A9A}" type="pres">
      <dgm:prSet presAssocID="{CE9827BC-2E86-4FC7-95B7-3CC18AEF2942}" presName="root" presStyleCnt="0">
        <dgm:presLayoutVars>
          <dgm:dir/>
          <dgm:resizeHandles val="exact"/>
        </dgm:presLayoutVars>
      </dgm:prSet>
      <dgm:spPr/>
    </dgm:pt>
    <dgm:pt modelId="{9C84E843-6063-49D0-BE6D-EC5438EA1C84}" type="pres">
      <dgm:prSet presAssocID="{05127CDE-D4F0-4852-BB45-65706877DF7D}" presName="compNode" presStyleCnt="0"/>
      <dgm:spPr/>
    </dgm:pt>
    <dgm:pt modelId="{B9E7AC81-2A95-4880-9853-3A8EF5446E74}" type="pres">
      <dgm:prSet presAssocID="{05127CDE-D4F0-4852-BB45-65706877DF7D}" presName="iconBgRect" presStyleLbl="bgShp" presStyleIdx="0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4F95B1A8-AB8E-4670-A2C0-2B32B5F20002}" type="pres">
      <dgm:prSet presAssocID="{05127CDE-D4F0-4852-BB45-65706877DF7D}" presName="iconRect" presStyleLbl="node1" presStyleIdx="0" presStyleCnt="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6C46743-6907-4667-A814-DCF298632732}" type="pres">
      <dgm:prSet presAssocID="{05127CDE-D4F0-4852-BB45-65706877DF7D}" presName="spaceRect" presStyleCnt="0"/>
      <dgm:spPr/>
    </dgm:pt>
    <dgm:pt modelId="{F552D619-3420-4CF2-AC75-422026C96255}" type="pres">
      <dgm:prSet presAssocID="{05127CDE-D4F0-4852-BB45-65706877DF7D}" presName="textRect" presStyleLbl="revTx" presStyleIdx="0" presStyleCnt="8">
        <dgm:presLayoutVars>
          <dgm:chMax val="1"/>
          <dgm:chPref val="1"/>
        </dgm:presLayoutVars>
      </dgm:prSet>
      <dgm:spPr/>
    </dgm:pt>
    <dgm:pt modelId="{F196F5B4-BECF-4C85-80B5-3DB75F33C6B9}" type="pres">
      <dgm:prSet presAssocID="{1511D796-9880-4F8A-AA6E-D6D273FF2FE8}" presName="sibTrans" presStyleCnt="0"/>
      <dgm:spPr/>
    </dgm:pt>
    <dgm:pt modelId="{3479138D-4785-4890-97BA-4695DFC4EBE3}" type="pres">
      <dgm:prSet presAssocID="{44311FB4-3A27-48B0-9E24-50C959BDD141}" presName="compNode" presStyleCnt="0"/>
      <dgm:spPr/>
    </dgm:pt>
    <dgm:pt modelId="{002C27DC-63EE-46A6-9281-1497A7A6C8D5}" type="pres">
      <dgm:prSet presAssocID="{44311FB4-3A27-48B0-9E24-50C959BDD141}" presName="iconBgRect" presStyleLbl="bgShp" presStyleIdx="1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4676CDF9-3D4E-4C29-B21C-3EB490C98B0E}" type="pres">
      <dgm:prSet presAssocID="{44311FB4-3A27-48B0-9E24-50C959BDD141}" presName="iconRect" presStyleLbl="node1" presStyleIdx="1" presStyleCnt="8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A4512933-486E-4485-A935-7019FB4CDC10}" type="pres">
      <dgm:prSet presAssocID="{44311FB4-3A27-48B0-9E24-50C959BDD141}" presName="spaceRect" presStyleCnt="0"/>
      <dgm:spPr/>
    </dgm:pt>
    <dgm:pt modelId="{9F01F8C5-B7EF-478F-91CE-4B8399896569}" type="pres">
      <dgm:prSet presAssocID="{44311FB4-3A27-48B0-9E24-50C959BDD141}" presName="textRect" presStyleLbl="revTx" presStyleIdx="1" presStyleCnt="8">
        <dgm:presLayoutVars>
          <dgm:chMax val="1"/>
          <dgm:chPref val="1"/>
        </dgm:presLayoutVars>
      </dgm:prSet>
      <dgm:spPr/>
    </dgm:pt>
    <dgm:pt modelId="{AEEB129D-11AA-4082-8BD8-9514580F8B39}" type="pres">
      <dgm:prSet presAssocID="{89A5D515-EAE4-4D8A-9D7F-1A1B16A0C5C1}" presName="sibTrans" presStyleCnt="0"/>
      <dgm:spPr/>
    </dgm:pt>
    <dgm:pt modelId="{3CD81B97-E52D-4ACE-9216-D8D4D1AFFDE5}" type="pres">
      <dgm:prSet presAssocID="{9BAE8160-14E6-4898-9BD8-BD4CDFD81EC3}" presName="compNode" presStyleCnt="0"/>
      <dgm:spPr/>
    </dgm:pt>
    <dgm:pt modelId="{328F15BA-4772-494E-9FEE-5ACA997D8176}" type="pres">
      <dgm:prSet presAssocID="{9BAE8160-14E6-4898-9BD8-BD4CDFD81EC3}" presName="iconBgRect" presStyleLbl="bgShp" presStyleIdx="2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7538BDD1-91BA-484D-B61E-A15526CB716E}" type="pres">
      <dgm:prSet presAssocID="{9BAE8160-14E6-4898-9BD8-BD4CDFD81EC3}" presName="iconRect" presStyleLbl="node1" presStyleIdx="2" presStyleCnt="8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B47D1F54-6810-439D-8A8B-E4F3C388BE19}" type="pres">
      <dgm:prSet presAssocID="{9BAE8160-14E6-4898-9BD8-BD4CDFD81EC3}" presName="spaceRect" presStyleCnt="0"/>
      <dgm:spPr/>
    </dgm:pt>
    <dgm:pt modelId="{98FEC8E8-F6D9-4D5B-A93C-FCB9EAD4BC18}" type="pres">
      <dgm:prSet presAssocID="{9BAE8160-14E6-4898-9BD8-BD4CDFD81EC3}" presName="textRect" presStyleLbl="revTx" presStyleIdx="2" presStyleCnt="8">
        <dgm:presLayoutVars>
          <dgm:chMax val="1"/>
          <dgm:chPref val="1"/>
        </dgm:presLayoutVars>
      </dgm:prSet>
      <dgm:spPr/>
    </dgm:pt>
    <dgm:pt modelId="{6CC6DFA6-57EF-4B8B-85FC-9357727B4209}" type="pres">
      <dgm:prSet presAssocID="{E41824A5-AE9B-4417-AA99-51B10DF4B145}" presName="sibTrans" presStyleCnt="0"/>
      <dgm:spPr/>
    </dgm:pt>
    <dgm:pt modelId="{F44B066A-B3A6-44D2-93C5-F1C36AB0E95C}" type="pres">
      <dgm:prSet presAssocID="{A86A4CF7-9BD0-49AD-8B2B-2C1F830E771A}" presName="compNode" presStyleCnt="0"/>
      <dgm:spPr/>
    </dgm:pt>
    <dgm:pt modelId="{F9A29F8D-E949-41C4-A79D-16B5BF1DE78A}" type="pres">
      <dgm:prSet presAssocID="{A86A4CF7-9BD0-49AD-8B2B-2C1F830E771A}" presName="iconBgRect" presStyleLbl="bgShp" presStyleIdx="3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BC381D63-3681-4CCB-9A12-160446D1DBD9}" type="pres">
      <dgm:prSet presAssocID="{A86A4CF7-9BD0-49AD-8B2B-2C1F830E771A}" presName="iconRect" presStyleLbl="node1" presStyleIdx="3" presStyleCnt="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D18CA3E-0AAD-4A16-9C3C-6F0BB5C5AC39}" type="pres">
      <dgm:prSet presAssocID="{A86A4CF7-9BD0-49AD-8B2B-2C1F830E771A}" presName="spaceRect" presStyleCnt="0"/>
      <dgm:spPr/>
    </dgm:pt>
    <dgm:pt modelId="{11ABDEEC-C67F-4618-A2FF-F21E9C728FDD}" type="pres">
      <dgm:prSet presAssocID="{A86A4CF7-9BD0-49AD-8B2B-2C1F830E771A}" presName="textRect" presStyleLbl="revTx" presStyleIdx="3" presStyleCnt="8">
        <dgm:presLayoutVars>
          <dgm:chMax val="1"/>
          <dgm:chPref val="1"/>
        </dgm:presLayoutVars>
      </dgm:prSet>
      <dgm:spPr/>
    </dgm:pt>
    <dgm:pt modelId="{8F1B74F3-646A-470B-B61A-9E0246B00BFC}" type="pres">
      <dgm:prSet presAssocID="{EACBA1E0-132A-4EB7-ACC2-A6D683A480EC}" presName="sibTrans" presStyleCnt="0"/>
      <dgm:spPr/>
    </dgm:pt>
    <dgm:pt modelId="{9A5BCDAA-B1D8-4045-B82A-9DDC415A5B88}" type="pres">
      <dgm:prSet presAssocID="{8D50AB47-BF8A-48CA-BBCA-33FC0BC73181}" presName="compNode" presStyleCnt="0"/>
      <dgm:spPr/>
    </dgm:pt>
    <dgm:pt modelId="{6540C7F3-4333-4256-A72F-6FE66381C6B1}" type="pres">
      <dgm:prSet presAssocID="{8D50AB47-BF8A-48CA-BBCA-33FC0BC73181}" presName="iconBgRect" presStyleLbl="bgShp" presStyleIdx="4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5BD8981E-58C0-4A96-9DE1-F14E630F1FE7}" type="pres">
      <dgm:prSet presAssocID="{8D50AB47-BF8A-48CA-BBCA-33FC0BC73181}" presName="iconRect" presStyleLbl="node1" presStyleIdx="4" presStyleCnt="8"/>
      <dgm:spPr>
        <a:blipFill>
          <a:blip xmlns:r="http://schemas.openxmlformats.org/officeDocument/2006/relationships" r:embed="rId5"/>
          <a:srcRect/>
          <a:stretch>
            <a:fillRect/>
          </a:stretch>
        </a:blipFill>
      </dgm:spPr>
    </dgm:pt>
    <dgm:pt modelId="{B882E9BB-CFCE-4CFE-A821-774D837DE083}" type="pres">
      <dgm:prSet presAssocID="{8D50AB47-BF8A-48CA-BBCA-33FC0BC73181}" presName="spaceRect" presStyleCnt="0"/>
      <dgm:spPr/>
    </dgm:pt>
    <dgm:pt modelId="{27EF3D18-D8DC-4F04-BC45-8E119B524F98}" type="pres">
      <dgm:prSet presAssocID="{8D50AB47-BF8A-48CA-BBCA-33FC0BC73181}" presName="textRect" presStyleLbl="revTx" presStyleIdx="4" presStyleCnt="8">
        <dgm:presLayoutVars>
          <dgm:chMax val="1"/>
          <dgm:chPref val="1"/>
        </dgm:presLayoutVars>
      </dgm:prSet>
      <dgm:spPr/>
    </dgm:pt>
    <dgm:pt modelId="{93198A1D-572F-44FF-8C01-041BF3612FAA}" type="pres">
      <dgm:prSet presAssocID="{4B432474-028B-448D-928C-DC52EA5B0492}" presName="sibTrans" presStyleCnt="0"/>
      <dgm:spPr/>
    </dgm:pt>
    <dgm:pt modelId="{3BB4A0A5-4A5D-4163-A290-9AFED038C1B5}" type="pres">
      <dgm:prSet presAssocID="{5AC3D190-BD46-4700-BE1D-91678185CBC0}" presName="compNode" presStyleCnt="0"/>
      <dgm:spPr/>
    </dgm:pt>
    <dgm:pt modelId="{E545494C-1D38-42DF-9414-779A1D61366F}" type="pres">
      <dgm:prSet presAssocID="{5AC3D190-BD46-4700-BE1D-91678185CBC0}" presName="iconBgRect" presStyleLbl="bgShp" presStyleIdx="5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F52C4DE7-4B20-4870-B6AF-B9BADFFA8935}" type="pres">
      <dgm:prSet presAssocID="{5AC3D190-BD46-4700-BE1D-91678185CBC0}" presName="iconRect" presStyleLbl="node1" presStyleIdx="5" presStyleCnt="8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BC2ADAD-69E8-4407-9194-8760505ACC86}" type="pres">
      <dgm:prSet presAssocID="{5AC3D190-BD46-4700-BE1D-91678185CBC0}" presName="spaceRect" presStyleCnt="0"/>
      <dgm:spPr/>
    </dgm:pt>
    <dgm:pt modelId="{6DF4A52E-9982-4D66-9A2F-A9C56E7D87D1}" type="pres">
      <dgm:prSet presAssocID="{5AC3D190-BD46-4700-BE1D-91678185CBC0}" presName="textRect" presStyleLbl="revTx" presStyleIdx="5" presStyleCnt="8">
        <dgm:presLayoutVars>
          <dgm:chMax val="1"/>
          <dgm:chPref val="1"/>
        </dgm:presLayoutVars>
      </dgm:prSet>
      <dgm:spPr/>
    </dgm:pt>
    <dgm:pt modelId="{E46D84F8-A7B3-407F-8DEF-0B8725F8D8AB}" type="pres">
      <dgm:prSet presAssocID="{CC50F814-9D2D-4F3C-8A53-B4478545A881}" presName="sibTrans" presStyleCnt="0"/>
      <dgm:spPr/>
    </dgm:pt>
    <dgm:pt modelId="{5CBFA9AC-60B2-4A60-808C-B8C76A6537F8}" type="pres">
      <dgm:prSet presAssocID="{BC3AC6B7-9BB7-491B-A29E-D0D66175AF9F}" presName="compNode" presStyleCnt="0"/>
      <dgm:spPr/>
    </dgm:pt>
    <dgm:pt modelId="{65D228E2-D63C-40D3-9894-4CE3B7039E40}" type="pres">
      <dgm:prSet presAssocID="{BC3AC6B7-9BB7-491B-A29E-D0D66175AF9F}" presName="iconBgRect" presStyleLbl="bgShp" presStyleIdx="6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6EE57933-BC2C-47AE-A2FE-A9A803CFBA0C}" type="pres">
      <dgm:prSet presAssocID="{BC3AC6B7-9BB7-491B-A29E-D0D66175AF9F}" presName="iconRect" presStyleLbl="node1" presStyleIdx="6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54B952C-55E6-49DF-BC41-5371F38EAFB6}" type="pres">
      <dgm:prSet presAssocID="{BC3AC6B7-9BB7-491B-A29E-D0D66175AF9F}" presName="spaceRect" presStyleCnt="0"/>
      <dgm:spPr/>
    </dgm:pt>
    <dgm:pt modelId="{D3D30D49-E14C-49E0-AEE5-D07DB4744426}" type="pres">
      <dgm:prSet presAssocID="{BC3AC6B7-9BB7-491B-A29E-D0D66175AF9F}" presName="textRect" presStyleLbl="revTx" presStyleIdx="6" presStyleCnt="8">
        <dgm:presLayoutVars>
          <dgm:chMax val="1"/>
          <dgm:chPref val="1"/>
        </dgm:presLayoutVars>
      </dgm:prSet>
      <dgm:spPr/>
    </dgm:pt>
    <dgm:pt modelId="{1D4CA859-B108-47D0-86C6-00B5F77361CD}" type="pres">
      <dgm:prSet presAssocID="{D6935A4F-AA7B-4C58-9C87-354D65FD8D7C}" presName="sibTrans" presStyleCnt="0"/>
      <dgm:spPr/>
    </dgm:pt>
    <dgm:pt modelId="{42605D79-5003-4DE5-9A63-B349F2EDCAC2}" type="pres">
      <dgm:prSet presAssocID="{C69D39FD-1EE5-427D-9007-7C6CE022F775}" presName="compNode" presStyleCnt="0"/>
      <dgm:spPr/>
    </dgm:pt>
    <dgm:pt modelId="{5E35DCAB-B0E9-4489-85F8-57FA0D5C60C7}" type="pres">
      <dgm:prSet presAssocID="{C69D39FD-1EE5-427D-9007-7C6CE022F775}" presName="iconBgRect" presStyleLbl="bgShp" presStyleIdx="7" presStyleCnt="8"/>
      <dgm:spPr>
        <a:prstGeom prst="round2DiagRect">
          <a:avLst>
            <a:gd name="adj1" fmla="val 29727"/>
            <a:gd name="adj2" fmla="val 0"/>
          </a:avLst>
        </a:prstGeom>
      </dgm:spPr>
    </dgm:pt>
    <dgm:pt modelId="{C56ADF6F-CC01-4DC1-AB8D-83C0240BFD7C}" type="pres">
      <dgm:prSet presAssocID="{C69D39FD-1EE5-427D-9007-7C6CE022F775}" presName="iconRect" presStyleLbl="node1" presStyleIdx="7" presStyleCnt="8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E0185CD-3200-4A39-B6E4-3F24FA5003C9}" type="pres">
      <dgm:prSet presAssocID="{C69D39FD-1EE5-427D-9007-7C6CE022F775}" presName="spaceRect" presStyleCnt="0"/>
      <dgm:spPr/>
    </dgm:pt>
    <dgm:pt modelId="{8026C6AB-1C76-4A2D-8C84-A2436B05303D}" type="pres">
      <dgm:prSet presAssocID="{C69D39FD-1EE5-427D-9007-7C6CE022F775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461C4109-F7BB-4150-B6F2-8D463C16BEE8}" type="presOf" srcId="{CE9827BC-2E86-4FC7-95B7-3CC18AEF2942}" destId="{2D26C6C6-CCB7-4036-B887-CB24E2FB3A9A}" srcOrd="0" destOrd="0" presId="urn:microsoft.com/office/officeart/2018/5/layout/IconLeafLabelList"/>
    <dgm:cxn modelId="{C2789435-B0D6-4D8C-B78D-08D40A7C37BA}" type="presOf" srcId="{C69D39FD-1EE5-427D-9007-7C6CE022F775}" destId="{8026C6AB-1C76-4A2D-8C84-A2436B05303D}" srcOrd="0" destOrd="0" presId="urn:microsoft.com/office/officeart/2018/5/layout/IconLeafLabelList"/>
    <dgm:cxn modelId="{697CF836-FD2E-454C-9233-71E218B80726}" srcId="{CE9827BC-2E86-4FC7-95B7-3CC18AEF2942}" destId="{A86A4CF7-9BD0-49AD-8B2B-2C1F830E771A}" srcOrd="3" destOrd="0" parTransId="{0F54E6A1-50CD-4DEE-9A48-9D4719990FC4}" sibTransId="{EACBA1E0-132A-4EB7-ACC2-A6D683A480EC}"/>
    <dgm:cxn modelId="{BCBAA93C-B7D5-4DC8-BCC6-CF276FA1F40C}" srcId="{CE9827BC-2E86-4FC7-95B7-3CC18AEF2942}" destId="{5AC3D190-BD46-4700-BE1D-91678185CBC0}" srcOrd="5" destOrd="0" parTransId="{8E3244E3-315F-418D-80AD-9DB1D7F9A74D}" sibTransId="{CC50F814-9D2D-4F3C-8A53-B4478545A881}"/>
    <dgm:cxn modelId="{92DAED40-0834-4677-8B1F-F7E6B0BED3B2}" type="presOf" srcId="{8D50AB47-BF8A-48CA-BBCA-33FC0BC73181}" destId="{27EF3D18-D8DC-4F04-BC45-8E119B524F98}" srcOrd="0" destOrd="0" presId="urn:microsoft.com/office/officeart/2018/5/layout/IconLeafLabelList"/>
    <dgm:cxn modelId="{07BC464F-E040-439B-A0C0-FF392146A50C}" type="presOf" srcId="{9BAE8160-14E6-4898-9BD8-BD4CDFD81EC3}" destId="{98FEC8E8-F6D9-4D5B-A93C-FCB9EAD4BC18}" srcOrd="0" destOrd="0" presId="urn:microsoft.com/office/officeart/2018/5/layout/IconLeafLabelList"/>
    <dgm:cxn modelId="{99EECD50-4BE9-4ED5-B65F-33AE36B6F3CE}" srcId="{CE9827BC-2E86-4FC7-95B7-3CC18AEF2942}" destId="{C69D39FD-1EE5-427D-9007-7C6CE022F775}" srcOrd="7" destOrd="0" parTransId="{86EEEE7E-986C-4DAA-AA37-3B9F2FF991F6}" sibTransId="{CDA946A2-B74D-4DB9-944C-B0BC3AA25EEA}"/>
    <dgm:cxn modelId="{4B2EE87F-0D81-4E45-80B8-3678C9AF89B8}" srcId="{CE9827BC-2E86-4FC7-95B7-3CC18AEF2942}" destId="{8D50AB47-BF8A-48CA-BBCA-33FC0BC73181}" srcOrd="4" destOrd="0" parTransId="{B320E7D8-AD62-4EF8-B5E9-4A3B2A6E742F}" sibTransId="{4B432474-028B-448D-928C-DC52EA5B0492}"/>
    <dgm:cxn modelId="{C9CB5986-0B41-40AB-87F1-9E03F2F31453}" srcId="{CE9827BC-2E86-4FC7-95B7-3CC18AEF2942}" destId="{BC3AC6B7-9BB7-491B-A29E-D0D66175AF9F}" srcOrd="6" destOrd="0" parTransId="{EDA4F609-47BA-403F-BA66-B7C75775AA96}" sibTransId="{D6935A4F-AA7B-4C58-9C87-354D65FD8D7C}"/>
    <dgm:cxn modelId="{651FAA8B-987D-4FC7-91C7-DC797A5CD1C9}" type="presOf" srcId="{5AC3D190-BD46-4700-BE1D-91678185CBC0}" destId="{6DF4A52E-9982-4D66-9A2F-A9C56E7D87D1}" srcOrd="0" destOrd="0" presId="urn:microsoft.com/office/officeart/2018/5/layout/IconLeafLabelList"/>
    <dgm:cxn modelId="{65C4858C-4B5D-46F7-847B-C1DC923B44CF}" srcId="{CE9827BC-2E86-4FC7-95B7-3CC18AEF2942}" destId="{9BAE8160-14E6-4898-9BD8-BD4CDFD81EC3}" srcOrd="2" destOrd="0" parTransId="{3AAE673B-B6DA-4A65-B105-041DE7914489}" sibTransId="{E41824A5-AE9B-4417-AA99-51B10DF4B145}"/>
    <dgm:cxn modelId="{01A9A092-A8A8-486F-AD55-88278438B151}" srcId="{CE9827BC-2E86-4FC7-95B7-3CC18AEF2942}" destId="{44311FB4-3A27-48B0-9E24-50C959BDD141}" srcOrd="1" destOrd="0" parTransId="{7EF7AF43-0EE6-4E48-8D0D-8FB9F41A7C6D}" sibTransId="{89A5D515-EAE4-4D8A-9D7F-1A1B16A0C5C1}"/>
    <dgm:cxn modelId="{A8B8F69D-2A5B-46B2-9D41-B1F4325C8B93}" type="presOf" srcId="{A86A4CF7-9BD0-49AD-8B2B-2C1F830E771A}" destId="{11ABDEEC-C67F-4618-A2FF-F21E9C728FDD}" srcOrd="0" destOrd="0" presId="urn:microsoft.com/office/officeart/2018/5/layout/IconLeafLabelList"/>
    <dgm:cxn modelId="{2D031BA6-5313-4ABF-BE40-9F742FB13B82}" type="presOf" srcId="{BC3AC6B7-9BB7-491B-A29E-D0D66175AF9F}" destId="{D3D30D49-E14C-49E0-AEE5-D07DB4744426}" srcOrd="0" destOrd="0" presId="urn:microsoft.com/office/officeart/2018/5/layout/IconLeafLabelList"/>
    <dgm:cxn modelId="{446722B5-DFD3-4B5A-8B70-61E2A7CDFAEA}" srcId="{CE9827BC-2E86-4FC7-95B7-3CC18AEF2942}" destId="{05127CDE-D4F0-4852-BB45-65706877DF7D}" srcOrd="0" destOrd="0" parTransId="{4A51670C-E0AE-4CD3-A67D-DEB0623B27E0}" sibTransId="{1511D796-9880-4F8A-AA6E-D6D273FF2FE8}"/>
    <dgm:cxn modelId="{8ECCA5B8-6CBF-42BC-8155-56D23C4285CE}" type="presOf" srcId="{44311FB4-3A27-48B0-9E24-50C959BDD141}" destId="{9F01F8C5-B7EF-478F-91CE-4B8399896569}" srcOrd="0" destOrd="0" presId="urn:microsoft.com/office/officeart/2018/5/layout/IconLeafLabelList"/>
    <dgm:cxn modelId="{DC4040D6-8AC4-4376-BF18-0B990490B5CD}" type="presOf" srcId="{05127CDE-D4F0-4852-BB45-65706877DF7D}" destId="{F552D619-3420-4CF2-AC75-422026C96255}" srcOrd="0" destOrd="0" presId="urn:microsoft.com/office/officeart/2018/5/layout/IconLeafLabelList"/>
    <dgm:cxn modelId="{4915BF4C-C9B1-4659-91E7-62D16BF6C106}" type="presParOf" srcId="{2D26C6C6-CCB7-4036-B887-CB24E2FB3A9A}" destId="{9C84E843-6063-49D0-BE6D-EC5438EA1C84}" srcOrd="0" destOrd="0" presId="urn:microsoft.com/office/officeart/2018/5/layout/IconLeafLabelList"/>
    <dgm:cxn modelId="{79929C10-E1C0-4D63-9872-8393E60B4AF2}" type="presParOf" srcId="{9C84E843-6063-49D0-BE6D-EC5438EA1C84}" destId="{B9E7AC81-2A95-4880-9853-3A8EF5446E74}" srcOrd="0" destOrd="0" presId="urn:microsoft.com/office/officeart/2018/5/layout/IconLeafLabelList"/>
    <dgm:cxn modelId="{D70E9249-D7C6-46CB-ACCD-193194AAEE84}" type="presParOf" srcId="{9C84E843-6063-49D0-BE6D-EC5438EA1C84}" destId="{4F95B1A8-AB8E-4670-A2C0-2B32B5F20002}" srcOrd="1" destOrd="0" presId="urn:microsoft.com/office/officeart/2018/5/layout/IconLeafLabelList"/>
    <dgm:cxn modelId="{17B5FABC-D2E8-4882-9E41-7FF4057CC3B6}" type="presParOf" srcId="{9C84E843-6063-49D0-BE6D-EC5438EA1C84}" destId="{C6C46743-6907-4667-A814-DCF298632732}" srcOrd="2" destOrd="0" presId="urn:microsoft.com/office/officeart/2018/5/layout/IconLeafLabelList"/>
    <dgm:cxn modelId="{E9FBBB19-E299-4974-8206-8C94C7E98D42}" type="presParOf" srcId="{9C84E843-6063-49D0-BE6D-EC5438EA1C84}" destId="{F552D619-3420-4CF2-AC75-422026C96255}" srcOrd="3" destOrd="0" presId="urn:microsoft.com/office/officeart/2018/5/layout/IconLeafLabelList"/>
    <dgm:cxn modelId="{4BE6049F-1798-4F4C-AC60-B2370E75A14F}" type="presParOf" srcId="{2D26C6C6-CCB7-4036-B887-CB24E2FB3A9A}" destId="{F196F5B4-BECF-4C85-80B5-3DB75F33C6B9}" srcOrd="1" destOrd="0" presId="urn:microsoft.com/office/officeart/2018/5/layout/IconLeafLabelList"/>
    <dgm:cxn modelId="{98A4BDD9-6D0F-4173-89AA-491F135C5DB6}" type="presParOf" srcId="{2D26C6C6-CCB7-4036-B887-CB24E2FB3A9A}" destId="{3479138D-4785-4890-97BA-4695DFC4EBE3}" srcOrd="2" destOrd="0" presId="urn:microsoft.com/office/officeart/2018/5/layout/IconLeafLabelList"/>
    <dgm:cxn modelId="{8249A427-1041-4C92-86B2-B240DCC5F248}" type="presParOf" srcId="{3479138D-4785-4890-97BA-4695DFC4EBE3}" destId="{002C27DC-63EE-46A6-9281-1497A7A6C8D5}" srcOrd="0" destOrd="0" presId="urn:microsoft.com/office/officeart/2018/5/layout/IconLeafLabelList"/>
    <dgm:cxn modelId="{9D0F36CD-BECF-4F51-A365-67E285ADB263}" type="presParOf" srcId="{3479138D-4785-4890-97BA-4695DFC4EBE3}" destId="{4676CDF9-3D4E-4C29-B21C-3EB490C98B0E}" srcOrd="1" destOrd="0" presId="urn:microsoft.com/office/officeart/2018/5/layout/IconLeafLabelList"/>
    <dgm:cxn modelId="{BDABA527-A196-4F7D-984B-D57D29CD983A}" type="presParOf" srcId="{3479138D-4785-4890-97BA-4695DFC4EBE3}" destId="{A4512933-486E-4485-A935-7019FB4CDC10}" srcOrd="2" destOrd="0" presId="urn:microsoft.com/office/officeart/2018/5/layout/IconLeafLabelList"/>
    <dgm:cxn modelId="{565DFC09-9F2B-4CFC-8294-29C67A15B4B1}" type="presParOf" srcId="{3479138D-4785-4890-97BA-4695DFC4EBE3}" destId="{9F01F8C5-B7EF-478F-91CE-4B8399896569}" srcOrd="3" destOrd="0" presId="urn:microsoft.com/office/officeart/2018/5/layout/IconLeafLabelList"/>
    <dgm:cxn modelId="{17BC7C56-852F-4559-B02B-6FB6672A9182}" type="presParOf" srcId="{2D26C6C6-CCB7-4036-B887-CB24E2FB3A9A}" destId="{AEEB129D-11AA-4082-8BD8-9514580F8B39}" srcOrd="3" destOrd="0" presId="urn:microsoft.com/office/officeart/2018/5/layout/IconLeafLabelList"/>
    <dgm:cxn modelId="{820C4C93-5019-4E83-BDE3-AD753946E18F}" type="presParOf" srcId="{2D26C6C6-CCB7-4036-B887-CB24E2FB3A9A}" destId="{3CD81B97-E52D-4ACE-9216-D8D4D1AFFDE5}" srcOrd="4" destOrd="0" presId="urn:microsoft.com/office/officeart/2018/5/layout/IconLeafLabelList"/>
    <dgm:cxn modelId="{1C0BA3C0-85C6-4214-A698-B5AAA74DEFFC}" type="presParOf" srcId="{3CD81B97-E52D-4ACE-9216-D8D4D1AFFDE5}" destId="{328F15BA-4772-494E-9FEE-5ACA997D8176}" srcOrd="0" destOrd="0" presId="urn:microsoft.com/office/officeart/2018/5/layout/IconLeafLabelList"/>
    <dgm:cxn modelId="{4F0E08F9-57E0-4469-B57C-1162B4D97E74}" type="presParOf" srcId="{3CD81B97-E52D-4ACE-9216-D8D4D1AFFDE5}" destId="{7538BDD1-91BA-484D-B61E-A15526CB716E}" srcOrd="1" destOrd="0" presId="urn:microsoft.com/office/officeart/2018/5/layout/IconLeafLabelList"/>
    <dgm:cxn modelId="{28A932E1-1F42-432C-B580-F2DB09EB92D2}" type="presParOf" srcId="{3CD81B97-E52D-4ACE-9216-D8D4D1AFFDE5}" destId="{B47D1F54-6810-439D-8A8B-E4F3C388BE19}" srcOrd="2" destOrd="0" presId="urn:microsoft.com/office/officeart/2018/5/layout/IconLeafLabelList"/>
    <dgm:cxn modelId="{5CBF6445-FF9C-4C21-BA30-FEA42CED1C42}" type="presParOf" srcId="{3CD81B97-E52D-4ACE-9216-D8D4D1AFFDE5}" destId="{98FEC8E8-F6D9-4D5B-A93C-FCB9EAD4BC18}" srcOrd="3" destOrd="0" presId="urn:microsoft.com/office/officeart/2018/5/layout/IconLeafLabelList"/>
    <dgm:cxn modelId="{C55DABE2-457B-4DB1-ACB7-03834B38FC0A}" type="presParOf" srcId="{2D26C6C6-CCB7-4036-B887-CB24E2FB3A9A}" destId="{6CC6DFA6-57EF-4B8B-85FC-9357727B4209}" srcOrd="5" destOrd="0" presId="urn:microsoft.com/office/officeart/2018/5/layout/IconLeafLabelList"/>
    <dgm:cxn modelId="{71191D18-6C12-41AF-848E-0A658603FFF8}" type="presParOf" srcId="{2D26C6C6-CCB7-4036-B887-CB24E2FB3A9A}" destId="{F44B066A-B3A6-44D2-93C5-F1C36AB0E95C}" srcOrd="6" destOrd="0" presId="urn:microsoft.com/office/officeart/2018/5/layout/IconLeafLabelList"/>
    <dgm:cxn modelId="{157C8E5A-E2C5-4FBA-823D-7841DDAF8D88}" type="presParOf" srcId="{F44B066A-B3A6-44D2-93C5-F1C36AB0E95C}" destId="{F9A29F8D-E949-41C4-A79D-16B5BF1DE78A}" srcOrd="0" destOrd="0" presId="urn:microsoft.com/office/officeart/2018/5/layout/IconLeafLabelList"/>
    <dgm:cxn modelId="{440A05FB-E971-414E-A375-E4B0EBBB963F}" type="presParOf" srcId="{F44B066A-B3A6-44D2-93C5-F1C36AB0E95C}" destId="{BC381D63-3681-4CCB-9A12-160446D1DBD9}" srcOrd="1" destOrd="0" presId="urn:microsoft.com/office/officeart/2018/5/layout/IconLeafLabelList"/>
    <dgm:cxn modelId="{ABE9D8E9-8B84-46BA-9F8B-D34552033917}" type="presParOf" srcId="{F44B066A-B3A6-44D2-93C5-F1C36AB0E95C}" destId="{5D18CA3E-0AAD-4A16-9C3C-6F0BB5C5AC39}" srcOrd="2" destOrd="0" presId="urn:microsoft.com/office/officeart/2018/5/layout/IconLeafLabelList"/>
    <dgm:cxn modelId="{2098B9F4-FC06-4B8E-AAD6-0EE8CF606A65}" type="presParOf" srcId="{F44B066A-B3A6-44D2-93C5-F1C36AB0E95C}" destId="{11ABDEEC-C67F-4618-A2FF-F21E9C728FDD}" srcOrd="3" destOrd="0" presId="urn:microsoft.com/office/officeart/2018/5/layout/IconLeafLabelList"/>
    <dgm:cxn modelId="{E1B939D8-F6C6-41E1-89C3-BE90EB30E967}" type="presParOf" srcId="{2D26C6C6-CCB7-4036-B887-CB24E2FB3A9A}" destId="{8F1B74F3-646A-470B-B61A-9E0246B00BFC}" srcOrd="7" destOrd="0" presId="urn:microsoft.com/office/officeart/2018/5/layout/IconLeafLabelList"/>
    <dgm:cxn modelId="{FB491C61-3460-4EED-A211-5494C2AD7D52}" type="presParOf" srcId="{2D26C6C6-CCB7-4036-B887-CB24E2FB3A9A}" destId="{9A5BCDAA-B1D8-4045-B82A-9DDC415A5B88}" srcOrd="8" destOrd="0" presId="urn:microsoft.com/office/officeart/2018/5/layout/IconLeafLabelList"/>
    <dgm:cxn modelId="{3291122D-B482-4E86-9926-DF550C9FC742}" type="presParOf" srcId="{9A5BCDAA-B1D8-4045-B82A-9DDC415A5B88}" destId="{6540C7F3-4333-4256-A72F-6FE66381C6B1}" srcOrd="0" destOrd="0" presId="urn:microsoft.com/office/officeart/2018/5/layout/IconLeafLabelList"/>
    <dgm:cxn modelId="{4C404A43-B316-438E-BC87-911F8CFC3E50}" type="presParOf" srcId="{9A5BCDAA-B1D8-4045-B82A-9DDC415A5B88}" destId="{5BD8981E-58C0-4A96-9DE1-F14E630F1FE7}" srcOrd="1" destOrd="0" presId="urn:microsoft.com/office/officeart/2018/5/layout/IconLeafLabelList"/>
    <dgm:cxn modelId="{415F9114-6AD0-44F7-95D5-FC5AF037767C}" type="presParOf" srcId="{9A5BCDAA-B1D8-4045-B82A-9DDC415A5B88}" destId="{B882E9BB-CFCE-4CFE-A821-774D837DE083}" srcOrd="2" destOrd="0" presId="urn:microsoft.com/office/officeart/2018/5/layout/IconLeafLabelList"/>
    <dgm:cxn modelId="{CBBFA41F-B0A0-4479-8445-E01DEDE5C4D4}" type="presParOf" srcId="{9A5BCDAA-B1D8-4045-B82A-9DDC415A5B88}" destId="{27EF3D18-D8DC-4F04-BC45-8E119B524F98}" srcOrd="3" destOrd="0" presId="urn:microsoft.com/office/officeart/2018/5/layout/IconLeafLabelList"/>
    <dgm:cxn modelId="{44B7028F-9285-42CD-A7B5-E20B4AD24A7F}" type="presParOf" srcId="{2D26C6C6-CCB7-4036-B887-CB24E2FB3A9A}" destId="{93198A1D-572F-44FF-8C01-041BF3612FAA}" srcOrd="9" destOrd="0" presId="urn:microsoft.com/office/officeart/2018/5/layout/IconLeafLabelList"/>
    <dgm:cxn modelId="{88F137A6-D58E-41C3-88C0-263CF29DFDF6}" type="presParOf" srcId="{2D26C6C6-CCB7-4036-B887-CB24E2FB3A9A}" destId="{3BB4A0A5-4A5D-4163-A290-9AFED038C1B5}" srcOrd="10" destOrd="0" presId="urn:microsoft.com/office/officeart/2018/5/layout/IconLeafLabelList"/>
    <dgm:cxn modelId="{B06BAD25-C7E9-4FCF-A446-CB00667B072D}" type="presParOf" srcId="{3BB4A0A5-4A5D-4163-A290-9AFED038C1B5}" destId="{E545494C-1D38-42DF-9414-779A1D61366F}" srcOrd="0" destOrd="0" presId="urn:microsoft.com/office/officeart/2018/5/layout/IconLeafLabelList"/>
    <dgm:cxn modelId="{155F9AF0-9D04-49BC-BEC9-C47C4EB967A0}" type="presParOf" srcId="{3BB4A0A5-4A5D-4163-A290-9AFED038C1B5}" destId="{F52C4DE7-4B20-4870-B6AF-B9BADFFA8935}" srcOrd="1" destOrd="0" presId="urn:microsoft.com/office/officeart/2018/5/layout/IconLeafLabelList"/>
    <dgm:cxn modelId="{06E9527C-3262-431B-B7F9-36AE931D9DC0}" type="presParOf" srcId="{3BB4A0A5-4A5D-4163-A290-9AFED038C1B5}" destId="{BBC2ADAD-69E8-4407-9194-8760505ACC86}" srcOrd="2" destOrd="0" presId="urn:microsoft.com/office/officeart/2018/5/layout/IconLeafLabelList"/>
    <dgm:cxn modelId="{DFC33952-AFF8-45B6-A17B-46F93E275359}" type="presParOf" srcId="{3BB4A0A5-4A5D-4163-A290-9AFED038C1B5}" destId="{6DF4A52E-9982-4D66-9A2F-A9C56E7D87D1}" srcOrd="3" destOrd="0" presId="urn:microsoft.com/office/officeart/2018/5/layout/IconLeafLabelList"/>
    <dgm:cxn modelId="{BEC91268-C27B-4C33-B052-A33BEAEC3F96}" type="presParOf" srcId="{2D26C6C6-CCB7-4036-B887-CB24E2FB3A9A}" destId="{E46D84F8-A7B3-407F-8DEF-0B8725F8D8AB}" srcOrd="11" destOrd="0" presId="urn:microsoft.com/office/officeart/2018/5/layout/IconLeafLabelList"/>
    <dgm:cxn modelId="{34E32727-2712-4236-9DE9-F4AFFBD0E3F3}" type="presParOf" srcId="{2D26C6C6-CCB7-4036-B887-CB24E2FB3A9A}" destId="{5CBFA9AC-60B2-4A60-808C-B8C76A6537F8}" srcOrd="12" destOrd="0" presId="urn:microsoft.com/office/officeart/2018/5/layout/IconLeafLabelList"/>
    <dgm:cxn modelId="{4E9DF25C-1326-469B-958C-5EB572704AEB}" type="presParOf" srcId="{5CBFA9AC-60B2-4A60-808C-B8C76A6537F8}" destId="{65D228E2-D63C-40D3-9894-4CE3B7039E40}" srcOrd="0" destOrd="0" presId="urn:microsoft.com/office/officeart/2018/5/layout/IconLeafLabelList"/>
    <dgm:cxn modelId="{F5544A99-1EAC-4E3B-9D19-799D90E6462E}" type="presParOf" srcId="{5CBFA9AC-60B2-4A60-808C-B8C76A6537F8}" destId="{6EE57933-BC2C-47AE-A2FE-A9A803CFBA0C}" srcOrd="1" destOrd="0" presId="urn:microsoft.com/office/officeart/2018/5/layout/IconLeafLabelList"/>
    <dgm:cxn modelId="{9AC6BFA4-9BEA-48C6-822A-7265C6F1EB7C}" type="presParOf" srcId="{5CBFA9AC-60B2-4A60-808C-B8C76A6537F8}" destId="{754B952C-55E6-49DF-BC41-5371F38EAFB6}" srcOrd="2" destOrd="0" presId="urn:microsoft.com/office/officeart/2018/5/layout/IconLeafLabelList"/>
    <dgm:cxn modelId="{152D088B-6D3E-4697-8107-0175A7C5A2CC}" type="presParOf" srcId="{5CBFA9AC-60B2-4A60-808C-B8C76A6537F8}" destId="{D3D30D49-E14C-49E0-AEE5-D07DB4744426}" srcOrd="3" destOrd="0" presId="urn:microsoft.com/office/officeart/2018/5/layout/IconLeafLabelList"/>
    <dgm:cxn modelId="{8D7A8084-27F6-45DA-92A8-68D127EBEC11}" type="presParOf" srcId="{2D26C6C6-CCB7-4036-B887-CB24E2FB3A9A}" destId="{1D4CA859-B108-47D0-86C6-00B5F77361CD}" srcOrd="13" destOrd="0" presId="urn:microsoft.com/office/officeart/2018/5/layout/IconLeafLabelList"/>
    <dgm:cxn modelId="{A3EB781C-A86E-4163-A639-5AF2361B588C}" type="presParOf" srcId="{2D26C6C6-CCB7-4036-B887-CB24E2FB3A9A}" destId="{42605D79-5003-4DE5-9A63-B349F2EDCAC2}" srcOrd="14" destOrd="0" presId="urn:microsoft.com/office/officeart/2018/5/layout/IconLeafLabelList"/>
    <dgm:cxn modelId="{C73BB334-A4D8-4258-97D3-BA8693432A7C}" type="presParOf" srcId="{42605D79-5003-4DE5-9A63-B349F2EDCAC2}" destId="{5E35DCAB-B0E9-4489-85F8-57FA0D5C60C7}" srcOrd="0" destOrd="0" presId="urn:microsoft.com/office/officeart/2018/5/layout/IconLeafLabelList"/>
    <dgm:cxn modelId="{AA879B08-EAF8-40E7-8D18-694358268E7A}" type="presParOf" srcId="{42605D79-5003-4DE5-9A63-B349F2EDCAC2}" destId="{C56ADF6F-CC01-4DC1-AB8D-83C0240BFD7C}" srcOrd="1" destOrd="0" presId="urn:microsoft.com/office/officeart/2018/5/layout/IconLeafLabelList"/>
    <dgm:cxn modelId="{F53AD044-C7F9-4992-B84B-C7807CB77FB3}" type="presParOf" srcId="{42605D79-5003-4DE5-9A63-B349F2EDCAC2}" destId="{2E0185CD-3200-4A39-B6E4-3F24FA5003C9}" srcOrd="2" destOrd="0" presId="urn:microsoft.com/office/officeart/2018/5/layout/IconLeafLabelList"/>
    <dgm:cxn modelId="{F8A76E03-055F-4101-ABD0-5AED1004C18C}" type="presParOf" srcId="{42605D79-5003-4DE5-9A63-B349F2EDCAC2}" destId="{8026C6AB-1C76-4A2D-8C84-A2436B05303D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7AC81-2A95-4880-9853-3A8EF5446E74}">
      <dsp:nvSpPr>
        <dsp:cNvPr id="0" name=""/>
        <dsp:cNvSpPr/>
      </dsp:nvSpPr>
      <dsp:spPr>
        <a:xfrm>
          <a:off x="898829" y="552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95B1A8-AB8E-4670-A2C0-2B32B5F20002}">
      <dsp:nvSpPr>
        <dsp:cNvPr id="0" name=""/>
        <dsp:cNvSpPr/>
      </dsp:nvSpPr>
      <dsp:spPr>
        <a:xfrm>
          <a:off x="1112262" y="213986"/>
          <a:ext cx="574628" cy="57462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2D619-3420-4CF2-AC75-422026C96255}">
      <dsp:nvSpPr>
        <dsp:cNvPr id="0" name=""/>
        <dsp:cNvSpPr/>
      </dsp:nvSpPr>
      <dsp:spPr>
        <a:xfrm>
          <a:off x="578678" y="1313990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Autocratic</a:t>
          </a:r>
        </a:p>
      </dsp:txBody>
      <dsp:txXfrm>
        <a:off x="578678" y="1313990"/>
        <a:ext cx="1641796" cy="656718"/>
      </dsp:txXfrm>
    </dsp:sp>
    <dsp:sp modelId="{002C27DC-63EE-46A6-9281-1497A7A6C8D5}">
      <dsp:nvSpPr>
        <dsp:cNvPr id="0" name=""/>
        <dsp:cNvSpPr/>
      </dsp:nvSpPr>
      <dsp:spPr>
        <a:xfrm>
          <a:off x="2827940" y="552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76CDF9-3D4E-4C29-B21C-3EB490C98B0E}">
      <dsp:nvSpPr>
        <dsp:cNvPr id="0" name=""/>
        <dsp:cNvSpPr/>
      </dsp:nvSpPr>
      <dsp:spPr>
        <a:xfrm>
          <a:off x="3041374" y="213986"/>
          <a:ext cx="574628" cy="57462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1F8C5-B7EF-478F-91CE-4B8399896569}">
      <dsp:nvSpPr>
        <dsp:cNvPr id="0" name=""/>
        <dsp:cNvSpPr/>
      </dsp:nvSpPr>
      <dsp:spPr>
        <a:xfrm>
          <a:off x="2507790" y="1313990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Bureaucratic</a:t>
          </a:r>
        </a:p>
      </dsp:txBody>
      <dsp:txXfrm>
        <a:off x="2507790" y="1313990"/>
        <a:ext cx="1641796" cy="656718"/>
      </dsp:txXfrm>
    </dsp:sp>
    <dsp:sp modelId="{328F15BA-4772-494E-9FEE-5ACA997D8176}">
      <dsp:nvSpPr>
        <dsp:cNvPr id="0" name=""/>
        <dsp:cNvSpPr/>
      </dsp:nvSpPr>
      <dsp:spPr>
        <a:xfrm>
          <a:off x="4757051" y="552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8BDD1-91BA-484D-B61E-A15526CB716E}">
      <dsp:nvSpPr>
        <dsp:cNvPr id="0" name=""/>
        <dsp:cNvSpPr/>
      </dsp:nvSpPr>
      <dsp:spPr>
        <a:xfrm>
          <a:off x="4970485" y="213986"/>
          <a:ext cx="574628" cy="574628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FEC8E8-F6D9-4D5B-A93C-FCB9EAD4BC18}">
      <dsp:nvSpPr>
        <dsp:cNvPr id="0" name=""/>
        <dsp:cNvSpPr/>
      </dsp:nvSpPr>
      <dsp:spPr>
        <a:xfrm>
          <a:off x="4436901" y="1313990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Coaching</a:t>
          </a:r>
        </a:p>
      </dsp:txBody>
      <dsp:txXfrm>
        <a:off x="4436901" y="1313990"/>
        <a:ext cx="1641796" cy="656718"/>
      </dsp:txXfrm>
    </dsp:sp>
    <dsp:sp modelId="{F9A29F8D-E949-41C4-A79D-16B5BF1DE78A}">
      <dsp:nvSpPr>
        <dsp:cNvPr id="0" name=""/>
        <dsp:cNvSpPr/>
      </dsp:nvSpPr>
      <dsp:spPr>
        <a:xfrm>
          <a:off x="6686163" y="552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381D63-3681-4CCB-9A12-160446D1DBD9}">
      <dsp:nvSpPr>
        <dsp:cNvPr id="0" name=""/>
        <dsp:cNvSpPr/>
      </dsp:nvSpPr>
      <dsp:spPr>
        <a:xfrm>
          <a:off x="6899596" y="213986"/>
          <a:ext cx="574628" cy="57462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BDEEC-C67F-4618-A2FF-F21E9C728FDD}">
      <dsp:nvSpPr>
        <dsp:cNvPr id="0" name=""/>
        <dsp:cNvSpPr/>
      </dsp:nvSpPr>
      <dsp:spPr>
        <a:xfrm>
          <a:off x="6366012" y="1313990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Democratic</a:t>
          </a:r>
        </a:p>
      </dsp:txBody>
      <dsp:txXfrm>
        <a:off x="6366012" y="1313990"/>
        <a:ext cx="1641796" cy="656718"/>
      </dsp:txXfrm>
    </dsp:sp>
    <dsp:sp modelId="{6540C7F3-4333-4256-A72F-6FE66381C6B1}">
      <dsp:nvSpPr>
        <dsp:cNvPr id="0" name=""/>
        <dsp:cNvSpPr/>
      </dsp:nvSpPr>
      <dsp:spPr>
        <a:xfrm>
          <a:off x="8615274" y="552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8981E-58C0-4A96-9DE1-F14E630F1FE7}">
      <dsp:nvSpPr>
        <dsp:cNvPr id="0" name=""/>
        <dsp:cNvSpPr/>
      </dsp:nvSpPr>
      <dsp:spPr>
        <a:xfrm>
          <a:off x="8828708" y="213986"/>
          <a:ext cx="574628" cy="574628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F3D18-D8DC-4F04-BC45-8E119B524F98}">
      <dsp:nvSpPr>
        <dsp:cNvPr id="0" name=""/>
        <dsp:cNvSpPr/>
      </dsp:nvSpPr>
      <dsp:spPr>
        <a:xfrm>
          <a:off x="8295124" y="1313990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Laissez-Faire</a:t>
          </a:r>
        </a:p>
      </dsp:txBody>
      <dsp:txXfrm>
        <a:off x="8295124" y="1313990"/>
        <a:ext cx="1641796" cy="656718"/>
      </dsp:txXfrm>
    </dsp:sp>
    <dsp:sp modelId="{E545494C-1D38-42DF-9414-779A1D61366F}">
      <dsp:nvSpPr>
        <dsp:cNvPr id="0" name=""/>
        <dsp:cNvSpPr/>
      </dsp:nvSpPr>
      <dsp:spPr>
        <a:xfrm>
          <a:off x="2827940" y="238115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C4DE7-4B20-4870-B6AF-B9BADFFA8935}">
      <dsp:nvSpPr>
        <dsp:cNvPr id="0" name=""/>
        <dsp:cNvSpPr/>
      </dsp:nvSpPr>
      <dsp:spPr>
        <a:xfrm>
          <a:off x="3041374" y="2594591"/>
          <a:ext cx="574628" cy="574628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F4A52E-9982-4D66-9A2F-A9C56E7D87D1}">
      <dsp:nvSpPr>
        <dsp:cNvPr id="0" name=""/>
        <dsp:cNvSpPr/>
      </dsp:nvSpPr>
      <dsp:spPr>
        <a:xfrm>
          <a:off x="2507790" y="369459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Pacesetter</a:t>
          </a:r>
        </a:p>
      </dsp:txBody>
      <dsp:txXfrm>
        <a:off x="2507790" y="3694595"/>
        <a:ext cx="1641796" cy="656718"/>
      </dsp:txXfrm>
    </dsp:sp>
    <dsp:sp modelId="{65D228E2-D63C-40D3-9894-4CE3B7039E40}">
      <dsp:nvSpPr>
        <dsp:cNvPr id="0" name=""/>
        <dsp:cNvSpPr/>
      </dsp:nvSpPr>
      <dsp:spPr>
        <a:xfrm>
          <a:off x="4757051" y="238115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57933-BC2C-47AE-A2FE-A9A803CFBA0C}">
      <dsp:nvSpPr>
        <dsp:cNvPr id="0" name=""/>
        <dsp:cNvSpPr/>
      </dsp:nvSpPr>
      <dsp:spPr>
        <a:xfrm>
          <a:off x="4970485" y="2594591"/>
          <a:ext cx="574628" cy="57462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30D49-E14C-49E0-AEE5-D07DB4744426}">
      <dsp:nvSpPr>
        <dsp:cNvPr id="0" name=""/>
        <dsp:cNvSpPr/>
      </dsp:nvSpPr>
      <dsp:spPr>
        <a:xfrm>
          <a:off x="4436901" y="369459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Servant</a:t>
          </a:r>
        </a:p>
      </dsp:txBody>
      <dsp:txXfrm>
        <a:off x="4436901" y="3694595"/>
        <a:ext cx="1641796" cy="656718"/>
      </dsp:txXfrm>
    </dsp:sp>
    <dsp:sp modelId="{5E35DCAB-B0E9-4489-85F8-57FA0D5C60C7}">
      <dsp:nvSpPr>
        <dsp:cNvPr id="0" name=""/>
        <dsp:cNvSpPr/>
      </dsp:nvSpPr>
      <dsp:spPr>
        <a:xfrm>
          <a:off x="6686163" y="238115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ADF6F-CC01-4DC1-AB8D-83C0240BFD7C}">
      <dsp:nvSpPr>
        <dsp:cNvPr id="0" name=""/>
        <dsp:cNvSpPr/>
      </dsp:nvSpPr>
      <dsp:spPr>
        <a:xfrm>
          <a:off x="6899596" y="2594591"/>
          <a:ext cx="574628" cy="574628"/>
        </a:xfrm>
        <a:prstGeom prst="rect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6C6AB-1C76-4A2D-8C84-A2436B05303D}">
      <dsp:nvSpPr>
        <dsp:cNvPr id="0" name=""/>
        <dsp:cNvSpPr/>
      </dsp:nvSpPr>
      <dsp:spPr>
        <a:xfrm>
          <a:off x="6366012" y="369459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Visionary</a:t>
          </a:r>
        </a:p>
      </dsp:txBody>
      <dsp:txXfrm>
        <a:off x="6366012" y="3694595"/>
        <a:ext cx="1641796" cy="656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7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5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53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71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576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35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37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4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017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48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660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274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775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12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0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53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52.jpeg"/><Relationship Id="rId4" Type="http://schemas.openxmlformats.org/officeDocument/2006/relationships/image" Target="../media/image49.tiff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59123"/>
            <a:chOff x="956603" y="-450166"/>
            <a:chExt cx="8870659" cy="2659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212365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LEADERSHIP STYLES OVERVIEW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ln w="19050">
                  <a:solidFill>
                    <a:schemeClr val="bg1"/>
                  </a:solidFill>
                </a:ln>
                <a:solidFill>
                  <a:srgbClr val="F589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STYLES OVERVIEW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Define leadership as it relates to school nutrition.</a:t>
            </a:r>
          </a:p>
          <a:p>
            <a:r>
              <a:rPr lang="en-US" dirty="0"/>
              <a:t>Recall the importance of leadership in school nutrition. </a:t>
            </a:r>
          </a:p>
          <a:p>
            <a:r>
              <a:rPr lang="en-US" dirty="0"/>
              <a:t>Describe common leadership styles. </a:t>
            </a:r>
          </a:p>
          <a:p>
            <a:r>
              <a:rPr lang="en-US" dirty="0"/>
              <a:t>Identify strategies for choosing the most effective leadership style by situation.</a:t>
            </a:r>
          </a:p>
          <a:p>
            <a:r>
              <a:rPr lang="en-US" dirty="0"/>
              <a:t>Recall strategies for identifying ongoing leadership development.</a:t>
            </a:r>
          </a:p>
          <a:p>
            <a:r>
              <a:rPr lang="en-US" dirty="0"/>
              <a:t>Articulate their personal leadership style and preferences, considering the context, team needs, and goals.</a:t>
            </a:r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0BA0BF-609E-F959-279E-83F5A9DB7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Definition of Leadership</a:t>
            </a:r>
          </a:p>
        </p:txBody>
      </p:sp>
      <p:pic>
        <p:nvPicPr>
          <p:cNvPr id="13" name="Content Placeholder 9" descr="A close-up of a dictionary and the word leadership highlighted pink stating: ability to lead">
            <a:extLst>
              <a:ext uri="{FF2B5EF4-FFF2-40B4-BE49-F238E27FC236}">
                <a16:creationId xmlns:a16="http://schemas.microsoft.com/office/drawing/2014/main" id="{50EB9F09-B45C-8AAD-5A26-D4A5E2560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2732367" y="1690689"/>
            <a:ext cx="6727267" cy="4441763"/>
          </a:xfrm>
        </p:spPr>
      </p:pic>
    </p:spTree>
    <p:extLst>
      <p:ext uri="{BB962C8B-B14F-4D97-AF65-F5344CB8AC3E}">
        <p14:creationId xmlns:p14="http://schemas.microsoft.com/office/powerpoint/2010/main" val="1173417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0621-901D-10F9-DD03-6134CAF25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Importance of Leadership in School Nutrition</a:t>
            </a:r>
          </a:p>
        </p:txBody>
      </p:sp>
      <p:pic>
        <p:nvPicPr>
          <p:cNvPr id="5" name="Content Placeholder 4" descr="A group of people pointing at a diagram of leadership related themes: support, vision, contribution, responsibility, motivation, mentor, ethic, influence, decision, management, communication, teamwork">
            <a:extLst>
              <a:ext uri="{FF2B5EF4-FFF2-40B4-BE49-F238E27FC236}">
                <a16:creationId xmlns:a16="http://schemas.microsoft.com/office/drawing/2014/main" id="{0CA28922-76BE-BF19-BF2B-A6540660D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07"/>
          <a:stretch/>
        </p:blipFill>
        <p:spPr>
          <a:xfrm>
            <a:off x="2899434" y="1692183"/>
            <a:ext cx="6393133" cy="4295775"/>
          </a:xfrm>
        </p:spPr>
      </p:pic>
    </p:spTree>
    <p:extLst>
      <p:ext uri="{BB962C8B-B14F-4D97-AF65-F5344CB8AC3E}">
        <p14:creationId xmlns:p14="http://schemas.microsoft.com/office/powerpoint/2010/main" val="3852109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LEADERSHIP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1"/>
          <a:stretch/>
        </p:blipFill>
        <p:spPr>
          <a:xfrm>
            <a:off x="4777316" y="1228889"/>
            <a:ext cx="6780700" cy="439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00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9930-1F81-866A-B15F-616CAF84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Common Leadership Styles</a:t>
            </a:r>
          </a:p>
        </p:txBody>
      </p:sp>
      <p:graphicFrame>
        <p:nvGraphicFramePr>
          <p:cNvPr id="5" name="Content Placeholder 2" descr="Autocratic, Bureaucratic, Coaching, Democratic, Laissez-Faire, Pacesetter, Servant, and Visionary Leadership Styles.&#10;">
            <a:extLst>
              <a:ext uri="{FF2B5EF4-FFF2-40B4-BE49-F238E27FC236}">
                <a16:creationId xmlns:a16="http://schemas.microsoft.com/office/drawing/2014/main" id="{39F5B3DC-9ACD-D5AB-E3C5-ACADA3C9A3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669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B5EEB-2563-57ED-7FA8-16345AB73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b="1" dirty="0"/>
              <a:t>Autocratic Leadership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5446C58-C268-D5BB-A72D-348B55E27F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Authoritarian style</a:t>
            </a:r>
          </a:p>
          <a:p>
            <a:r>
              <a:rPr lang="en-US" sz="2667" dirty="0"/>
              <a:t>Solo decisions</a:t>
            </a:r>
          </a:p>
          <a:p>
            <a:r>
              <a:rPr lang="en-US" sz="2667" dirty="0"/>
              <a:t>Expect strict compliance</a:t>
            </a:r>
          </a:p>
          <a:p>
            <a:r>
              <a:rPr lang="en-US" sz="2667" dirty="0"/>
              <a:t>Highly structured approach</a:t>
            </a:r>
          </a:p>
        </p:txBody>
      </p:sp>
      <p:pic>
        <p:nvPicPr>
          <p:cNvPr id="5" name="Content Placeholder 4" descr="A blue and white crown">
            <a:extLst>
              <a:ext uri="{FF2B5EF4-FFF2-40B4-BE49-F238E27FC236}">
                <a16:creationId xmlns:a16="http://schemas.microsoft.com/office/drawing/2014/main" id="{79579DC6-094D-3E03-E9D5-85C6B03B2D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3" b="95926" l="1389" r="96389">
                        <a14:foregroundMark x1="13611" y1="27037" x2="13611" y2="27037"/>
                        <a14:foregroundMark x1="13056" y1="15833" x2="13056" y2="15833"/>
                        <a14:foregroundMark x1="7500" y1="38796" x2="7500" y2="38796"/>
                        <a14:foregroundMark x1="1574" y1="29815" x2="1574" y2="29815"/>
                        <a14:foregroundMark x1="50278" y1="18611" x2="50278" y2="18611"/>
                        <a14:foregroundMark x1="48241" y1="5093" x2="48241" y2="5093"/>
                        <a14:foregroundMark x1="86296" y1="29259" x2="86296" y2="29259"/>
                        <a14:foregroundMark x1="96389" y1="35370" x2="96389" y2="35370"/>
                        <a14:foregroundMark x1="76759" y1="86852" x2="76759" y2="86852"/>
                        <a14:foregroundMark x1="49630" y1="58704" x2="49630" y2="58704"/>
                        <a14:foregroundMark x1="56204" y1="95926" x2="56204" y2="9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  <a:noFill/>
        </p:spPr>
      </p:pic>
    </p:spTree>
    <p:extLst>
      <p:ext uri="{BB962C8B-B14F-4D97-AF65-F5344CB8AC3E}">
        <p14:creationId xmlns:p14="http://schemas.microsoft.com/office/powerpoint/2010/main" val="998402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5A1B-451D-D6B0-215F-F30E7D1B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Bureaucratic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6C354-0BB3-D359-23C2-E44BC69BA0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Rule adherence</a:t>
            </a:r>
          </a:p>
          <a:p>
            <a:r>
              <a:rPr lang="en-US" sz="2667" dirty="0"/>
              <a:t>Precise procedures</a:t>
            </a:r>
          </a:p>
          <a:p>
            <a:r>
              <a:rPr lang="en-US" sz="2667" dirty="0"/>
              <a:t>Effective in regulation</a:t>
            </a:r>
          </a:p>
          <a:p>
            <a:r>
              <a:rPr lang="en-US" sz="2667" dirty="0"/>
              <a:t>Suited for specific industries</a:t>
            </a:r>
          </a:p>
        </p:txBody>
      </p:sp>
      <p:pic>
        <p:nvPicPr>
          <p:cNvPr id="10" name="Content Placeholder 9" descr="A blue and white icon with a shield and check marks">
            <a:extLst>
              <a:ext uri="{FF2B5EF4-FFF2-40B4-BE49-F238E27FC236}">
                <a16:creationId xmlns:a16="http://schemas.microsoft.com/office/drawing/2014/main" id="{A7DE3154-E93F-8804-2DBB-F2A8ABCD4D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63" b="99352" l="1852" r="96759">
                        <a14:foregroundMark x1="22500" y1="11019" x2="66481" y2="18426"/>
                        <a14:foregroundMark x1="39630" y1="7500" x2="41574" y2="46574"/>
                        <a14:foregroundMark x1="41574" y1="46574" x2="41019" y2="48241"/>
                        <a14:foregroundMark x1="6111" y1="13333" x2="12315" y2="10463"/>
                        <a14:foregroundMark x1="12315" y1="10463" x2="11111" y2="11019"/>
                        <a14:foregroundMark x1="9537" y1="11481" x2="12315" y2="7037"/>
                        <a14:foregroundMark x1="13241" y1="4537" x2="12315" y2="12407"/>
                        <a14:foregroundMark x1="3056" y1="14259" x2="1944" y2="14722"/>
                        <a14:foregroundMark x1="23148" y1="6111" x2="58148" y2="2963"/>
                        <a14:foregroundMark x1="58148" y1="2963" x2="67870" y2="6111"/>
                        <a14:foregroundMark x1="67870" y1="6111" x2="57870" y2="12037"/>
                        <a14:foregroundMark x1="57870" y1="12037" x2="57685" y2="8889"/>
                        <a14:foregroundMark x1="26389" y1="5463" x2="20370" y2="3796"/>
                        <a14:foregroundMark x1="20833" y1="3796" x2="20648" y2="19815"/>
                        <a14:foregroundMark x1="27315" y1="9815" x2="35000" y2="22130"/>
                        <a14:foregroundMark x1="24537" y1="16574" x2="2593" y2="23241"/>
                        <a14:foregroundMark x1="4907" y1="22593" x2="7130" y2="93611"/>
                        <a14:foregroundMark x1="7130" y1="93611" x2="38519" y2="91111"/>
                        <a14:foregroundMark x1="38519" y1="91111" x2="56944" y2="93148"/>
                        <a14:foregroundMark x1="62778" y1="96852" x2="50463" y2="99352"/>
                        <a14:foregroundMark x1="50463" y1="99352" x2="38333" y2="97685"/>
                        <a14:foregroundMark x1="38333" y1="97685" x2="26111" y2="91019"/>
                        <a14:foregroundMark x1="26111" y1="91019" x2="18426" y2="91389"/>
                        <a14:foregroundMark x1="18426" y1="91389" x2="9630" y2="95926"/>
                        <a14:foregroundMark x1="9630" y1="95926" x2="29630" y2="90370"/>
                        <a14:foregroundMark x1="29630" y1="90370" x2="44907" y2="95185"/>
                        <a14:foregroundMark x1="7222" y1="87593" x2="2593" y2="99352"/>
                        <a14:foregroundMark x1="36389" y1="95000" x2="38704" y2="88241"/>
                        <a14:foregroundMark x1="2130" y1="78056" x2="40278" y2="74907"/>
                        <a14:foregroundMark x1="40278" y1="74907" x2="51852" y2="76481"/>
                        <a14:foregroundMark x1="17870" y1="75278" x2="25278" y2="78056"/>
                        <a14:foregroundMark x1="32870" y1="74815" x2="43056" y2="78889"/>
                        <a14:foregroundMark x1="43056" y1="78889" x2="43056" y2="78981"/>
                        <a14:foregroundMark x1="3981" y1="63056" x2="21759" y2="62315"/>
                        <a14:foregroundMark x1="16481" y1="64444" x2="36111" y2="62778"/>
                        <a14:foregroundMark x1="32222" y1="65556" x2="42593" y2="64167"/>
                        <a14:foregroundMark x1="31481" y1="63241" x2="46296" y2="62778"/>
                        <a14:foregroundMark x1="46296" y1="62778" x2="52315" y2="62778"/>
                        <a14:foregroundMark x1="4259" y1="50741" x2="33796" y2="51574"/>
                        <a14:foregroundMark x1="33796" y1="51574" x2="43148" y2="45833"/>
                        <a14:foregroundMark x1="43148" y1="45833" x2="42870" y2="41019"/>
                        <a14:foregroundMark x1="60185" y1="10093" x2="70926" y2="14444"/>
                        <a14:foregroundMark x1="70926" y1="14444" x2="76296" y2="26852"/>
                        <a14:foregroundMark x1="76296" y1="26852" x2="76852" y2="35370"/>
                        <a14:foregroundMark x1="76852" y1="35370" x2="73241" y2="43981"/>
                        <a14:foregroundMark x1="73241" y1="43981" x2="67037" y2="47778"/>
                        <a14:foregroundMark x1="67037" y1="47778" x2="52593" y2="50926"/>
                        <a14:foregroundMark x1="52593" y1="50926" x2="39630" y2="49352"/>
                        <a14:foregroundMark x1="62037" y1="13981" x2="74815" y2="5926"/>
                        <a14:foregroundMark x1="18981" y1="27870" x2="20833" y2="28148"/>
                        <a14:foregroundMark x1="14167" y1="28611" x2="15278" y2="39630"/>
                        <a14:foregroundMark x1="12963" y1="38704" x2="13426" y2="41759"/>
                        <a14:foregroundMark x1="14630" y1="41481" x2="22963" y2="40833"/>
                        <a14:foregroundMark x1="21759" y1="41019" x2="26852" y2="41296"/>
                        <a14:foregroundMark x1="28056" y1="41759" x2="28056" y2="35463"/>
                        <a14:foregroundMark x1="27778" y1="35000" x2="28056" y2="31296"/>
                        <a14:foregroundMark x1="28241" y1="31111" x2="28241" y2="29074"/>
                        <a14:foregroundMark x1="28241" y1="27222" x2="17407" y2="28148"/>
                        <a14:foregroundMark x1="51667" y1="29537" x2="65093" y2="27870"/>
                        <a14:foregroundMark x1="62778" y1="37593" x2="60463" y2="41759"/>
                        <a14:foregroundMark x1="50926" y1="41481" x2="66019" y2="39444"/>
                        <a14:foregroundMark x1="51204" y1="40093" x2="52778" y2="41944"/>
                        <a14:foregroundMark x1="68981" y1="63241" x2="83611" y2="57037"/>
                        <a14:foregroundMark x1="83611" y1="57037" x2="83611" y2="57037"/>
                        <a14:foregroundMark x1="83611" y1="57037" x2="83611" y2="57037"/>
                        <a14:foregroundMark x1="83333" y1="58611" x2="92593" y2="63519"/>
                        <a14:foregroundMark x1="95833" y1="66944" x2="86852" y2="85741"/>
                        <a14:foregroundMark x1="63241" y1="70926" x2="72407" y2="92222"/>
                        <a14:foregroundMark x1="72407" y1="92222" x2="72222" y2="92685"/>
                        <a14:foregroundMark x1="73611" y1="90370" x2="93426" y2="78889"/>
                        <a14:foregroundMark x1="93426" y1="78889" x2="93704" y2="78519"/>
                        <a14:foregroundMark x1="95833" y1="64444" x2="81759" y2="79444"/>
                        <a14:foregroundMark x1="73148" y1="58889" x2="74444" y2="67130"/>
                        <a14:foregroundMark x1="74444" y1="67130" x2="74537" y2="67222"/>
                        <a14:foregroundMark x1="76204" y1="55185" x2="76389" y2="72500"/>
                        <a14:foregroundMark x1="96759" y1="60741" x2="60185" y2="63981"/>
                        <a14:foregroundMark x1="94167" y1="72500" x2="75185" y2="95926"/>
                        <a14:foregroundMark x1="75185" y1="95926" x2="75278" y2="96852"/>
                        <a14:backgroundMark x1="12315" y1="57963" x2="30648" y2="56667"/>
                        <a14:backgroundMark x1="30648" y1="56667" x2="49815" y2="57500"/>
                        <a14:backgroundMark x1="55370" y1="63981" x2="57222" y2="82685"/>
                        <a14:backgroundMark x1="57222" y1="82685" x2="56944" y2="83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825626"/>
            <a:ext cx="4080933" cy="4080933"/>
          </a:xfrm>
        </p:spPr>
      </p:pic>
    </p:spTree>
    <p:extLst>
      <p:ext uri="{BB962C8B-B14F-4D97-AF65-F5344CB8AC3E}">
        <p14:creationId xmlns:p14="http://schemas.microsoft.com/office/powerpoint/2010/main" val="384061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4E312-55BA-09CD-F6E7-90768209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Coaching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ABB20-E088-7368-08AB-5BD6579904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Personal growth focus</a:t>
            </a:r>
          </a:p>
          <a:p>
            <a:r>
              <a:rPr lang="en-US" sz="2667" dirty="0"/>
              <a:t>Professional development</a:t>
            </a:r>
          </a:p>
          <a:p>
            <a:r>
              <a:rPr lang="en-US" sz="2667" dirty="0"/>
              <a:t>Time investment</a:t>
            </a:r>
          </a:p>
          <a:p>
            <a:r>
              <a:rPr lang="en-US" sz="2667" dirty="0"/>
              <a:t>Skill enhancement opportunities</a:t>
            </a:r>
          </a:p>
        </p:txBody>
      </p:sp>
      <p:pic>
        <p:nvPicPr>
          <p:cNvPr id="10" name="Content Placeholder 9" descr="A blue icon of people climbing stairs and arrow pointing to a target">
            <a:extLst>
              <a:ext uri="{FF2B5EF4-FFF2-40B4-BE49-F238E27FC236}">
                <a16:creationId xmlns:a16="http://schemas.microsoft.com/office/drawing/2014/main" id="{8EA78692-5394-A657-44A9-CAA55509E3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41" b="98889" l="4167" r="97407">
                        <a14:foregroundMark x1="25463" y1="15833" x2="25463" y2="15833"/>
                        <a14:foregroundMark x1="36389" y1="21204" x2="36389" y2="21204"/>
                        <a14:foregroundMark x1="46296" y1="19352" x2="46296" y2="19352"/>
                        <a14:foregroundMark x1="19259" y1="34074" x2="19259" y2="34074"/>
                        <a14:foregroundMark x1="21296" y1="47778" x2="21296" y2="47778"/>
                        <a14:foregroundMark x1="4259" y1="57037" x2="4259" y2="57037"/>
                        <a14:foregroundMark x1="37315" y1="40093" x2="37315" y2="40093"/>
                        <a14:foregroundMark x1="49815" y1="77130" x2="49815" y2="77130"/>
                        <a14:foregroundMark x1="14167" y1="98889" x2="14167" y2="98889"/>
                        <a14:foregroundMark x1="83333" y1="18148" x2="83333" y2="18148"/>
                        <a14:foregroundMark x1="87500" y1="24907" x2="87500" y2="24907"/>
                        <a14:foregroundMark x1="87037" y1="31574" x2="87037" y2="31574"/>
                        <a14:foregroundMark x1="93704" y1="6852" x2="93704" y2="6852"/>
                        <a14:foregroundMark x1="93519" y1="3333" x2="93519" y2="3333"/>
                        <a14:foregroundMark x1="97407" y1="6574" x2="97407" y2="6574"/>
                        <a14:backgroundMark x1="15741" y1="11204" x2="15741" y2="11204"/>
                        <a14:backgroundMark x1="7685" y1="11667" x2="26944" y2="10000"/>
                        <a14:backgroundMark x1="26944" y1="10000" x2="58333" y2="11481"/>
                        <a14:backgroundMark x1="71759" y1="39444" x2="98981" y2="92778"/>
                        <a14:backgroundMark x1="98981" y1="92778" x2="83796" y2="89722"/>
                        <a14:backgroundMark x1="83796" y1="89722" x2="70370" y2="92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186603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D72D4-C7C4-BD4B-3E9A-7253E0644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Democratic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FE205-FD44-1F3C-BD0B-9A3B44F946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Involves team in decisions</a:t>
            </a:r>
          </a:p>
          <a:p>
            <a:r>
              <a:rPr lang="en-US" sz="2667" dirty="0"/>
              <a:t>Promotes ownership</a:t>
            </a:r>
          </a:p>
          <a:p>
            <a:r>
              <a:rPr lang="en-US" sz="2667" dirty="0"/>
              <a:t>Values collaboration</a:t>
            </a:r>
          </a:p>
          <a:p>
            <a:r>
              <a:rPr lang="en-US" sz="2667" dirty="0"/>
              <a:t>Fosters open communication</a:t>
            </a:r>
          </a:p>
        </p:txBody>
      </p:sp>
      <p:pic>
        <p:nvPicPr>
          <p:cNvPr id="5" name="Content Placeholder 5" descr="A group of people in front of a building">
            <a:extLst>
              <a:ext uri="{FF2B5EF4-FFF2-40B4-BE49-F238E27FC236}">
                <a16:creationId xmlns:a16="http://schemas.microsoft.com/office/drawing/2014/main" id="{F406C6CB-23E9-A1A2-C4ED-783E775760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99537" l="1019" r="98241">
                        <a14:foregroundMark x1="50000" y1="4907" x2="50000" y2="4907"/>
                        <a14:foregroundMark x1="50648" y1="1389" x2="50648" y2="1389"/>
                        <a14:foregroundMark x1="3889" y1="26852" x2="3889" y2="26852"/>
                        <a14:foregroundMark x1="1111" y1="63704" x2="1111" y2="63704"/>
                        <a14:foregroundMark x1="50000" y1="48519" x2="50000" y2="48519"/>
                        <a14:foregroundMark x1="93611" y1="42130" x2="93611" y2="42130"/>
                        <a14:foregroundMark x1="97500" y1="30741" x2="97500" y2="30741"/>
                        <a14:foregroundMark x1="98333" y1="68519" x2="98333" y2="68519"/>
                        <a14:foregroundMark x1="43611" y1="78241" x2="43611" y2="78241"/>
                        <a14:foregroundMark x1="45556" y1="99537" x2="45556" y2="9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3462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05277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E663E-473F-AB58-A13B-3F5EFB77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Laissez-Faire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3B961-470D-B5F1-22B2-AD2B1B739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Team freedom</a:t>
            </a:r>
          </a:p>
          <a:p>
            <a:r>
              <a:rPr lang="en-US" sz="2667" dirty="0"/>
              <a:t>Support as needed</a:t>
            </a:r>
          </a:p>
          <a:p>
            <a:r>
              <a:rPr lang="en-US" sz="2667" dirty="0"/>
              <a:t>Trust in team</a:t>
            </a:r>
          </a:p>
          <a:p>
            <a:r>
              <a:rPr lang="en-US" sz="2667" dirty="0"/>
              <a:t>Self-management encouraged</a:t>
            </a:r>
          </a:p>
        </p:txBody>
      </p:sp>
      <p:pic>
        <p:nvPicPr>
          <p:cNvPr id="6" name="Content Placeholder 5" descr="A blue and white circle with a hand in it">
            <a:extLst>
              <a:ext uri="{FF2B5EF4-FFF2-40B4-BE49-F238E27FC236}">
                <a16:creationId xmlns:a16="http://schemas.microsoft.com/office/drawing/2014/main" id="{8AEC8ACC-AEC6-E527-63A4-CDAFD295C1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04" b="99167" l="1204" r="98704">
                        <a14:foregroundMark x1="15741" y1="15648" x2="30833" y2="5926"/>
                        <a14:foregroundMark x1="36111" y1="3333" x2="45556" y2="1481"/>
                        <a14:foregroundMark x1="45556" y1="1481" x2="60556" y2="3704"/>
                        <a14:foregroundMark x1="60556" y1="3704" x2="60926" y2="3796"/>
                        <a14:foregroundMark x1="92593" y1="26296" x2="98148" y2="40185"/>
                        <a14:foregroundMark x1="98148" y1="40185" x2="98796" y2="47778"/>
                        <a14:foregroundMark x1="11389" y1="70926" x2="8889" y2="60926"/>
                        <a14:foregroundMark x1="7037" y1="57963" x2="6574" y2="50556"/>
                        <a14:foregroundMark x1="5185" y1="32685" x2="1204" y2="50741"/>
                        <a14:foregroundMark x1="1204" y1="50741" x2="3519" y2="65556"/>
                        <a14:foregroundMark x1="3796" y1="34352" x2="17407" y2="13796"/>
                        <a14:foregroundMark x1="3056" y1="65833" x2="10463" y2="79815"/>
                        <a14:foregroundMark x1="10463" y1="79815" x2="18056" y2="87778"/>
                        <a14:foregroundMark x1="22037" y1="90370" x2="38148" y2="97963"/>
                        <a14:foregroundMark x1="38148" y1="97963" x2="54074" y2="99167"/>
                        <a14:foregroundMark x1="54074" y1="99167" x2="59074" y2="97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551458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4B90-9BA3-6DAA-19F4-EB52DE5CD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Pacesetter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91C0F-A8D6-0321-5BEB-48013251A3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Sets high standards</a:t>
            </a:r>
          </a:p>
          <a:p>
            <a:r>
              <a:rPr lang="en-US" sz="2667" dirty="0"/>
              <a:t>Exemplifies expectations</a:t>
            </a:r>
          </a:p>
          <a:p>
            <a:r>
              <a:rPr lang="en-US" sz="2667" dirty="0"/>
              <a:t>Expects team to keep pace</a:t>
            </a:r>
          </a:p>
          <a:p>
            <a:r>
              <a:rPr lang="en-US" sz="2667" dirty="0"/>
              <a:t>Maintains high standards</a:t>
            </a:r>
          </a:p>
        </p:txBody>
      </p:sp>
      <p:pic>
        <p:nvPicPr>
          <p:cNvPr id="6" name="Content Placeholder 5" descr="A blue line art of a clock">
            <a:extLst>
              <a:ext uri="{FF2B5EF4-FFF2-40B4-BE49-F238E27FC236}">
                <a16:creationId xmlns:a16="http://schemas.microsoft.com/office/drawing/2014/main" id="{B065AA5E-668E-8893-3736-7C20946F80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389" r="97407">
                        <a14:foregroundMark x1="11389" y1="48426" x2="13426" y2="48241"/>
                        <a14:foregroundMark x1="20370" y1="48889" x2="29352" y2="48704"/>
                        <a14:foregroundMark x1="29352" y1="48704" x2="29444" y2="47315"/>
                        <a14:foregroundMark x1="1481" y1="57222" x2="13981" y2="55463"/>
                        <a14:foregroundMark x1="13981" y1="55463" x2="29815" y2="57037"/>
                        <a14:foregroundMark x1="29815" y1="57037" x2="29907" y2="56759"/>
                        <a14:foregroundMark x1="9352" y1="64444" x2="13889" y2="63704"/>
                        <a14:foregroundMark x1="18519" y1="64444" x2="29630" y2="65370"/>
                        <a14:foregroundMark x1="29630" y1="65370" x2="33333" y2="63981"/>
                        <a14:foregroundMark x1="31019" y1="70926" x2="43148" y2="82963"/>
                        <a14:foregroundMark x1="43148" y1="82963" x2="49259" y2="86759"/>
                        <a14:foregroundMark x1="49259" y1="86759" x2="53704" y2="87778"/>
                        <a14:foregroundMark x1="81481" y1="23241" x2="89537" y2="28333"/>
                        <a14:foregroundMark x1="89537" y1="28333" x2="96481" y2="38241"/>
                        <a14:foregroundMark x1="96481" y1="38241" x2="99444" y2="55185"/>
                        <a14:foregroundMark x1="99444" y1="55185" x2="97407" y2="67037"/>
                        <a14:foregroundMark x1="97407" y1="67037" x2="93519" y2="72778"/>
                        <a14:foregroundMark x1="89352" y1="53519" x2="89352" y2="53519"/>
                        <a14:foregroundMark x1="78519" y1="40370" x2="78519" y2="40370"/>
                        <a14:foregroundMark x1="63241" y1="49815" x2="63241" y2="49815"/>
                        <a14:foregroundMark x1="42407" y1="72037" x2="42407" y2="72037"/>
                        <a14:foregroundMark x1="62315" y1="81111" x2="62315" y2="81111"/>
                        <a14:foregroundMark x1="80556" y1="70648" x2="80556" y2="70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253067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593665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9D223-9FCC-58C1-66F4-BA99B56DC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Servant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6632D-DCBB-D3C1-6113-ADD8AD2C84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Team's needs first</a:t>
            </a:r>
          </a:p>
          <a:p>
            <a:r>
              <a:rPr lang="en-US" sz="2667" dirty="0"/>
              <a:t>Focus on service</a:t>
            </a:r>
          </a:p>
          <a:p>
            <a:r>
              <a:rPr lang="en-US" sz="2667" dirty="0"/>
              <a:t>Provide resources</a:t>
            </a:r>
          </a:p>
          <a:p>
            <a:r>
              <a:rPr lang="en-US" sz="2667" dirty="0"/>
              <a:t>Support for team success</a:t>
            </a:r>
          </a:p>
        </p:txBody>
      </p:sp>
      <p:pic>
        <p:nvPicPr>
          <p:cNvPr id="6" name="Content Placeholder 5" descr="A blue pictogram of people climbing stairs">
            <a:extLst>
              <a:ext uri="{FF2B5EF4-FFF2-40B4-BE49-F238E27FC236}">
                <a16:creationId xmlns:a16="http://schemas.microsoft.com/office/drawing/2014/main" id="{EA34A192-BA54-7E52-DBFA-B50DD63DC1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26" b="94630" l="5093" r="95093">
                        <a14:foregroundMark x1="5185" y1="63519" x2="13796" y2="49074"/>
                        <a14:foregroundMark x1="13796" y1="49074" x2="16667" y2="46574"/>
                        <a14:foregroundMark x1="23611" y1="26944" x2="23611" y2="26944"/>
                        <a14:foregroundMark x1="29907" y1="84815" x2="29907" y2="84815"/>
                        <a14:foregroundMark x1="22685" y1="94722" x2="22685" y2="94722"/>
                        <a14:foregroundMark x1="73611" y1="29259" x2="73611" y2="29259"/>
                        <a14:foregroundMark x1="95093" y1="36852" x2="95093" y2="36852"/>
                        <a14:foregroundMark x1="65741" y1="10093" x2="65741" y2="10093"/>
                        <a14:foregroundMark x1="66667" y1="5926" x2="66667" y2="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241215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BBC5-A162-9660-9224-982420BF4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Visionary Leadership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29807-E8C9-BBD8-9528-2821E4BA71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Clear compelling vision</a:t>
            </a:r>
          </a:p>
          <a:p>
            <a:r>
              <a:rPr lang="en-US" sz="2667" dirty="0"/>
              <a:t>Inspires team</a:t>
            </a:r>
          </a:p>
          <a:p>
            <a:r>
              <a:rPr lang="en-US" sz="2667" dirty="0"/>
              <a:t>Provides guidance</a:t>
            </a:r>
          </a:p>
          <a:p>
            <a:r>
              <a:rPr lang="en-US" sz="2667" dirty="0"/>
              <a:t>Supports along the way</a:t>
            </a:r>
          </a:p>
        </p:txBody>
      </p:sp>
      <p:pic>
        <p:nvPicPr>
          <p:cNvPr id="6" name="Content Placeholder 5" descr="A blue line drawing of a head with a telescope in the middle">
            <a:extLst>
              <a:ext uri="{FF2B5EF4-FFF2-40B4-BE49-F238E27FC236}">
                <a16:creationId xmlns:a16="http://schemas.microsoft.com/office/drawing/2014/main" id="{F974E3F7-B269-03B8-8D4A-AD06DCB59A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15" b="97963" l="2130" r="98333">
                        <a14:foregroundMark x1="11389" y1="62130" x2="3426" y2="47500"/>
                        <a14:foregroundMark x1="3426" y1="47500" x2="2130" y2="39630"/>
                        <a14:foregroundMark x1="18796" y1="7778" x2="33333" y2="2778"/>
                        <a14:foregroundMark x1="33333" y1="2778" x2="39352" y2="2407"/>
                        <a14:foregroundMark x1="52593" y1="19815" x2="52593" y2="19815"/>
                        <a14:foregroundMark x1="40741" y1="49167" x2="40741" y2="49167"/>
                        <a14:foregroundMark x1="35185" y1="97963" x2="35185" y2="97963"/>
                        <a14:foregroundMark x1="88241" y1="17685" x2="88241" y2="17685"/>
                        <a14:foregroundMark x1="96296" y1="21667" x2="96296" y2="21667"/>
                        <a14:foregroundMark x1="98333" y1="12870" x2="98333" y2="12870"/>
                        <a14:foregroundMark x1="91852" y1="7778" x2="91852" y2="7778"/>
                        <a14:foregroundMark x1="83148" y1="3796" x2="83148" y2="3796"/>
                        <a14:foregroundMark x1="76204" y1="7500" x2="76204" y2="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401481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F75A-3ED4-F7A3-867F-5CF643720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7737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Choosing the Right Leadership Style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3750-3E62-8C1A-D3D2-28943BAA4E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Context matters</a:t>
            </a:r>
          </a:p>
          <a:p>
            <a:r>
              <a:rPr lang="en-US" sz="2667" dirty="0"/>
              <a:t>Team needs vary</a:t>
            </a:r>
          </a:p>
          <a:p>
            <a:r>
              <a:rPr lang="en-US" sz="2667" dirty="0"/>
              <a:t>Goals influence style</a:t>
            </a:r>
          </a:p>
          <a:p>
            <a:r>
              <a:rPr lang="en-US" sz="2667" dirty="0"/>
              <a:t>Flexibility is key</a:t>
            </a:r>
          </a:p>
        </p:txBody>
      </p:sp>
      <p:pic>
        <p:nvPicPr>
          <p:cNvPr id="10" name="Content Placeholder 9" descr="A sign with question marks">
            <a:extLst>
              <a:ext uri="{FF2B5EF4-FFF2-40B4-BE49-F238E27FC236}">
                <a16:creationId xmlns:a16="http://schemas.microsoft.com/office/drawing/2014/main" id="{2FD9876E-F2FA-8AFD-F43E-AEF276D189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4" b="97778" l="3889" r="95556">
                        <a14:foregroundMark x1="12222" y1="5278" x2="12222" y2="5278"/>
                        <a14:foregroundMark x1="12037" y1="1574" x2="12037" y2="1574"/>
                        <a14:foregroundMark x1="6019" y1="4722" x2="6019" y2="4722"/>
                        <a14:foregroundMark x1="3889" y1="41019" x2="3889" y2="41019"/>
                        <a14:foregroundMark x1="49815" y1="1204" x2="49815" y2="1204"/>
                        <a14:foregroundMark x1="51019" y1="93333" x2="51019" y2="93333"/>
                        <a14:foregroundMark x1="49815" y1="97778" x2="49815" y2="97778"/>
                        <a14:foregroundMark x1="92130" y1="70648" x2="92130" y2="70648"/>
                        <a14:foregroundMark x1="95556" y1="69444" x2="95556" y2="69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825626"/>
            <a:ext cx="4080933" cy="4080933"/>
          </a:xfrm>
        </p:spPr>
      </p:pic>
    </p:spTree>
    <p:extLst>
      <p:ext uri="{BB962C8B-B14F-4D97-AF65-F5344CB8AC3E}">
        <p14:creationId xmlns:p14="http://schemas.microsoft.com/office/powerpoint/2010/main" val="3248407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876AF-5018-CC83-B318-A544FDD1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Leadership Development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9013D-6860-A470-FFA2-E32BC62D27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Dynamic skill-building process</a:t>
            </a:r>
          </a:p>
          <a:p>
            <a:r>
              <a:rPr lang="en-US" sz="2667" dirty="0"/>
              <a:t>Continuous learning and training</a:t>
            </a:r>
          </a:p>
          <a:p>
            <a:r>
              <a:rPr lang="en-US" sz="2667" dirty="0"/>
              <a:t>Invest in development</a:t>
            </a:r>
          </a:p>
          <a:p>
            <a:r>
              <a:rPr lang="en-US" sz="2667" dirty="0"/>
              <a:t>Workshops, mentorship, programs</a:t>
            </a:r>
          </a:p>
        </p:txBody>
      </p:sp>
      <p:pic>
        <p:nvPicPr>
          <p:cNvPr id="6" name="Content Placeholder 5" descr="A blue circle with arrows and icons">
            <a:extLst>
              <a:ext uri="{FF2B5EF4-FFF2-40B4-BE49-F238E27FC236}">
                <a16:creationId xmlns:a16="http://schemas.microsoft.com/office/drawing/2014/main" id="{A7C44DB9-E4F4-F338-3CEA-8E3999B99A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98056" l="1389" r="94630">
                        <a14:foregroundMark x1="21944" y1="15741" x2="21944" y2="15741"/>
                        <a14:foregroundMark x1="45000" y1="4352" x2="45000" y2="4352"/>
                        <a14:foregroundMark x1="40093" y1="1574" x2="40093" y2="1574"/>
                        <a14:foregroundMark x1="6759" y1="37315" x2="6759" y2="37315"/>
                        <a14:foregroundMark x1="30278" y1="24074" x2="30278" y2="24074"/>
                        <a14:foregroundMark x1="39907" y1="23889" x2="39907" y2="23889"/>
                        <a14:foregroundMark x1="69444" y1="8796" x2="69444" y2="8796"/>
                        <a14:foregroundMark x1="94630" y1="46574" x2="94630" y2="46574"/>
                        <a14:foregroundMark x1="75000" y1="38796" x2="75000" y2="38796"/>
                        <a14:foregroundMark x1="38148" y1="71574" x2="38148" y2="71574"/>
                        <a14:foregroundMark x1="74630" y1="73333" x2="74630" y2="73333"/>
                        <a14:foregroundMark x1="89537" y1="70093" x2="89537" y2="70093"/>
                        <a14:foregroundMark x1="69259" y1="90000" x2="69259" y2="90000"/>
                        <a14:foregroundMark x1="53148" y1="93889" x2="53148" y2="93889"/>
                        <a14:foregroundMark x1="58333" y1="98148" x2="58333" y2="98148"/>
                        <a14:foregroundMark x1="33519" y1="91574" x2="33519" y2="91574"/>
                        <a14:foregroundMark x1="1389" y1="59815" x2="1389" y2="5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14478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922134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STRENGTHS CAROUSEL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1"/>
          <a:stretch/>
        </p:blipFill>
        <p:spPr>
          <a:xfrm>
            <a:off x="4777316" y="1228889"/>
            <a:ext cx="6780700" cy="439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21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87" y="-612775"/>
            <a:ext cx="3932237" cy="1600200"/>
          </a:xfrm>
        </p:spPr>
        <p:txBody>
          <a:bodyPr/>
          <a:lstStyle/>
          <a:p>
            <a:r>
              <a:rPr lang="en-US" b="1" dirty="0"/>
              <a:t>Wrap Up and Q&amp;A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75" y="1264443"/>
            <a:ext cx="5612642" cy="4873625"/>
          </a:xfrm>
        </p:spPr>
        <p:txBody>
          <a:bodyPr>
            <a:normAutofit/>
          </a:bodyPr>
          <a:lstStyle/>
          <a:p>
            <a:r>
              <a:rPr lang="en-US" sz="3600" dirty="0"/>
              <a:t>Definition of leadership</a:t>
            </a:r>
          </a:p>
          <a:p>
            <a:r>
              <a:rPr lang="en-US" sz="3600" dirty="0"/>
              <a:t>Common leadership styles</a:t>
            </a:r>
          </a:p>
          <a:p>
            <a:r>
              <a:rPr lang="en-US" sz="3600" dirty="0"/>
              <a:t>Choosing the right leadership style</a:t>
            </a:r>
          </a:p>
          <a:p>
            <a:r>
              <a:rPr lang="en-US" sz="3600" dirty="0"/>
              <a:t>Leadership development</a:t>
            </a:r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1"/>
          <a:stretch/>
        </p:blipFill>
        <p:spPr>
          <a:xfrm>
            <a:off x="6771517" y="2093911"/>
            <a:ext cx="4860925" cy="3214687"/>
          </a:xfrm>
        </p:spPr>
      </p:pic>
    </p:spTree>
    <p:extLst>
      <p:ext uri="{BB962C8B-B14F-4D97-AF65-F5344CB8AC3E}">
        <p14:creationId xmlns:p14="http://schemas.microsoft.com/office/powerpoint/2010/main" val="2437303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401</Words>
  <Application>Microsoft Office PowerPoint</Application>
  <PresentationFormat>Widescreen</PresentationFormat>
  <Paragraphs>132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LEADERSHIP STYLES OVERVIEW</vt:lpstr>
      <vt:lpstr>Learning Objectives</vt:lpstr>
      <vt:lpstr>Definition of Leadership</vt:lpstr>
      <vt:lpstr>Importance of Leadership in School Nutrition</vt:lpstr>
      <vt:lpstr>ACTIVITY: LEADERSHIP DISCUSSION</vt:lpstr>
      <vt:lpstr>Common Leadership Styles</vt:lpstr>
      <vt:lpstr>Autocratic Leadership Style</vt:lpstr>
      <vt:lpstr>Bureaucratic Leadership Style</vt:lpstr>
      <vt:lpstr>Coaching Leadership Style</vt:lpstr>
      <vt:lpstr>Democratic Leadership Style</vt:lpstr>
      <vt:lpstr>Laissez-Faire Leadership Style</vt:lpstr>
      <vt:lpstr>Pacesetter Leadership Style</vt:lpstr>
      <vt:lpstr>Servant Leadership Style</vt:lpstr>
      <vt:lpstr>Visionary Leadership Style</vt:lpstr>
      <vt:lpstr>Choosing the Right Leadership Style </vt:lpstr>
      <vt:lpstr>Leadership Development </vt:lpstr>
      <vt:lpstr>ACTIVITY: STRENGTHS CAROUSEL</vt:lpstr>
      <vt:lpstr>Wrap Up and Q&amp;A 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7</cp:revision>
  <dcterms:created xsi:type="dcterms:W3CDTF">2024-11-05T14:11:00Z</dcterms:created>
  <dcterms:modified xsi:type="dcterms:W3CDTF">2024-12-04T13:56:05Z</dcterms:modified>
</cp:coreProperties>
</file>