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sldIdLst>
    <p:sldId id="262" r:id="rId2"/>
    <p:sldId id="256" r:id="rId3"/>
    <p:sldId id="274" r:id="rId4"/>
    <p:sldId id="263" r:id="rId5"/>
    <p:sldId id="275" r:id="rId6"/>
    <p:sldId id="258" r:id="rId7"/>
    <p:sldId id="264" r:id="rId8"/>
    <p:sldId id="276" r:id="rId9"/>
    <p:sldId id="277" r:id="rId10"/>
    <p:sldId id="278" r:id="rId11"/>
    <p:sldId id="279" r:id="rId12"/>
    <p:sldId id="266" r:id="rId13"/>
    <p:sldId id="267" r:id="rId14"/>
    <p:sldId id="269" r:id="rId1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0"/>
    <a:srgbClr val="E0E9E9"/>
    <a:srgbClr val="1C464A"/>
    <a:srgbClr val="9A599F"/>
    <a:srgbClr val="A35E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55E81-22E0-484A-A5A7-70FA442403AC}" v="6" dt="2025-01-22T21:24:32.714"/>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9448" autoAdjust="0"/>
  </p:normalViewPr>
  <p:slideViewPr>
    <p:cSldViewPr snapToGrid="0">
      <p:cViewPr varScale="1">
        <p:scale>
          <a:sx n="85" d="100"/>
          <a:sy n="85" d="100"/>
        </p:scale>
        <p:origin x="8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F7F17-3B1A-47A2-A6A6-8D3734B3CBF5}" type="datetimeFigureOut">
              <a:rPr lang="pl-PL" smtClean="0"/>
              <a:t>24.03.2025</a:t>
            </a:fld>
            <a:endParaRPr lang="pl-PL" dirty="0"/>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52EDF-4D44-47B0-9E4C-951827ADA8EF}" type="slidenum">
              <a:rPr lang="pl-PL" smtClean="0"/>
              <a:t>‹#›</a:t>
            </a:fld>
            <a:endParaRPr lang="pl-PL" dirty="0"/>
          </a:p>
        </p:txBody>
      </p:sp>
    </p:spTree>
    <p:extLst>
      <p:ext uri="{BB962C8B-B14F-4D97-AF65-F5344CB8AC3E}">
        <p14:creationId xmlns:p14="http://schemas.microsoft.com/office/powerpoint/2010/main" val="186244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4</a:t>
            </a:fld>
            <a:endParaRPr lang="pl-PL" dirty="0"/>
          </a:p>
        </p:txBody>
      </p:sp>
    </p:spTree>
    <p:extLst>
      <p:ext uri="{BB962C8B-B14F-4D97-AF65-F5344CB8AC3E}">
        <p14:creationId xmlns:p14="http://schemas.microsoft.com/office/powerpoint/2010/main" val="83352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5</a:t>
            </a:fld>
            <a:endParaRPr lang="pl-PL" dirty="0"/>
          </a:p>
        </p:txBody>
      </p:sp>
    </p:spTree>
    <p:extLst>
      <p:ext uri="{BB962C8B-B14F-4D97-AF65-F5344CB8AC3E}">
        <p14:creationId xmlns:p14="http://schemas.microsoft.com/office/powerpoint/2010/main" val="307487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6</a:t>
            </a:fld>
            <a:endParaRPr lang="pl-PL" dirty="0"/>
          </a:p>
        </p:txBody>
      </p:sp>
    </p:spTree>
    <p:extLst>
      <p:ext uri="{BB962C8B-B14F-4D97-AF65-F5344CB8AC3E}">
        <p14:creationId xmlns:p14="http://schemas.microsoft.com/office/powerpoint/2010/main" val="3256415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7</a:t>
            </a:fld>
            <a:endParaRPr lang="pl-PL" dirty="0"/>
          </a:p>
        </p:txBody>
      </p:sp>
    </p:spTree>
    <p:extLst>
      <p:ext uri="{BB962C8B-B14F-4D97-AF65-F5344CB8AC3E}">
        <p14:creationId xmlns:p14="http://schemas.microsoft.com/office/powerpoint/2010/main" val="985075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852EDF-4D44-47B0-9E4C-951827ADA8EF}" type="slidenum">
              <a:rPr lang="pl-PL" smtClean="0"/>
              <a:t>9</a:t>
            </a:fld>
            <a:endParaRPr lang="pl-PL" dirty="0"/>
          </a:p>
        </p:txBody>
      </p:sp>
    </p:spTree>
    <p:extLst>
      <p:ext uri="{BB962C8B-B14F-4D97-AF65-F5344CB8AC3E}">
        <p14:creationId xmlns:p14="http://schemas.microsoft.com/office/powerpoint/2010/main" val="2134707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pic>
        <p:nvPicPr>
          <p:cNvPr id="3" name="Picture 12">
            <a:extLst>
              <a:ext uri="{FF2B5EF4-FFF2-40B4-BE49-F238E27FC236}">
                <a16:creationId xmlns:a16="http://schemas.microsoft.com/office/drawing/2014/main" id="{88092AF8-3863-E91A-962E-8C122920731B}"/>
              </a:ext>
            </a:extLst>
          </p:cNvPr>
          <p:cNvPicPr>
            <a:picLocks noChangeAspect="1"/>
          </p:cNvPicPr>
          <p:nvPr userDrawn="1"/>
        </p:nvPicPr>
        <p:blipFill>
          <a:blip r:embed="rId2"/>
          <a:stretch>
            <a:fillRect/>
          </a:stretch>
        </p:blipFill>
        <p:spPr>
          <a:xfrm>
            <a:off x="850230" y="3994484"/>
            <a:ext cx="6828389" cy="1458289"/>
          </a:xfrm>
          <a:prstGeom prst="rect">
            <a:avLst/>
          </a:prstGeom>
        </p:spPr>
      </p:pic>
      <p:pic>
        <p:nvPicPr>
          <p:cNvPr id="4" name="Obraz 3" descr="Obraz zawierający Naturalne jedzenie, owoce, produkcja, Superfood&#10;&#10;Opis wygenerowany automatycznie">
            <a:extLst>
              <a:ext uri="{FF2B5EF4-FFF2-40B4-BE49-F238E27FC236}">
                <a16:creationId xmlns:a16="http://schemas.microsoft.com/office/drawing/2014/main" id="{E82B2C1D-FF82-B12A-E068-0A0C6168C7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18234" y="0"/>
            <a:ext cx="1973766" cy="6858000"/>
          </a:xfrm>
          <a:prstGeom prst="rect">
            <a:avLst/>
          </a:prstGeom>
        </p:spPr>
      </p:pic>
    </p:spTree>
    <p:extLst>
      <p:ext uri="{BB962C8B-B14F-4D97-AF65-F5344CB8AC3E}">
        <p14:creationId xmlns:p14="http://schemas.microsoft.com/office/powerpoint/2010/main" val="5737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ajd tytułowy">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748C-CA8A-8681-7C59-A7C7DC71F930}"/>
              </a:ext>
            </a:extLst>
          </p:cNvPr>
          <p:cNvSpPr>
            <a:spLocks noGrp="1"/>
          </p:cNvSpPr>
          <p:nvPr>
            <p:ph type="ctrTitle" hasCustomPrompt="1"/>
          </p:nvPr>
        </p:nvSpPr>
        <p:spPr>
          <a:xfrm>
            <a:off x="792000" y="1990267"/>
            <a:ext cx="4993037" cy="2387600"/>
          </a:xfrm>
        </p:spPr>
        <p:txBody>
          <a:bodyPr anchor="b">
            <a:normAutofit/>
          </a:bodyPr>
          <a:lstStyle>
            <a:lvl1pPr algn="l">
              <a:lnSpc>
                <a:spcPct val="100000"/>
              </a:lnSpc>
              <a:defRPr sz="4800">
                <a:solidFill>
                  <a:srgbClr val="1C464A"/>
                </a:solidFill>
                <a:latin typeface="+mn-lt"/>
              </a:defRPr>
            </a:lvl1pPr>
          </a:lstStyle>
          <a:p>
            <a:r>
              <a:rPr lang="pl-PL" dirty="0"/>
              <a:t>KLIKNIJ, ABY EDYTOWAĆ STYL</a:t>
            </a:r>
          </a:p>
        </p:txBody>
      </p:sp>
      <p:sp>
        <p:nvSpPr>
          <p:cNvPr id="3" name="Podtytuł 2">
            <a:extLst>
              <a:ext uri="{FF2B5EF4-FFF2-40B4-BE49-F238E27FC236}">
                <a16:creationId xmlns:a16="http://schemas.microsoft.com/office/drawing/2014/main" id="{33A0E547-7A5C-8B62-74BA-FC2F3C7E29C6}"/>
              </a:ext>
            </a:extLst>
          </p:cNvPr>
          <p:cNvSpPr>
            <a:spLocks noGrp="1"/>
          </p:cNvSpPr>
          <p:nvPr>
            <p:ph type="subTitle" idx="1"/>
          </p:nvPr>
        </p:nvSpPr>
        <p:spPr>
          <a:xfrm>
            <a:off x="752962" y="4547432"/>
            <a:ext cx="4993037" cy="1655762"/>
          </a:xfrm>
        </p:spPr>
        <p:txBody>
          <a:bodyPr>
            <a:normAutofit/>
          </a:bodyPr>
          <a:lstStyle>
            <a:lvl1pPr marL="0" indent="0" algn="l">
              <a:buNone/>
              <a:defRPr sz="2000" i="1">
                <a:solidFill>
                  <a:srgbClr val="9A599F"/>
                </a:solidFill>
                <a:latin typeface="+mn-lt"/>
                <a:cs typeface="Poppins italic" panose="00000500000000000000" pitchFamily="2" charset="-1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Symbol zastępczy stopki 4">
            <a:extLst>
              <a:ext uri="{FF2B5EF4-FFF2-40B4-BE49-F238E27FC236}">
                <a16:creationId xmlns:a16="http://schemas.microsoft.com/office/drawing/2014/main" id="{E1C50AFA-EDB7-2C19-6E80-6BAAF31B1FC9}"/>
              </a:ext>
            </a:extLst>
          </p:cNvPr>
          <p:cNvSpPr>
            <a:spLocks noGrp="1"/>
          </p:cNvSpPr>
          <p:nvPr>
            <p:ph type="ftr" sz="quarter" idx="3"/>
          </p:nvPr>
        </p:nvSpPr>
        <p:spPr>
          <a:xfrm>
            <a:off x="752962" y="6336000"/>
            <a:ext cx="7315200" cy="365125"/>
          </a:xfrm>
          <a:prstGeom prst="rect">
            <a:avLst/>
          </a:prstGeom>
        </p:spPr>
        <p:txBody>
          <a:bodyPr vert="horz" lIns="91440" tIns="45720" rIns="91440" bIns="45720" rtlCol="0" anchor="ctr"/>
          <a:lstStyle>
            <a:lvl1pPr algn="l">
              <a:defRPr sz="1000" spc="100" baseline="0">
                <a:solidFill>
                  <a:schemeClr val="tx2"/>
                </a:solidFill>
                <a:latin typeface="Poppins SemiBold" panose="00000700000000000000" pitchFamily="2" charset="-18"/>
                <a:cs typeface="Poppins SemiBold" panose="00000700000000000000" pitchFamily="2" charset="-18"/>
              </a:defRPr>
            </a:lvl1pPr>
          </a:lstStyle>
          <a:p>
            <a:r>
              <a:rPr lang="en-US" dirty="0"/>
              <a:t>CULINARY INSTITUTE OF CHILD NUTRITION</a:t>
            </a:r>
            <a:endParaRPr lang="pl-PL" dirty="0"/>
          </a:p>
        </p:txBody>
      </p:sp>
      <p:pic>
        <p:nvPicPr>
          <p:cNvPr id="11" name="Obraz 10" descr="Obraz zawierający owoce, Naturalne jedzenie, jabłko, produkcja&#10;&#10;Opis wygenerowany automatycznie">
            <a:extLst>
              <a:ext uri="{FF2B5EF4-FFF2-40B4-BE49-F238E27FC236}">
                <a16:creationId xmlns:a16="http://schemas.microsoft.com/office/drawing/2014/main" id="{D5E1B4AC-4CC7-8301-A358-5BABAE87BA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6079" y="1084074"/>
            <a:ext cx="2027538" cy="2216147"/>
          </a:xfrm>
          <a:prstGeom prst="rect">
            <a:avLst/>
          </a:prstGeom>
        </p:spPr>
      </p:pic>
      <p:pic>
        <p:nvPicPr>
          <p:cNvPr id="13" name="Obraz 12" descr="Obraz zawierający warzywo, fioletowy, roślina, kwiat&#10;&#10;Opis wygenerowany automatycznie">
            <a:extLst>
              <a:ext uri="{FF2B5EF4-FFF2-40B4-BE49-F238E27FC236}">
                <a16:creationId xmlns:a16="http://schemas.microsoft.com/office/drawing/2014/main" id="{EFF23AEE-56E4-C4B1-99C0-AC137DD1CA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471984">
            <a:off x="6929380" y="877828"/>
            <a:ext cx="2277564" cy="2489431"/>
          </a:xfrm>
          <a:prstGeom prst="rect">
            <a:avLst/>
          </a:prstGeom>
        </p:spPr>
      </p:pic>
      <p:pic>
        <p:nvPicPr>
          <p:cNvPr id="15" name="Obraz 14" descr="Obraz zawierający warzywo, brokół, Warzywa krzyżowe, produkcja&#10;&#10;Opis wygenerowany automatycznie">
            <a:extLst>
              <a:ext uri="{FF2B5EF4-FFF2-40B4-BE49-F238E27FC236}">
                <a16:creationId xmlns:a16="http://schemas.microsoft.com/office/drawing/2014/main" id="{4FD25F1E-356E-2B3C-59C9-8FF00356B7C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4558" y="3300221"/>
            <a:ext cx="2738967" cy="2993755"/>
          </a:xfrm>
          <a:prstGeom prst="rect">
            <a:avLst/>
          </a:prstGeom>
        </p:spPr>
      </p:pic>
      <p:pic>
        <p:nvPicPr>
          <p:cNvPr id="17" name="Obraz 16" descr="Obraz zawierający owoce, gruszka, produkcja&#10;&#10;Opis wygenerowany automatycznie">
            <a:extLst>
              <a:ext uri="{FF2B5EF4-FFF2-40B4-BE49-F238E27FC236}">
                <a16:creationId xmlns:a16="http://schemas.microsoft.com/office/drawing/2014/main" id="{8D14317D-14EA-2265-3068-0A9DAACB90E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85699" y="3399312"/>
            <a:ext cx="2492374" cy="2724224"/>
          </a:xfrm>
          <a:prstGeom prst="rect">
            <a:avLst/>
          </a:prstGeom>
        </p:spPr>
      </p:pic>
    </p:spTree>
    <p:extLst>
      <p:ext uri="{BB962C8B-B14F-4D97-AF65-F5344CB8AC3E}">
        <p14:creationId xmlns:p14="http://schemas.microsoft.com/office/powerpoint/2010/main" val="391847883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1825625"/>
            <a:ext cx="8575307"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5" name="Obraz 4" descr="Obraz zawierający warzywo, brokół, Warzywa krzyżowe, produkcja&#10;&#10;Opis wygenerowany automatycznie">
            <a:extLst>
              <a:ext uri="{FF2B5EF4-FFF2-40B4-BE49-F238E27FC236}">
                <a16:creationId xmlns:a16="http://schemas.microsoft.com/office/drawing/2014/main" id="{934AB7B8-FA32-64EF-8C1B-706CB47D4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226393850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309605"/>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151949483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1051560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9493477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line title and content">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199" y="2084089"/>
            <a:ext cx="8792680" cy="377264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20" name="Łącznik prosty 19">
            <a:extLst>
              <a:ext uri="{FF2B5EF4-FFF2-40B4-BE49-F238E27FC236}">
                <a16:creationId xmlns:a16="http://schemas.microsoft.com/office/drawing/2014/main" id="{FE1AB8CF-9220-C5F9-B05A-8DE967FC7ED0}"/>
              </a:ext>
            </a:extLst>
          </p:cNvPr>
          <p:cNvCxnSpPr>
            <a:cxnSpLocks/>
          </p:cNvCxnSpPr>
          <p:nvPr userDrawn="1"/>
        </p:nvCxnSpPr>
        <p:spPr>
          <a:xfrm>
            <a:off x="0" y="1656112"/>
            <a:ext cx="12192000"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1"/>
                </a:solidFill>
                <a:uFill>
                  <a:solidFill>
                    <a:schemeClr val="accent2"/>
                  </a:solidFill>
                </a:uFill>
              </a:defRPr>
            </a:lvl1pPr>
          </a:lstStyle>
          <a:p>
            <a:r>
              <a:rPr lang="pl-PL" dirty="0"/>
              <a:t>Kliknij, aby edytować styl</a:t>
            </a:r>
          </a:p>
        </p:txBody>
      </p:sp>
      <p:pic>
        <p:nvPicPr>
          <p:cNvPr id="13" name="Obraz 12" descr="Obraz zawierający warzywo, brokół, Warzywa krzyżowe, produkcja&#10;&#10;Opis wygenerowany automatycznie">
            <a:extLst>
              <a:ext uri="{FF2B5EF4-FFF2-40B4-BE49-F238E27FC236}">
                <a16:creationId xmlns:a16="http://schemas.microsoft.com/office/drawing/2014/main" id="{F1B35EE1-AF71-BAB0-84BD-DDB12C3DA2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32715076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8848241" cy="4031113"/>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pic>
        <p:nvPicPr>
          <p:cNvPr id="4" name="Obraz 3" descr="Obraz zawierający warzywo, brokół, Warzywa krzyżowe, produkcja&#10;&#10;Opis wygenerowany automatycznie">
            <a:extLst>
              <a:ext uri="{FF2B5EF4-FFF2-40B4-BE49-F238E27FC236}">
                <a16:creationId xmlns:a16="http://schemas.microsoft.com/office/drawing/2014/main" id="{95E33885-D2CC-FE08-C8C4-7098F8A76A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6441" y="3670920"/>
            <a:ext cx="2336010" cy="2553313"/>
          </a:xfrm>
          <a:prstGeom prst="rect">
            <a:avLst/>
          </a:prstGeom>
        </p:spPr>
      </p:pic>
    </p:spTree>
    <p:extLst>
      <p:ext uri="{BB962C8B-B14F-4D97-AF65-F5344CB8AC3E}">
        <p14:creationId xmlns:p14="http://schemas.microsoft.com/office/powerpoint/2010/main" val="198107247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ytuł i zawartość">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341851E-3A45-2ACD-0BC4-B1871D928378}"/>
              </a:ext>
            </a:extLst>
          </p:cNvPr>
          <p:cNvSpPr>
            <a:spLocks noGrp="1"/>
          </p:cNvSpPr>
          <p:nvPr>
            <p:ph idx="1"/>
          </p:nvPr>
        </p:nvSpPr>
        <p:spPr>
          <a:xfrm>
            <a:off x="838200" y="1825625"/>
            <a:ext cx="10515600" cy="403111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stopki 4">
            <a:extLst>
              <a:ext uri="{FF2B5EF4-FFF2-40B4-BE49-F238E27FC236}">
                <a16:creationId xmlns:a16="http://schemas.microsoft.com/office/drawing/2014/main" id="{523B5FB7-6FB7-3B87-846F-3DB20F8DCEC7}"/>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8" name="Łącznik prosty 7">
            <a:extLst>
              <a:ext uri="{FF2B5EF4-FFF2-40B4-BE49-F238E27FC236}">
                <a16:creationId xmlns:a16="http://schemas.microsoft.com/office/drawing/2014/main" id="{C65A2EDA-296E-634B-BCCC-AE4693472D66}"/>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1" name="Grupa 10">
            <a:extLst>
              <a:ext uri="{FF2B5EF4-FFF2-40B4-BE49-F238E27FC236}">
                <a16:creationId xmlns:a16="http://schemas.microsoft.com/office/drawing/2014/main" id="{21C2F152-CCFD-11DB-FCF9-9E1C0F208054}"/>
              </a:ext>
            </a:extLst>
          </p:cNvPr>
          <p:cNvGrpSpPr/>
          <p:nvPr userDrawn="1"/>
        </p:nvGrpSpPr>
        <p:grpSpPr>
          <a:xfrm>
            <a:off x="838201" y="6298750"/>
            <a:ext cx="481013" cy="445287"/>
            <a:chOff x="838201" y="6198391"/>
            <a:chExt cx="481013" cy="753561"/>
          </a:xfrm>
        </p:grpSpPr>
        <p:sp>
          <p:nvSpPr>
            <p:cNvPr id="9" name="Prostokąt 8">
              <a:extLst>
                <a:ext uri="{FF2B5EF4-FFF2-40B4-BE49-F238E27FC236}">
                  <a16:creationId xmlns:a16="http://schemas.microsoft.com/office/drawing/2014/main" id="{840C5FFB-A956-518C-9293-6F8943310F22}"/>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rójkąt równoramienny 9">
              <a:extLst>
                <a:ext uri="{FF2B5EF4-FFF2-40B4-BE49-F238E27FC236}">
                  <a16:creationId xmlns:a16="http://schemas.microsoft.com/office/drawing/2014/main" id="{CE716A69-93F7-4EAC-19CA-AB4B45FFD3BB}"/>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5" name="Łącznik prosty 14">
            <a:extLst>
              <a:ext uri="{FF2B5EF4-FFF2-40B4-BE49-F238E27FC236}">
                <a16:creationId xmlns:a16="http://schemas.microsoft.com/office/drawing/2014/main" id="{7FB29A43-4E71-92C4-D326-225FD9814AF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Symbol zastępczy numeru slajdu 5">
            <a:extLst>
              <a:ext uri="{FF2B5EF4-FFF2-40B4-BE49-F238E27FC236}">
                <a16:creationId xmlns:a16="http://schemas.microsoft.com/office/drawing/2014/main" id="{A67F8B7C-A480-D7AE-27F8-C097EF63CC8B}"/>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
        <p:nvSpPr>
          <p:cNvPr id="2" name="Tytuł 1">
            <a:extLst>
              <a:ext uri="{FF2B5EF4-FFF2-40B4-BE49-F238E27FC236}">
                <a16:creationId xmlns:a16="http://schemas.microsoft.com/office/drawing/2014/main" id="{F714CF64-9ECF-7399-ABBA-0AC811FD31B3}"/>
              </a:ext>
            </a:extLst>
          </p:cNvPr>
          <p:cNvSpPr>
            <a:spLocks noGrp="1"/>
          </p:cNvSpPr>
          <p:nvPr>
            <p:ph type="title"/>
          </p:nvPr>
        </p:nvSpPr>
        <p:spPr/>
        <p:txBody>
          <a:bodyPr/>
          <a:lstStyle>
            <a:lvl1pPr>
              <a:defRPr u="none" baseline="0">
                <a:solidFill>
                  <a:schemeClr val="tx2">
                    <a:lumMod val="75000"/>
                  </a:schemeClr>
                </a:solidFill>
                <a:uFill>
                  <a:solidFill>
                    <a:schemeClr val="accent2"/>
                  </a:solidFill>
                </a:uFill>
              </a:defRPr>
            </a:lvl1pPr>
          </a:lstStyle>
          <a:p>
            <a:r>
              <a:rPr lang="pl-PL" dirty="0"/>
              <a:t>Kliknij, aby edytować styl</a:t>
            </a:r>
          </a:p>
        </p:txBody>
      </p:sp>
    </p:spTree>
    <p:extLst>
      <p:ext uri="{BB962C8B-B14F-4D97-AF65-F5344CB8AC3E}">
        <p14:creationId xmlns:p14="http://schemas.microsoft.com/office/powerpoint/2010/main" val="287282420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Nagłówek sekcji">
    <p:bg>
      <p:bgPr>
        <a:solidFill>
          <a:schemeClr val="accent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0329E1-EF7A-51DB-07E0-3C6A7DC634A6}"/>
              </a:ext>
            </a:extLst>
          </p:cNvPr>
          <p:cNvSpPr>
            <a:spLocks noGrp="1"/>
          </p:cNvSpPr>
          <p:nvPr>
            <p:ph type="title" hasCustomPrompt="1"/>
          </p:nvPr>
        </p:nvSpPr>
        <p:spPr>
          <a:xfrm>
            <a:off x="4044176" y="2219093"/>
            <a:ext cx="6077414" cy="1997695"/>
          </a:xfrm>
        </p:spPr>
        <p:txBody>
          <a:bodyPr anchor="b">
            <a:normAutofit/>
          </a:bodyPr>
          <a:lstStyle>
            <a:lvl1pPr algn="ctr">
              <a:lnSpc>
                <a:spcPct val="100000"/>
              </a:lnSpc>
              <a:defRPr sz="4800">
                <a:solidFill>
                  <a:srgbClr val="1C464A"/>
                </a:solidFill>
                <a:latin typeface="+mn-lt"/>
              </a:defRPr>
            </a:lvl1pPr>
          </a:lstStyle>
          <a:p>
            <a:r>
              <a:rPr lang="pl-PL" dirty="0"/>
              <a:t>KLIKNIJ, ABY EDYTOWAĆ STYL</a:t>
            </a:r>
          </a:p>
        </p:txBody>
      </p:sp>
      <p:sp>
        <p:nvSpPr>
          <p:cNvPr id="3" name="Symbol zastępczy tekstu 2">
            <a:extLst>
              <a:ext uri="{FF2B5EF4-FFF2-40B4-BE49-F238E27FC236}">
                <a16:creationId xmlns:a16="http://schemas.microsoft.com/office/drawing/2014/main" id="{17BC437E-3EAC-48AA-C338-BAD0DA32D67F}"/>
              </a:ext>
            </a:extLst>
          </p:cNvPr>
          <p:cNvSpPr>
            <a:spLocks noGrp="1"/>
          </p:cNvSpPr>
          <p:nvPr>
            <p:ph type="body" idx="1"/>
          </p:nvPr>
        </p:nvSpPr>
        <p:spPr>
          <a:xfrm>
            <a:off x="4044176" y="4589463"/>
            <a:ext cx="6077414"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dirty="0"/>
              <a:t>Kliknij, aby edytować style wzorca tekstu</a:t>
            </a:r>
          </a:p>
        </p:txBody>
      </p:sp>
      <p:pic>
        <p:nvPicPr>
          <p:cNvPr id="10" name="Obraz 9" descr="Obraz zawierający Naturalne jedzenie, owoce, produkcja, Superfood&#10;&#10;Opis wygenerowany automatycznie">
            <a:extLst>
              <a:ext uri="{FF2B5EF4-FFF2-40B4-BE49-F238E27FC236}">
                <a16:creationId xmlns:a16="http://schemas.microsoft.com/office/drawing/2014/main" id="{D90AD388-54C7-CF8D-0991-D5FBA62461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973766" cy="6858000"/>
          </a:xfrm>
          <a:prstGeom prst="rect">
            <a:avLst/>
          </a:prstGeom>
        </p:spPr>
      </p:pic>
      <p:sp>
        <p:nvSpPr>
          <p:cNvPr id="11" name="Symbol zastępczy stopki 4">
            <a:extLst>
              <a:ext uri="{FF2B5EF4-FFF2-40B4-BE49-F238E27FC236}">
                <a16:creationId xmlns:a16="http://schemas.microsoft.com/office/drawing/2014/main" id="{649E791F-7302-FB09-F8CE-50E64E8790CC}"/>
              </a:ext>
            </a:extLst>
          </p:cNvPr>
          <p:cNvSpPr>
            <a:spLocks noGrp="1"/>
          </p:cNvSpPr>
          <p:nvPr>
            <p:ph type="ftr" sz="quarter" idx="3"/>
          </p:nvPr>
        </p:nvSpPr>
        <p:spPr>
          <a:xfrm>
            <a:off x="4129200" y="6458400"/>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Tree>
    <p:extLst>
      <p:ext uri="{BB962C8B-B14F-4D97-AF65-F5344CB8AC3E}">
        <p14:creationId xmlns:p14="http://schemas.microsoft.com/office/powerpoint/2010/main" val="1401298837"/>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F33CB2-2211-C663-2E35-DF7DC565951A}"/>
              </a:ext>
            </a:extLst>
          </p:cNvPr>
          <p:cNvSpPr>
            <a:spLocks noGrp="1"/>
          </p:cNvSpPr>
          <p:nvPr>
            <p:ph type="title"/>
          </p:nvPr>
        </p:nvSpPr>
        <p:spPr>
          <a:xfrm>
            <a:off x="838200" y="365125"/>
            <a:ext cx="10604808" cy="1325563"/>
          </a:xfrm>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36B38E8-5CE4-468A-75C5-3C8B51AF4CDD}"/>
              </a:ext>
            </a:extLst>
          </p:cNvPr>
          <p:cNvSpPr>
            <a:spLocks noGrp="1"/>
          </p:cNvSpPr>
          <p:nvPr>
            <p:ph sz="half" idx="1"/>
          </p:nvPr>
        </p:nvSpPr>
        <p:spPr>
          <a:xfrm>
            <a:off x="838200" y="1825625"/>
            <a:ext cx="5181600" cy="4351338"/>
          </a:xfrm>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a:extLst>
              <a:ext uri="{FF2B5EF4-FFF2-40B4-BE49-F238E27FC236}">
                <a16:creationId xmlns:a16="http://schemas.microsoft.com/office/drawing/2014/main" id="{FF094A0C-92CF-E4C7-53AC-1D81D58E7B62}"/>
              </a:ext>
            </a:extLst>
          </p:cNvPr>
          <p:cNvSpPr>
            <a:spLocks noGrp="1"/>
          </p:cNvSpPr>
          <p:nvPr>
            <p:ph sz="half" idx="2"/>
          </p:nvPr>
        </p:nvSpPr>
        <p:spPr>
          <a:xfrm>
            <a:off x="6261408"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5" name="Symbol zastępczy stopki 4">
            <a:extLst>
              <a:ext uri="{FF2B5EF4-FFF2-40B4-BE49-F238E27FC236}">
                <a16:creationId xmlns:a16="http://schemas.microsoft.com/office/drawing/2014/main" id="{4C98F313-D98F-9A48-1E04-115071CF3912}"/>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6" name="Łącznik prosty 15">
            <a:extLst>
              <a:ext uri="{FF2B5EF4-FFF2-40B4-BE49-F238E27FC236}">
                <a16:creationId xmlns:a16="http://schemas.microsoft.com/office/drawing/2014/main" id="{C068E9CF-7764-EB5A-CAE7-A56F53506DAD}"/>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278EBE4A-5409-7458-D3A0-2C2185FE0F29}"/>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6E70C52F-4B52-5754-430F-91C686C1BB60}"/>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146FBEDF-F2DA-2F4A-132C-92A3A304E274}"/>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AE812259-A04F-061E-B7C1-EB2DE43D9EE7}"/>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AB1BD0A2-9900-7697-26D9-6E4B40375987}"/>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244293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BEDDC0-F0F3-4496-6E75-B4D75A3565D9}"/>
              </a:ext>
            </a:extLst>
          </p:cNvPr>
          <p:cNvSpPr>
            <a:spLocks noGrp="1"/>
          </p:cNvSpPr>
          <p:nvPr>
            <p:ph type="title"/>
          </p:nvPr>
        </p:nvSpPr>
        <p:spPr>
          <a:xfrm>
            <a:off x="839788" y="365125"/>
            <a:ext cx="1060322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4664A6A2-C40C-3891-1703-09A5D17D1256}"/>
              </a:ext>
            </a:extLst>
          </p:cNvPr>
          <p:cNvSpPr>
            <a:spLocks noGrp="1"/>
          </p:cNvSpPr>
          <p:nvPr>
            <p:ph type="body" idx="1"/>
          </p:nvPr>
        </p:nvSpPr>
        <p:spPr>
          <a:xfrm>
            <a:off x="839788" y="1681163"/>
            <a:ext cx="5157787"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4" name="Symbol zastępczy zawartości 3">
            <a:extLst>
              <a:ext uri="{FF2B5EF4-FFF2-40B4-BE49-F238E27FC236}">
                <a16:creationId xmlns:a16="http://schemas.microsoft.com/office/drawing/2014/main" id="{C2DDE59F-BD7B-2AC5-B704-4E79BA9C63BD}"/>
              </a:ext>
            </a:extLst>
          </p:cNvPr>
          <p:cNvSpPr>
            <a:spLocks noGrp="1"/>
          </p:cNvSpPr>
          <p:nvPr>
            <p:ph sz="half" idx="2"/>
          </p:nvPr>
        </p:nvSpPr>
        <p:spPr>
          <a:xfrm>
            <a:off x="839788" y="2608705"/>
            <a:ext cx="5157787" cy="3580957"/>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a:extLst>
              <a:ext uri="{FF2B5EF4-FFF2-40B4-BE49-F238E27FC236}">
                <a16:creationId xmlns:a16="http://schemas.microsoft.com/office/drawing/2014/main" id="{444E2378-2F78-FB7F-55E2-D08146B7F497}"/>
              </a:ext>
            </a:extLst>
          </p:cNvPr>
          <p:cNvSpPr>
            <a:spLocks noGrp="1"/>
          </p:cNvSpPr>
          <p:nvPr>
            <p:ph type="body" sz="quarter" idx="3"/>
          </p:nvPr>
        </p:nvSpPr>
        <p:spPr>
          <a:xfrm>
            <a:off x="6259820" y="1681163"/>
            <a:ext cx="5183188" cy="82391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6" name="Symbol zastępczy zawartości 5">
            <a:extLst>
              <a:ext uri="{FF2B5EF4-FFF2-40B4-BE49-F238E27FC236}">
                <a16:creationId xmlns:a16="http://schemas.microsoft.com/office/drawing/2014/main" id="{C6F9FD53-2BD7-BD31-E51D-12DB59AD9CAC}"/>
              </a:ext>
            </a:extLst>
          </p:cNvPr>
          <p:cNvSpPr>
            <a:spLocks noGrp="1"/>
          </p:cNvSpPr>
          <p:nvPr>
            <p:ph sz="quarter" idx="4"/>
          </p:nvPr>
        </p:nvSpPr>
        <p:spPr>
          <a:xfrm>
            <a:off x="6259820" y="2608705"/>
            <a:ext cx="5183188" cy="3580958"/>
          </a:xfrm>
        </p:spPr>
        <p:txBody>
          <a:bodyPr/>
          <a:lstStyle>
            <a:lvl1pPr>
              <a:defRPr sz="2000"/>
            </a:lvl1pPr>
            <a:lvl2pPr>
              <a:defRPr sz="2000"/>
            </a:lvl2pPr>
            <a:lvl3pPr>
              <a:defRPr sz="1800"/>
            </a:lvl3pPr>
            <a:lvl4pPr>
              <a:defRPr sz="1600"/>
            </a:lvl4pPr>
            <a:lvl5pPr>
              <a:defRPr sz="1600"/>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7" name="Symbol zastępczy stopki 4">
            <a:extLst>
              <a:ext uri="{FF2B5EF4-FFF2-40B4-BE49-F238E27FC236}">
                <a16:creationId xmlns:a16="http://schemas.microsoft.com/office/drawing/2014/main" id="{DE3287B3-7315-D256-3BEC-D8E98BF46B6D}"/>
              </a:ext>
            </a:extLst>
          </p:cNvPr>
          <p:cNvSpPr>
            <a:spLocks noGrp="1"/>
          </p:cNvSpPr>
          <p:nvPr>
            <p:ph type="ftr" sz="quarter" idx="10"/>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8" name="Łącznik prosty 17">
            <a:extLst>
              <a:ext uri="{FF2B5EF4-FFF2-40B4-BE49-F238E27FC236}">
                <a16:creationId xmlns:a16="http://schemas.microsoft.com/office/drawing/2014/main" id="{EDFD9279-7B4B-1CA1-E4D2-36696B3F7EC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9" name="Grupa 18">
            <a:extLst>
              <a:ext uri="{FF2B5EF4-FFF2-40B4-BE49-F238E27FC236}">
                <a16:creationId xmlns:a16="http://schemas.microsoft.com/office/drawing/2014/main" id="{2FDFF5F9-7C08-60AE-B322-25BCB605471C}"/>
              </a:ext>
            </a:extLst>
          </p:cNvPr>
          <p:cNvGrpSpPr/>
          <p:nvPr userDrawn="1"/>
        </p:nvGrpSpPr>
        <p:grpSpPr>
          <a:xfrm>
            <a:off x="838201" y="6298750"/>
            <a:ext cx="481013" cy="445287"/>
            <a:chOff x="838201" y="6198391"/>
            <a:chExt cx="481013" cy="753561"/>
          </a:xfrm>
        </p:grpSpPr>
        <p:sp>
          <p:nvSpPr>
            <p:cNvPr id="20" name="Prostokąt 19">
              <a:extLst>
                <a:ext uri="{FF2B5EF4-FFF2-40B4-BE49-F238E27FC236}">
                  <a16:creationId xmlns:a16="http://schemas.microsoft.com/office/drawing/2014/main" id="{AD6BC279-0AAA-669D-1877-315E06CDF136}"/>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1" name="Trójkąt równoramienny 20">
              <a:extLst>
                <a:ext uri="{FF2B5EF4-FFF2-40B4-BE49-F238E27FC236}">
                  <a16:creationId xmlns:a16="http://schemas.microsoft.com/office/drawing/2014/main" id="{B5E89BE6-F3AE-8BCC-5381-5A6E579F302C}"/>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2" name="Łącznik prosty 21">
            <a:extLst>
              <a:ext uri="{FF2B5EF4-FFF2-40B4-BE49-F238E27FC236}">
                <a16:creationId xmlns:a16="http://schemas.microsoft.com/office/drawing/2014/main" id="{92A589A2-F4E0-2FBF-4534-C901AC88CBC3}"/>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3" name="Symbol zastępczy numeru slajdu 5">
            <a:extLst>
              <a:ext uri="{FF2B5EF4-FFF2-40B4-BE49-F238E27FC236}">
                <a16:creationId xmlns:a16="http://schemas.microsoft.com/office/drawing/2014/main" id="{07EA2509-087C-2FA9-B3DA-C69EA7984859}"/>
              </a:ext>
            </a:extLst>
          </p:cNvPr>
          <p:cNvSpPr>
            <a:spLocks noGrp="1"/>
          </p:cNvSpPr>
          <p:nvPr>
            <p:ph type="sldNum" sz="quarter" idx="11"/>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58681250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ylko tytuł">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F0E431-C7DA-AC3A-F7A4-6D6EF606D6EE}"/>
              </a:ext>
            </a:extLst>
          </p:cNvPr>
          <p:cNvSpPr>
            <a:spLocks noGrp="1"/>
          </p:cNvSpPr>
          <p:nvPr>
            <p:ph type="title"/>
          </p:nvPr>
        </p:nvSpPr>
        <p:spPr>
          <a:xfrm>
            <a:off x="838200" y="365125"/>
            <a:ext cx="10661542" cy="1325563"/>
          </a:xfrm>
        </p:spPr>
        <p:txBody>
          <a:bodyPr/>
          <a:lstStyle/>
          <a:p>
            <a:r>
              <a:rPr lang="pl-PL"/>
              <a:t>Kliknij, aby edytować styl</a:t>
            </a:r>
          </a:p>
        </p:txBody>
      </p:sp>
      <p:sp>
        <p:nvSpPr>
          <p:cNvPr id="13" name="Symbol zastępczy stopki 4">
            <a:extLst>
              <a:ext uri="{FF2B5EF4-FFF2-40B4-BE49-F238E27FC236}">
                <a16:creationId xmlns:a16="http://schemas.microsoft.com/office/drawing/2014/main" id="{E5D75264-6E35-F871-89AD-BDAFB8344200}"/>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4" name="Łącznik prosty 13">
            <a:extLst>
              <a:ext uri="{FF2B5EF4-FFF2-40B4-BE49-F238E27FC236}">
                <a16:creationId xmlns:a16="http://schemas.microsoft.com/office/drawing/2014/main" id="{AF1E1CD0-6FD7-3AC9-4CB1-EF98642C2ADF}"/>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5" name="Grupa 14">
            <a:extLst>
              <a:ext uri="{FF2B5EF4-FFF2-40B4-BE49-F238E27FC236}">
                <a16:creationId xmlns:a16="http://schemas.microsoft.com/office/drawing/2014/main" id="{ACE23A8C-ED66-FDDC-C410-5B4C1209B1B4}"/>
              </a:ext>
            </a:extLst>
          </p:cNvPr>
          <p:cNvGrpSpPr/>
          <p:nvPr userDrawn="1"/>
        </p:nvGrpSpPr>
        <p:grpSpPr>
          <a:xfrm>
            <a:off x="838201" y="6298750"/>
            <a:ext cx="481013" cy="445287"/>
            <a:chOff x="838201" y="6198391"/>
            <a:chExt cx="481013" cy="753561"/>
          </a:xfrm>
        </p:grpSpPr>
        <p:sp>
          <p:nvSpPr>
            <p:cNvPr id="16" name="Prostokąt 15">
              <a:extLst>
                <a:ext uri="{FF2B5EF4-FFF2-40B4-BE49-F238E27FC236}">
                  <a16:creationId xmlns:a16="http://schemas.microsoft.com/office/drawing/2014/main" id="{0C5C450A-9F3A-C916-CD3B-553834EF94DE}"/>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7" name="Trójkąt równoramienny 16">
              <a:extLst>
                <a:ext uri="{FF2B5EF4-FFF2-40B4-BE49-F238E27FC236}">
                  <a16:creationId xmlns:a16="http://schemas.microsoft.com/office/drawing/2014/main" id="{5CD9C23C-B86D-AEDC-BE8C-C4260517585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8" name="Łącznik prosty 17">
            <a:extLst>
              <a:ext uri="{FF2B5EF4-FFF2-40B4-BE49-F238E27FC236}">
                <a16:creationId xmlns:a16="http://schemas.microsoft.com/office/drawing/2014/main" id="{4311D339-306B-4A80-40DA-F91A6D48C0DA}"/>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9" name="Symbol zastępczy numeru slajdu 5">
            <a:extLst>
              <a:ext uri="{FF2B5EF4-FFF2-40B4-BE49-F238E27FC236}">
                <a16:creationId xmlns:a16="http://schemas.microsoft.com/office/drawing/2014/main" id="{CE6866C1-998A-68AE-538A-D113D96DD4BA}"/>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78842417"/>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12" name="Symbol zastępczy stopki 4">
            <a:extLst>
              <a:ext uri="{FF2B5EF4-FFF2-40B4-BE49-F238E27FC236}">
                <a16:creationId xmlns:a16="http://schemas.microsoft.com/office/drawing/2014/main" id="{B82A4B27-A6B7-4005-F353-9BF1E30C76BE}"/>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3" name="Łącznik prosty 12">
            <a:extLst>
              <a:ext uri="{FF2B5EF4-FFF2-40B4-BE49-F238E27FC236}">
                <a16:creationId xmlns:a16="http://schemas.microsoft.com/office/drawing/2014/main" id="{CF912A81-15A6-0F5F-9426-974488CBE621}"/>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4" name="Grupa 13">
            <a:extLst>
              <a:ext uri="{FF2B5EF4-FFF2-40B4-BE49-F238E27FC236}">
                <a16:creationId xmlns:a16="http://schemas.microsoft.com/office/drawing/2014/main" id="{E215DA77-D304-2F29-9553-1A5D8C214088}"/>
              </a:ext>
            </a:extLst>
          </p:cNvPr>
          <p:cNvGrpSpPr/>
          <p:nvPr userDrawn="1"/>
        </p:nvGrpSpPr>
        <p:grpSpPr>
          <a:xfrm>
            <a:off x="838201" y="6298750"/>
            <a:ext cx="481013" cy="445287"/>
            <a:chOff x="838201" y="6198391"/>
            <a:chExt cx="481013" cy="753561"/>
          </a:xfrm>
        </p:grpSpPr>
        <p:sp>
          <p:nvSpPr>
            <p:cNvPr id="15" name="Prostokąt 14">
              <a:extLst>
                <a:ext uri="{FF2B5EF4-FFF2-40B4-BE49-F238E27FC236}">
                  <a16:creationId xmlns:a16="http://schemas.microsoft.com/office/drawing/2014/main" id="{779489F0-7BF0-25F0-F70C-7ACC36EF3108}"/>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6" name="Trójkąt równoramienny 15">
              <a:extLst>
                <a:ext uri="{FF2B5EF4-FFF2-40B4-BE49-F238E27FC236}">
                  <a16:creationId xmlns:a16="http://schemas.microsoft.com/office/drawing/2014/main" id="{F7CDB82A-6827-1389-FE32-AB2C24B5C7F2}"/>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17" name="Łącznik prosty 16">
            <a:extLst>
              <a:ext uri="{FF2B5EF4-FFF2-40B4-BE49-F238E27FC236}">
                <a16:creationId xmlns:a16="http://schemas.microsoft.com/office/drawing/2014/main" id="{C69AFD1C-A622-223C-F92F-CA8A2683C8B1}"/>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Symbol zastępczy numeru slajdu 5">
            <a:extLst>
              <a:ext uri="{FF2B5EF4-FFF2-40B4-BE49-F238E27FC236}">
                <a16:creationId xmlns:a16="http://schemas.microsoft.com/office/drawing/2014/main" id="{2FB0262B-E20D-258D-F468-6A046AC211D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54538576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A61608-BF06-3EB1-3259-B2B3B4D6A5E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A275573-3E3F-6545-C8EF-E7F3CA4AACB9}"/>
              </a:ext>
            </a:extLst>
          </p:cNvPr>
          <p:cNvSpPr>
            <a:spLocks noGrp="1"/>
          </p:cNvSpPr>
          <p:nvPr>
            <p:ph idx="1"/>
          </p:nvPr>
        </p:nvSpPr>
        <p:spPr>
          <a:xfrm>
            <a:off x="5183188" y="987425"/>
            <a:ext cx="625982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7E3B518-078A-68CD-78CB-BBCCC095F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15" name="Symbol zastępczy stopki 4">
            <a:extLst>
              <a:ext uri="{FF2B5EF4-FFF2-40B4-BE49-F238E27FC236}">
                <a16:creationId xmlns:a16="http://schemas.microsoft.com/office/drawing/2014/main" id="{85E9A2F6-2B9A-013D-42EE-A3159FC4203C}"/>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6" name="Łącznik prosty 15">
            <a:extLst>
              <a:ext uri="{FF2B5EF4-FFF2-40B4-BE49-F238E27FC236}">
                <a16:creationId xmlns:a16="http://schemas.microsoft.com/office/drawing/2014/main" id="{AA662BBF-AE81-E58B-460E-1A35B8F73EEB}"/>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0CE1DF4-DFAE-364A-BC2D-1F62F1E2E63D}"/>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73EB0C9B-04E2-AD08-ABEE-F8C4007828F5}"/>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708913FD-310D-EFEF-460A-4FF33615A5E3}"/>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5D259413-A380-617B-5577-25968F3D9116}"/>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CDCEAA91-CDD6-9C2C-129E-E1293F534F44}"/>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89038366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braz z podpisem">
    <p:spTree>
      <p:nvGrpSpPr>
        <p:cNvPr id="1" name=""/>
        <p:cNvGrpSpPr/>
        <p:nvPr/>
      </p:nvGrpSpPr>
      <p:grpSpPr>
        <a:xfrm>
          <a:off x="0" y="0"/>
          <a:ext cx="0" cy="0"/>
          <a:chOff x="0" y="0"/>
          <a:chExt cx="0" cy="0"/>
        </a:xfrm>
      </p:grpSpPr>
      <p:sp>
        <p:nvSpPr>
          <p:cNvPr id="26" name="Prostokąt: zaokrąglone rogi 25">
            <a:extLst>
              <a:ext uri="{FF2B5EF4-FFF2-40B4-BE49-F238E27FC236}">
                <a16:creationId xmlns:a16="http://schemas.microsoft.com/office/drawing/2014/main" id="{41D9A204-B827-10DF-99F2-5FBBAAFA5300}"/>
              </a:ext>
            </a:extLst>
          </p:cNvPr>
          <p:cNvSpPr/>
          <p:nvPr userDrawn="1"/>
        </p:nvSpPr>
        <p:spPr>
          <a:xfrm>
            <a:off x="838201" y="812801"/>
            <a:ext cx="5167963" cy="5148000"/>
          </a:xfrm>
          <a:prstGeom prst="roundRect">
            <a:avLst>
              <a:gd name="adj" fmla="val 82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BF8CB502-91CB-A214-F57E-F571E31DE2B4}"/>
              </a:ext>
            </a:extLst>
          </p:cNvPr>
          <p:cNvSpPr>
            <a:spLocks noGrp="1"/>
          </p:cNvSpPr>
          <p:nvPr>
            <p:ph type="title"/>
          </p:nvPr>
        </p:nvSpPr>
        <p:spPr>
          <a:xfrm>
            <a:off x="1012248" y="1121343"/>
            <a:ext cx="4819867" cy="594404"/>
          </a:xfrm>
        </p:spPr>
        <p:txBody>
          <a:bodyPr anchor="b">
            <a:normAutofit/>
          </a:bodyPr>
          <a:lstStyle>
            <a:lvl1pPr>
              <a:defRPr sz="2800">
                <a:solidFill>
                  <a:schemeClr val="tx1"/>
                </a:solidFill>
              </a:defRPr>
            </a:lvl1pPr>
          </a:lstStyle>
          <a:p>
            <a:r>
              <a:rPr lang="pl-PL" dirty="0"/>
              <a:t>Kliknij, aby edytować styl</a:t>
            </a:r>
          </a:p>
        </p:txBody>
      </p:sp>
      <p:sp>
        <p:nvSpPr>
          <p:cNvPr id="3" name="Symbol zastępczy obrazu 2">
            <a:extLst>
              <a:ext uri="{FF2B5EF4-FFF2-40B4-BE49-F238E27FC236}">
                <a16:creationId xmlns:a16="http://schemas.microsoft.com/office/drawing/2014/main" id="{1C31FF01-2EDF-ACD4-3C12-A50FC3F46C40}"/>
              </a:ext>
            </a:extLst>
          </p:cNvPr>
          <p:cNvSpPr>
            <a:spLocks noGrp="1"/>
          </p:cNvSpPr>
          <p:nvPr>
            <p:ph type="pic" idx="1"/>
          </p:nvPr>
        </p:nvSpPr>
        <p:spPr>
          <a:xfrm>
            <a:off x="6362700" y="812801"/>
            <a:ext cx="5080308" cy="5148000"/>
          </a:xfrm>
          <a:prstGeom prst="roundRect">
            <a:avLst>
              <a:gd name="adj" fmla="val 8278"/>
            </a:avLst>
          </a:prstGeo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a:extLst>
              <a:ext uri="{FF2B5EF4-FFF2-40B4-BE49-F238E27FC236}">
                <a16:creationId xmlns:a16="http://schemas.microsoft.com/office/drawing/2014/main" id="{C0109822-6CD1-06B5-C556-7ECF84F89BD5}"/>
              </a:ext>
            </a:extLst>
          </p:cNvPr>
          <p:cNvSpPr>
            <a:spLocks noGrp="1"/>
          </p:cNvSpPr>
          <p:nvPr>
            <p:ph type="body" sz="half" idx="2"/>
          </p:nvPr>
        </p:nvSpPr>
        <p:spPr>
          <a:xfrm>
            <a:off x="1012248" y="2057400"/>
            <a:ext cx="4819867" cy="3679257"/>
          </a:xfrm>
        </p:spPr>
        <p:txBody>
          <a:bodyPr>
            <a:normAutofit/>
          </a:bodyPr>
          <a:lstStyle>
            <a:lvl1pPr marL="342900" indent="-342900">
              <a:spcAft>
                <a:spcPts val="1200"/>
              </a:spcAft>
              <a:buClr>
                <a:schemeClr val="accent3"/>
              </a:buClr>
              <a:buFont typeface="Wingdings" panose="05000000000000000000" pitchFamily="2" charset="2"/>
              <a:buChar char="w"/>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
        <p:nvSpPr>
          <p:cNvPr id="15" name="Symbol zastępczy stopki 4">
            <a:extLst>
              <a:ext uri="{FF2B5EF4-FFF2-40B4-BE49-F238E27FC236}">
                <a16:creationId xmlns:a16="http://schemas.microsoft.com/office/drawing/2014/main" id="{E82D0DA9-88BE-A58E-D4C7-44240575D76F}"/>
              </a:ext>
            </a:extLst>
          </p:cNvPr>
          <p:cNvSpPr>
            <a:spLocks noGrp="1"/>
          </p:cNvSpPr>
          <p:nvPr>
            <p:ph type="ftr" sz="quarter" idx="3"/>
          </p:nvPr>
        </p:nvSpPr>
        <p:spPr>
          <a:xfrm>
            <a:off x="4127808" y="6456709"/>
            <a:ext cx="7315200" cy="365125"/>
          </a:xfrm>
          <a:prstGeom prst="rect">
            <a:avLst/>
          </a:prstGeom>
        </p:spPr>
        <p:txBody>
          <a:bodyPr vert="horz" lIns="91440" tIns="45720" rIns="91440" bIns="45720" rtlCol="0" anchor="ctr"/>
          <a:lstStyle>
            <a:lvl1pPr algn="r">
              <a:defRPr sz="1000" spc="100" baseline="0">
                <a:solidFill>
                  <a:schemeClr val="tx1">
                    <a:tint val="82000"/>
                  </a:schemeClr>
                </a:solidFill>
                <a:latin typeface="Poppins SemiBold" panose="00000700000000000000" pitchFamily="2" charset="-18"/>
                <a:cs typeface="Poppins SemiBold" panose="00000700000000000000" pitchFamily="2" charset="-18"/>
              </a:defRPr>
            </a:lvl1p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cxnSp>
        <p:nvCxnSpPr>
          <p:cNvPr id="16" name="Łącznik prosty 15">
            <a:extLst>
              <a:ext uri="{FF2B5EF4-FFF2-40B4-BE49-F238E27FC236}">
                <a16:creationId xmlns:a16="http://schemas.microsoft.com/office/drawing/2014/main" id="{3C96F40E-198D-266E-D777-1924E6E75297}"/>
              </a:ext>
            </a:extLst>
          </p:cNvPr>
          <p:cNvCxnSpPr/>
          <p:nvPr userDrawn="1"/>
        </p:nvCxnSpPr>
        <p:spPr>
          <a:xfrm>
            <a:off x="0" y="6402383"/>
            <a:ext cx="12192000" cy="0"/>
          </a:xfrm>
          <a:prstGeom prst="line">
            <a:avLst/>
          </a:prstGeom>
          <a:ln w="22225"/>
        </p:spPr>
        <p:style>
          <a:lnRef idx="1">
            <a:schemeClr val="accent6"/>
          </a:lnRef>
          <a:fillRef idx="0">
            <a:schemeClr val="accent6"/>
          </a:fillRef>
          <a:effectRef idx="0">
            <a:schemeClr val="accent6"/>
          </a:effectRef>
          <a:fontRef idx="minor">
            <a:schemeClr val="tx1"/>
          </a:fontRef>
        </p:style>
      </p:cxnSp>
      <p:grpSp>
        <p:nvGrpSpPr>
          <p:cNvPr id="17" name="Grupa 16">
            <a:extLst>
              <a:ext uri="{FF2B5EF4-FFF2-40B4-BE49-F238E27FC236}">
                <a16:creationId xmlns:a16="http://schemas.microsoft.com/office/drawing/2014/main" id="{F60D5ED0-03CB-6A23-559C-DF5D157DEEB8}"/>
              </a:ext>
            </a:extLst>
          </p:cNvPr>
          <p:cNvGrpSpPr/>
          <p:nvPr userDrawn="1"/>
        </p:nvGrpSpPr>
        <p:grpSpPr>
          <a:xfrm>
            <a:off x="838201" y="6298750"/>
            <a:ext cx="481013" cy="445287"/>
            <a:chOff x="838201" y="6198391"/>
            <a:chExt cx="481013" cy="753561"/>
          </a:xfrm>
        </p:grpSpPr>
        <p:sp>
          <p:nvSpPr>
            <p:cNvPr id="18" name="Prostokąt 17">
              <a:extLst>
                <a:ext uri="{FF2B5EF4-FFF2-40B4-BE49-F238E27FC236}">
                  <a16:creationId xmlns:a16="http://schemas.microsoft.com/office/drawing/2014/main" id="{E7D629CB-AC39-BE63-6A39-FB3749DA9CAC}"/>
                </a:ext>
              </a:extLst>
            </p:cNvPr>
            <p:cNvSpPr/>
            <p:nvPr userDrawn="1"/>
          </p:nvSpPr>
          <p:spPr>
            <a:xfrm>
              <a:off x="838201" y="6198391"/>
              <a:ext cx="425450" cy="753561"/>
            </a:xfrm>
            <a:prstGeom prst="rect">
              <a:avLst/>
            </a:prstGeom>
            <a:solidFill>
              <a:srgbClr val="9A5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9" name="Trójkąt równoramienny 18">
              <a:extLst>
                <a:ext uri="{FF2B5EF4-FFF2-40B4-BE49-F238E27FC236}">
                  <a16:creationId xmlns:a16="http://schemas.microsoft.com/office/drawing/2014/main" id="{06DE0BF1-D133-E03C-0542-6FBAD6F2F128}"/>
                </a:ext>
              </a:extLst>
            </p:cNvPr>
            <p:cNvSpPr/>
            <p:nvPr userDrawn="1"/>
          </p:nvSpPr>
          <p:spPr>
            <a:xfrm>
              <a:off x="1263652" y="6198395"/>
              <a:ext cx="55562" cy="183430"/>
            </a:xfrm>
            <a:prstGeom prst="triangle">
              <a:avLst>
                <a:gd name="adj" fmla="val 0"/>
              </a:avLst>
            </a:prstGeom>
            <a:solidFill>
              <a:srgbClr val="A35E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cxnSp>
        <p:nvCxnSpPr>
          <p:cNvPr id="20" name="Łącznik prosty 19">
            <a:extLst>
              <a:ext uri="{FF2B5EF4-FFF2-40B4-BE49-F238E27FC236}">
                <a16:creationId xmlns:a16="http://schemas.microsoft.com/office/drawing/2014/main" id="{F1FE2B3C-45D3-F4B9-A1E0-0D65DFE7981D}"/>
              </a:ext>
            </a:extLst>
          </p:cNvPr>
          <p:cNvCxnSpPr>
            <a:cxnSpLocks/>
          </p:cNvCxnSpPr>
          <p:nvPr userDrawn="1"/>
        </p:nvCxnSpPr>
        <p:spPr>
          <a:xfrm>
            <a:off x="936625" y="6603997"/>
            <a:ext cx="2206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Symbol zastępczy numeru slajdu 5">
            <a:extLst>
              <a:ext uri="{FF2B5EF4-FFF2-40B4-BE49-F238E27FC236}">
                <a16:creationId xmlns:a16="http://schemas.microsoft.com/office/drawing/2014/main" id="{3B789773-13EF-1B4D-E958-B8C71C83D021}"/>
              </a:ext>
            </a:extLst>
          </p:cNvPr>
          <p:cNvSpPr>
            <a:spLocks noGrp="1"/>
          </p:cNvSpPr>
          <p:nvPr>
            <p:ph type="sldNum" sz="quarter" idx="4"/>
          </p:nvPr>
        </p:nvSpPr>
        <p:spPr>
          <a:xfrm>
            <a:off x="838201" y="6402384"/>
            <a:ext cx="425450" cy="178150"/>
          </a:xfrm>
          <a:prstGeom prst="rect">
            <a:avLst/>
          </a:prstGeom>
        </p:spPr>
        <p:txBody>
          <a:bodyPr vert="horz" lIns="0" tIns="45720" rIns="0" bIns="45720" rtlCol="0" anchor="ctr"/>
          <a:lstStyle>
            <a:lvl1pPr algn="ctr">
              <a:defRPr sz="1000">
                <a:solidFill>
                  <a:schemeClr val="bg1"/>
                </a:solidFill>
                <a:latin typeface="Poppins SemiBold" panose="00000700000000000000" pitchFamily="2" charset="-18"/>
                <a:cs typeface="Poppins SemiBold" panose="00000700000000000000" pitchFamily="2" charset="-18"/>
              </a:defRPr>
            </a:lvl1pPr>
          </a:lstStyle>
          <a:p>
            <a:fld id="{87B17086-FE5F-4B39-99A4-0AF7C2C21D7E}" type="slidenum">
              <a:rPr lang="pl-PL" smtClean="0"/>
              <a:pPr/>
              <a:t>‹#›</a:t>
            </a:fld>
            <a:endParaRPr lang="pl-PL" dirty="0"/>
          </a:p>
        </p:txBody>
      </p:sp>
    </p:spTree>
    <p:extLst>
      <p:ext uri="{BB962C8B-B14F-4D97-AF65-F5344CB8AC3E}">
        <p14:creationId xmlns:p14="http://schemas.microsoft.com/office/powerpoint/2010/main" val="139077120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9D7FC2A5-C8EB-00F5-C73C-CF58F29629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4FE548E2-F93F-CAAD-A112-845172592C62}"/>
              </a:ext>
            </a:extLst>
          </p:cNvPr>
          <p:cNvSpPr>
            <a:spLocks noGrp="1"/>
          </p:cNvSpPr>
          <p:nvPr>
            <p:ph type="body" idx="1"/>
          </p:nvPr>
        </p:nvSpPr>
        <p:spPr>
          <a:xfrm>
            <a:off x="838200" y="1825625"/>
            <a:ext cx="10515600" cy="403111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2025761404"/>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60" r:id="rId4"/>
    <p:sldLayoutId id="2147483663" r:id="rId5"/>
    <p:sldLayoutId id="2147483662" r:id="rId6"/>
    <p:sldLayoutId id="2147483659" r:id="rId7"/>
    <p:sldLayoutId id="2147483661" r:id="rId8"/>
    <p:sldLayoutId id="2147483651" r:id="rId9"/>
    <p:sldLayoutId id="2147483652" r:id="rId10"/>
    <p:sldLayoutId id="2147483653" r:id="rId11"/>
    <p:sldLayoutId id="2147483654" r:id="rId12"/>
    <p:sldLayoutId id="2147483655" r:id="rId13"/>
    <p:sldLayoutId id="2147483656" r:id="rId14"/>
    <p:sldLayoutId id="2147483657" r:id="rId15"/>
  </p:sldLayoutIdLst>
  <p:txStyles>
    <p:titleStyle>
      <a:lvl1pPr algn="l" defTabSz="914400" rtl="0" eaLnBrk="1" latinLnBrk="0" hangingPunct="1">
        <a:lnSpc>
          <a:spcPct val="90000"/>
        </a:lnSpc>
        <a:spcBef>
          <a:spcPct val="0"/>
        </a:spcBef>
        <a:buNone/>
        <a:defRPr sz="4400" kern="1200">
          <a:solidFill>
            <a:srgbClr val="1C464A"/>
          </a:solidFill>
          <a:latin typeface="+mj-lt"/>
          <a:ea typeface="+mj-ea"/>
          <a:cs typeface="+mj-cs"/>
        </a:defRPr>
      </a:lvl1pPr>
    </p:titleStyle>
    <p:bodyStyle>
      <a:lvl1pPr marL="0" indent="0" algn="l" defTabSz="914400" rtl="0" eaLnBrk="1" latinLnBrk="0" hangingPunct="1">
        <a:lnSpc>
          <a:spcPct val="100000"/>
        </a:lnSpc>
        <a:spcBef>
          <a:spcPts val="1000"/>
        </a:spcBef>
        <a:spcAft>
          <a:spcPts val="1200"/>
        </a:spcAft>
        <a:buClr>
          <a:schemeClr val="accent4"/>
        </a:buClr>
        <a:buFontTx/>
        <a:buNone/>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200"/>
        </a:spcAft>
        <a:buClr>
          <a:schemeClr val="accent4"/>
        </a:buClr>
        <a:buFont typeface="Wingdings" panose="05000000000000000000" pitchFamily="2" charset="2"/>
        <a:buChar char="w"/>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svg"/><Relationship Id="rId7" Type="http://schemas.openxmlformats.org/officeDocument/2006/relationships/image" Target="../media/image18.sv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FA048-7F19-6B65-19C2-7CF0AD5513A2}"/>
              </a:ext>
            </a:extLst>
          </p:cNvPr>
          <p:cNvSpPr>
            <a:spLocks noGrp="1"/>
          </p:cNvSpPr>
          <p:nvPr>
            <p:ph type="title" idx="4294967295"/>
          </p:nvPr>
        </p:nvSpPr>
        <p:spPr/>
        <p:txBody>
          <a:bodyPr/>
          <a:lstStyle/>
          <a:p>
            <a:r>
              <a:rPr lang="en-US" dirty="0">
                <a:noFill/>
              </a:rPr>
              <a:t>Culinary Institute Of Child Nutrition</a:t>
            </a:r>
            <a:endParaRPr lang="en-IN" dirty="0">
              <a:noFill/>
            </a:endParaRPr>
          </a:p>
        </p:txBody>
      </p:sp>
    </p:spTree>
    <p:extLst>
      <p:ext uri="{BB962C8B-B14F-4D97-AF65-F5344CB8AC3E}">
        <p14:creationId xmlns:p14="http://schemas.microsoft.com/office/powerpoint/2010/main" val="225273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833D7D-B7CC-A969-6F21-2928ED810877}"/>
              </a:ext>
            </a:extLst>
          </p:cNvPr>
          <p:cNvSpPr>
            <a:spLocks noGrp="1"/>
          </p:cNvSpPr>
          <p:nvPr>
            <p:ph type="ctrTitle"/>
          </p:nvPr>
        </p:nvSpPr>
        <p:spPr>
          <a:xfrm>
            <a:off x="752962" y="1990267"/>
            <a:ext cx="4283987" cy="2387600"/>
          </a:xfrm>
        </p:spPr>
        <p:txBody>
          <a:bodyPr>
            <a:normAutofit/>
          </a:bodyPr>
          <a:lstStyle/>
          <a:p>
            <a:r>
              <a:rPr lang="pl-PL" dirty="0">
                <a:latin typeface="+mn-lt"/>
              </a:rPr>
              <a:t>SCHOOL MEAL RECIPE WORKSHOP:</a:t>
            </a:r>
          </a:p>
        </p:txBody>
      </p:sp>
      <p:sp>
        <p:nvSpPr>
          <p:cNvPr id="3" name="Podtytuł 2">
            <a:extLst>
              <a:ext uri="{FF2B5EF4-FFF2-40B4-BE49-F238E27FC236}">
                <a16:creationId xmlns:a16="http://schemas.microsoft.com/office/drawing/2014/main" id="{4F24FFD3-7C5C-0CD9-5FFE-0726C1AC4F52}"/>
              </a:ext>
            </a:extLst>
          </p:cNvPr>
          <p:cNvSpPr>
            <a:spLocks noGrp="1"/>
          </p:cNvSpPr>
          <p:nvPr>
            <p:ph type="subTitle" idx="1"/>
          </p:nvPr>
        </p:nvSpPr>
        <p:spPr/>
        <p:txBody>
          <a:bodyPr/>
          <a:lstStyle/>
          <a:p>
            <a:r>
              <a:rPr lang="pl-PL" dirty="0"/>
              <a:t>From </a:t>
            </a:r>
            <a:r>
              <a:rPr lang="en-US" dirty="0"/>
              <a:t>Concept</a:t>
            </a:r>
            <a:r>
              <a:rPr lang="pl-PL" dirty="0"/>
              <a:t> to </a:t>
            </a:r>
            <a:r>
              <a:rPr lang="pl-PL" dirty="0" err="1"/>
              <a:t>Standardization</a:t>
            </a:r>
            <a:endParaRPr lang="pl-PL" dirty="0"/>
          </a:p>
          <a:p>
            <a:r>
              <a:rPr lang="pl-PL" sz="1800" i="0" dirty="0">
                <a:solidFill>
                  <a:schemeClr val="accent3"/>
                </a:solidFill>
              </a:rPr>
              <a:t>Day 4</a:t>
            </a:r>
          </a:p>
        </p:txBody>
      </p:sp>
      <p:sp>
        <p:nvSpPr>
          <p:cNvPr id="4" name="Symbol zastępczy stopki 3">
            <a:extLst>
              <a:ext uri="{FF2B5EF4-FFF2-40B4-BE49-F238E27FC236}">
                <a16:creationId xmlns:a16="http://schemas.microsoft.com/office/drawing/2014/main" id="{62724BDE-B128-76AA-342C-287FC41B607A}"/>
              </a:ext>
            </a:extLst>
          </p:cNvPr>
          <p:cNvSpPr>
            <a:spLocks noGrp="1"/>
          </p:cNvSpPr>
          <p:nvPr>
            <p:ph type="ftr" sz="quarter" idx="3"/>
          </p:nvPr>
        </p:nvSpPr>
        <p:spPr/>
        <p:txBody>
          <a:bodyPr/>
          <a:lstStyle/>
          <a:p>
            <a:r>
              <a:rPr lang="en-US" dirty="0"/>
              <a:t>CULINARY INSTITUTE OF CHILD NUTRITION</a:t>
            </a:r>
            <a:endParaRPr lang="pl-PL" dirty="0"/>
          </a:p>
        </p:txBody>
      </p:sp>
    </p:spTree>
    <p:extLst>
      <p:ext uri="{BB962C8B-B14F-4D97-AF65-F5344CB8AC3E}">
        <p14:creationId xmlns:p14="http://schemas.microsoft.com/office/powerpoint/2010/main" val="1095528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EC8FFE-8683-7004-AFB2-4E5C73BEDE09}"/>
              </a:ext>
            </a:extLst>
          </p:cNvPr>
          <p:cNvSpPr>
            <a:spLocks noGrp="1"/>
          </p:cNvSpPr>
          <p:nvPr>
            <p:ph type="title"/>
          </p:nvPr>
        </p:nvSpPr>
        <p:spPr/>
        <p:txBody>
          <a:bodyPr/>
          <a:lstStyle/>
          <a:p>
            <a:r>
              <a:rPr lang="pl-PL" dirty="0"/>
              <a:t>Schedule-</a:t>
            </a:r>
            <a:r>
              <a:rPr lang="pl-PL" dirty="0" err="1"/>
              <a:t>at</a:t>
            </a:r>
            <a:r>
              <a:rPr lang="pl-PL" dirty="0"/>
              <a:t>-a-</a:t>
            </a:r>
            <a:r>
              <a:rPr lang="pl-PL" dirty="0" err="1"/>
              <a:t>Glance</a:t>
            </a:r>
            <a:endParaRPr lang="pl-PL" dirty="0"/>
          </a:p>
        </p:txBody>
      </p:sp>
      <p:sp>
        <p:nvSpPr>
          <p:cNvPr id="3" name="Symbol zastępczy stopki 2">
            <a:extLst>
              <a:ext uri="{FF2B5EF4-FFF2-40B4-BE49-F238E27FC236}">
                <a16:creationId xmlns:a16="http://schemas.microsoft.com/office/drawing/2014/main" id="{68F1D70E-AF52-3602-AC55-527190CD1AB5}"/>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4</a:t>
            </a:r>
            <a:endParaRPr lang="pl-PL" dirty="0">
              <a:solidFill>
                <a:schemeClr val="accent4"/>
              </a:solidFill>
            </a:endParaRPr>
          </a:p>
        </p:txBody>
      </p:sp>
      <p:graphicFrame>
        <p:nvGraphicFramePr>
          <p:cNvPr id="5" name="Tabela 4">
            <a:extLst>
              <a:ext uri="{FF2B5EF4-FFF2-40B4-BE49-F238E27FC236}">
                <a16:creationId xmlns:a16="http://schemas.microsoft.com/office/drawing/2014/main" id="{66BCE9B7-30D8-6F8D-602C-65C40F827108}"/>
              </a:ext>
            </a:extLst>
          </p:cNvPr>
          <p:cNvGraphicFramePr>
            <a:graphicFrameLocks noGrp="1"/>
          </p:cNvGraphicFramePr>
          <p:nvPr>
            <p:extLst>
              <p:ext uri="{D42A27DB-BD31-4B8C-83A1-F6EECF244321}">
                <p14:modId xmlns:p14="http://schemas.microsoft.com/office/powerpoint/2010/main" val="3614741526"/>
              </p:ext>
            </p:extLst>
          </p:nvPr>
        </p:nvGraphicFramePr>
        <p:xfrm>
          <a:off x="866567" y="1701663"/>
          <a:ext cx="10604808" cy="402420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3008663285"/>
                    </a:ext>
                  </a:extLst>
                </a:gridCol>
                <a:gridCol w="2107096">
                  <a:extLst>
                    <a:ext uri="{9D8B030D-6E8A-4147-A177-3AD203B41FA5}">
                      <a16:colId xmlns:a16="http://schemas.microsoft.com/office/drawing/2014/main" val="3786536341"/>
                    </a:ext>
                  </a:extLst>
                </a:gridCol>
                <a:gridCol w="6592712">
                  <a:extLst>
                    <a:ext uri="{9D8B030D-6E8A-4147-A177-3AD203B41FA5}">
                      <a16:colId xmlns:a16="http://schemas.microsoft.com/office/drawing/2014/main" val="2949740019"/>
                    </a:ext>
                  </a:extLst>
                </a:gridCol>
              </a:tblGrid>
              <a:tr h="370840">
                <a:tc gridSpan="3">
                  <a:txBody>
                    <a:bodyPr/>
                    <a:lstStyle/>
                    <a:p>
                      <a:pPr algn="ctr"/>
                      <a:r>
                        <a:rPr lang="pl-PL" b="0" dirty="0">
                          <a:solidFill>
                            <a:schemeClr val="bg1"/>
                          </a:solidFill>
                          <a:latin typeface="+mj-lt"/>
                        </a:rPr>
                        <a:t>Day </a:t>
                      </a:r>
                      <a:r>
                        <a:rPr lang="pl-PL" b="0" dirty="0" err="1">
                          <a:solidFill>
                            <a:schemeClr val="bg1"/>
                          </a:solidFill>
                          <a:latin typeface="+mj-lt"/>
                        </a:rPr>
                        <a:t>Four</a:t>
                      </a:r>
                      <a:endParaRPr lang="pl-PL" b="0" dirty="0">
                        <a:solidFill>
                          <a:schemeClr val="bg1"/>
                        </a:solidFill>
                        <a:latin typeface="+mj-lt"/>
                      </a:endParaRPr>
                    </a:p>
                  </a:txBody>
                  <a:tcPr marL="90000" marT="90000" marB="90000">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pl-PL" dirty="0"/>
                    </a:p>
                  </a:txBody>
                  <a:tcPr/>
                </a:tc>
                <a:tc hMerge="1">
                  <a:txBody>
                    <a:bodyPr/>
                    <a:lstStyle/>
                    <a:p>
                      <a:endParaRPr lang="pl-PL" dirty="0"/>
                    </a:p>
                  </a:txBody>
                  <a:tcPr/>
                </a:tc>
                <a:extLst>
                  <a:ext uri="{0D108BD9-81ED-4DB2-BD59-A6C34878D82A}">
                    <a16:rowId xmlns:a16="http://schemas.microsoft.com/office/drawing/2014/main" val="3048181712"/>
                  </a:ext>
                </a:extLst>
              </a:tr>
              <a:tr h="370840">
                <a:tc>
                  <a:txBody>
                    <a:bodyPr/>
                    <a:lstStyle/>
                    <a:p>
                      <a:pPr algn="l"/>
                      <a:r>
                        <a:rPr lang="pl-PL" b="0" dirty="0">
                          <a:solidFill>
                            <a:schemeClr val="bg1"/>
                          </a:solidFill>
                          <a:latin typeface="+mj-lt"/>
                        </a:rPr>
                        <a:t>Time</a:t>
                      </a:r>
                    </a:p>
                  </a:txBody>
                  <a:tcPr marL="90000" marT="90000" marB="9000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b="0" dirty="0" err="1">
                          <a:solidFill>
                            <a:schemeClr val="bg1"/>
                          </a:solidFill>
                          <a:latin typeface="+mj-lt"/>
                        </a:rPr>
                        <a:t>Topic</a:t>
                      </a:r>
                      <a:endParaRPr lang="pl-PL" b="0" dirty="0">
                        <a:solidFill>
                          <a:schemeClr val="bg1"/>
                        </a:solidFill>
                        <a:latin typeface="+mj-lt"/>
                      </a:endParaRPr>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pl-PL" b="0" dirty="0" err="1">
                          <a:solidFill>
                            <a:schemeClr val="bg1"/>
                          </a:solidFill>
                          <a:latin typeface="+mj-lt"/>
                        </a:rPr>
                        <a:t>Activities</a:t>
                      </a:r>
                      <a:r>
                        <a:rPr lang="pl-PL" b="0" dirty="0">
                          <a:solidFill>
                            <a:schemeClr val="bg1"/>
                          </a:solidFill>
                          <a:latin typeface="+mj-lt"/>
                        </a:rPr>
                        <a:t> and </a:t>
                      </a:r>
                      <a:r>
                        <a:rPr lang="pl-PL" b="0" dirty="0" err="1">
                          <a:solidFill>
                            <a:schemeClr val="bg1"/>
                          </a:solidFill>
                          <a:latin typeface="+mj-lt"/>
                        </a:rPr>
                        <a:t>Objectives</a:t>
                      </a:r>
                      <a:endParaRPr lang="pl-PL" b="0" dirty="0">
                        <a:solidFill>
                          <a:schemeClr val="bg1"/>
                        </a:solidFill>
                        <a:latin typeface="+mj-lt"/>
                      </a:endParaRPr>
                    </a:p>
                  </a:txBody>
                  <a:tcPr marL="90000" marT="90000" marB="9000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325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i="0" u="none" strike="noStrike" kern="1200" baseline="0" dirty="0">
                          <a:solidFill>
                            <a:schemeClr val="dk1"/>
                          </a:solidFill>
                          <a:latin typeface="+mn-lt"/>
                          <a:ea typeface="+mn-ea"/>
                          <a:cs typeface="+mn-cs"/>
                        </a:rPr>
                        <a:t>20 </a:t>
                      </a:r>
                      <a:r>
                        <a:rPr lang="pl-PL" sz="1800" b="0" i="0" u="none" strike="noStrike" kern="1200" baseline="0" dirty="0" err="1">
                          <a:solidFill>
                            <a:schemeClr val="dk1"/>
                          </a:solidFill>
                          <a:latin typeface="+mn-lt"/>
                          <a:ea typeface="+mn-ea"/>
                          <a:cs typeface="+mn-cs"/>
                        </a:rPr>
                        <a:t>Minutes</a:t>
                      </a:r>
                      <a:endParaRPr lang="pl-PL" sz="1800" b="0" i="0" u="none" strike="noStrike" kern="1200" baseline="0" dirty="0">
                        <a:solidFill>
                          <a:schemeClr val="dk1"/>
                        </a:solidFill>
                        <a:latin typeface="+mn-lt"/>
                        <a:ea typeface="+mn-ea"/>
                        <a:cs typeface="+mn-cs"/>
                      </a:endParaRPr>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r>
                        <a:rPr lang="en-US" dirty="0"/>
                        <a:t>Review Plan for</a:t>
                      </a:r>
                      <a:r>
                        <a:rPr lang="pl-PL" dirty="0"/>
                        <a:t> </a:t>
                      </a:r>
                      <a:r>
                        <a:rPr lang="en-US" dirty="0"/>
                        <a:t>the Day</a:t>
                      </a:r>
                      <a:endParaRPr lang="pl-PL"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tc>
                  <a:txBody>
                    <a:bodyPr/>
                    <a:lstStyle/>
                    <a:p>
                      <a:pPr marL="285750" indent="-285750">
                        <a:spcAft>
                          <a:spcPts val="600"/>
                        </a:spcAft>
                        <a:buClr>
                          <a:schemeClr val="tx2"/>
                        </a:buClr>
                        <a:buFont typeface="Wingdings" panose="05000000000000000000" pitchFamily="2" charset="2"/>
                        <a:buChar char="w"/>
                      </a:pPr>
                      <a:r>
                        <a:rPr lang="en-US" dirty="0"/>
                        <a:t>Produce a small batch of the recipe</a:t>
                      </a:r>
                    </a:p>
                    <a:p>
                      <a:pPr marL="285750" indent="-285750">
                        <a:spcAft>
                          <a:spcPts val="600"/>
                        </a:spcAft>
                        <a:buClr>
                          <a:schemeClr val="tx2"/>
                        </a:buClr>
                        <a:buFont typeface="Wingdings" panose="05000000000000000000" pitchFamily="2" charset="2"/>
                        <a:buChar char="w"/>
                      </a:pPr>
                      <a:r>
                        <a:rPr lang="en-US" dirty="0"/>
                        <a:t>Staff and student evaluation</a:t>
                      </a:r>
                      <a:endParaRPr lang="pl-PL"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0E9E9"/>
                    </a:solidFill>
                  </a:tcPr>
                </a:tc>
                <a:extLst>
                  <a:ext uri="{0D108BD9-81ED-4DB2-BD59-A6C34878D82A}">
                    <a16:rowId xmlns:a16="http://schemas.microsoft.com/office/drawing/2014/main" val="1626284553"/>
                  </a:ext>
                </a:extLst>
              </a:tr>
              <a:tr h="370840">
                <a:tc>
                  <a:txBody>
                    <a:bodyPr/>
                    <a:lstStyle/>
                    <a:p>
                      <a:r>
                        <a:rPr lang="pl-PL" dirty="0"/>
                        <a:t>As </a:t>
                      </a:r>
                      <a:r>
                        <a:rPr lang="pl-PL" dirty="0" err="1"/>
                        <a:t>needed</a:t>
                      </a:r>
                      <a:endParaRPr lang="pl-PL" dirty="0"/>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r>
                        <a:rPr lang="pl-PL" dirty="0" err="1"/>
                        <a:t>Recipe</a:t>
                      </a:r>
                      <a:endParaRPr lang="pl-PL"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tc>
                  <a:txBody>
                    <a:bodyPr/>
                    <a:lstStyle/>
                    <a:p>
                      <a:pPr marL="285750" indent="-285750">
                        <a:spcAft>
                          <a:spcPts val="600"/>
                        </a:spcAft>
                        <a:buClr>
                          <a:schemeClr val="tx2"/>
                        </a:buClr>
                        <a:buFont typeface="Wingdings" panose="05000000000000000000" pitchFamily="2" charset="2"/>
                        <a:buChar char="w"/>
                      </a:pPr>
                      <a:r>
                        <a:rPr lang="en-US" dirty="0"/>
                        <a:t>Prepare small batch recipe</a:t>
                      </a:r>
                    </a:p>
                    <a:p>
                      <a:pPr marL="285750" indent="-285750">
                        <a:spcAft>
                          <a:spcPts val="600"/>
                        </a:spcAft>
                        <a:buClr>
                          <a:schemeClr val="tx2"/>
                        </a:buClr>
                        <a:buFont typeface="Wingdings" panose="05000000000000000000" pitchFamily="2" charset="2"/>
                        <a:buChar char="w"/>
                      </a:pPr>
                      <a:r>
                        <a:rPr lang="en-US" dirty="0"/>
                        <a:t>Evaluate the recipe (staff and students)</a:t>
                      </a:r>
                    </a:p>
                    <a:p>
                      <a:pPr marL="285750" indent="-285750">
                        <a:spcAft>
                          <a:spcPts val="600"/>
                        </a:spcAft>
                        <a:buClr>
                          <a:schemeClr val="tx2"/>
                        </a:buClr>
                        <a:buFont typeface="Wingdings" panose="05000000000000000000" pitchFamily="2" charset="2"/>
                        <a:buChar char="w"/>
                      </a:pPr>
                      <a:r>
                        <a:rPr lang="en-US" dirty="0"/>
                        <a:t>Make recipe adjustments</a:t>
                      </a:r>
                      <a:endParaRPr lang="pl-PL"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CCFD0"/>
                    </a:solidFill>
                  </a:tcPr>
                </a:tc>
                <a:extLst>
                  <a:ext uri="{0D108BD9-81ED-4DB2-BD59-A6C34878D82A}">
                    <a16:rowId xmlns:a16="http://schemas.microsoft.com/office/drawing/2014/main" val="1363763035"/>
                  </a:ext>
                </a:extLst>
              </a:tr>
              <a:tr h="370840">
                <a:tc>
                  <a:txBody>
                    <a:bodyPr/>
                    <a:lstStyle/>
                    <a:p>
                      <a:r>
                        <a:rPr lang="pl-PL" dirty="0"/>
                        <a:t>30-60 </a:t>
                      </a:r>
                      <a:r>
                        <a:rPr lang="pl-PL" dirty="0" err="1"/>
                        <a:t>Minutes</a:t>
                      </a:r>
                      <a:endParaRPr lang="pl-PL" dirty="0"/>
                    </a:p>
                  </a:txBody>
                  <a:tcPr marL="90000" marT="90000" marB="90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r>
                        <a:rPr lang="en-US" dirty="0"/>
                        <a:t>End of the Day</a:t>
                      </a:r>
                      <a:r>
                        <a:rPr lang="pl-PL" dirty="0"/>
                        <a:t> </a:t>
                      </a:r>
                      <a:r>
                        <a:rPr lang="en-US" dirty="0"/>
                        <a:t>Meeting</a:t>
                      </a:r>
                      <a:endParaRPr lang="pl-PL" dirty="0"/>
                    </a:p>
                  </a:txBody>
                  <a:tcPr marL="90000"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0E9E9"/>
                    </a:solidFill>
                  </a:tcPr>
                </a:tc>
                <a:tc>
                  <a:txBody>
                    <a:bodyPr/>
                    <a:lstStyle/>
                    <a:p>
                      <a:pPr marL="285750" indent="-285750">
                        <a:spcAft>
                          <a:spcPts val="600"/>
                        </a:spcAft>
                        <a:buClr>
                          <a:schemeClr val="tx2"/>
                        </a:buClr>
                        <a:buFont typeface="Wingdings" panose="05000000000000000000" pitchFamily="2" charset="2"/>
                        <a:buChar char="w"/>
                      </a:pPr>
                      <a:r>
                        <a:rPr lang="en-US" dirty="0"/>
                        <a:t>Summarize day</a:t>
                      </a:r>
                    </a:p>
                    <a:p>
                      <a:pPr marL="285750" indent="-285750">
                        <a:spcAft>
                          <a:spcPts val="600"/>
                        </a:spcAft>
                        <a:buClr>
                          <a:schemeClr val="tx2"/>
                        </a:buClr>
                        <a:buFont typeface="Wingdings" panose="05000000000000000000" pitchFamily="2" charset="2"/>
                        <a:buChar char="w"/>
                      </a:pPr>
                      <a:r>
                        <a:rPr lang="en-US" dirty="0"/>
                        <a:t>Answer questions</a:t>
                      </a:r>
                    </a:p>
                    <a:p>
                      <a:pPr marL="285750" indent="-285750">
                        <a:spcAft>
                          <a:spcPts val="600"/>
                        </a:spcAft>
                        <a:buClr>
                          <a:schemeClr val="tx2"/>
                        </a:buClr>
                        <a:buFont typeface="Wingdings" panose="05000000000000000000" pitchFamily="2" charset="2"/>
                        <a:buChar char="w"/>
                      </a:pPr>
                      <a:r>
                        <a:rPr lang="en-US" dirty="0"/>
                        <a:t>Next Steps</a:t>
                      </a:r>
                      <a:endParaRPr lang="pl-PL" dirty="0"/>
                    </a:p>
                  </a:txBody>
                  <a:tcPr marL="90000" marT="90000" marB="90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0E9E9"/>
                    </a:solidFill>
                  </a:tcPr>
                </a:tc>
                <a:extLst>
                  <a:ext uri="{0D108BD9-81ED-4DB2-BD59-A6C34878D82A}">
                    <a16:rowId xmlns:a16="http://schemas.microsoft.com/office/drawing/2014/main" val="2034588646"/>
                  </a:ext>
                </a:extLst>
              </a:tr>
            </a:tbl>
          </a:graphicData>
        </a:graphic>
      </p:graphicFrame>
      <p:sp>
        <p:nvSpPr>
          <p:cNvPr id="4" name="Symbol zastępczy numeru slajdu 3">
            <a:extLst>
              <a:ext uri="{FF2B5EF4-FFF2-40B4-BE49-F238E27FC236}">
                <a16:creationId xmlns:a16="http://schemas.microsoft.com/office/drawing/2014/main" id="{44C3BA0C-F219-789D-A9C8-7B7D1BDBB87A}"/>
              </a:ext>
            </a:extLst>
          </p:cNvPr>
          <p:cNvSpPr>
            <a:spLocks noGrp="1"/>
          </p:cNvSpPr>
          <p:nvPr>
            <p:ph type="sldNum" sz="quarter" idx="4"/>
          </p:nvPr>
        </p:nvSpPr>
        <p:spPr/>
        <p:txBody>
          <a:bodyPr/>
          <a:lstStyle/>
          <a:p>
            <a:fld id="{87B17086-FE5F-4B39-99A4-0AF7C2C21D7E}" type="slidenum">
              <a:rPr lang="pl-PL" smtClean="0"/>
              <a:pPr/>
              <a:t>3</a:t>
            </a:fld>
            <a:endParaRPr lang="pl-PL" dirty="0"/>
          </a:p>
        </p:txBody>
      </p:sp>
    </p:spTree>
    <p:extLst>
      <p:ext uri="{BB962C8B-B14F-4D97-AF65-F5344CB8AC3E}">
        <p14:creationId xmlns:p14="http://schemas.microsoft.com/office/powerpoint/2010/main" val="3028366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268D2-8E9F-EFA3-64EA-A3FA1F4E64B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B53CA42-2508-4AEB-D4AB-9E58B8ED7E50}"/>
              </a:ext>
            </a:extLst>
          </p:cNvPr>
          <p:cNvSpPr>
            <a:spLocks noGrp="1"/>
          </p:cNvSpPr>
          <p:nvPr>
            <p:ph type="title"/>
          </p:nvPr>
        </p:nvSpPr>
        <p:spPr/>
        <p:txBody>
          <a:bodyPr/>
          <a:lstStyle/>
          <a:p>
            <a:r>
              <a:rPr lang="pl-PL" dirty="0"/>
              <a:t>Workshop Objectives</a:t>
            </a:r>
          </a:p>
        </p:txBody>
      </p:sp>
      <p:sp>
        <p:nvSpPr>
          <p:cNvPr id="3" name="Symbol zastępczy zawartości 2">
            <a:extLst>
              <a:ext uri="{FF2B5EF4-FFF2-40B4-BE49-F238E27FC236}">
                <a16:creationId xmlns:a16="http://schemas.microsoft.com/office/drawing/2014/main" id="{3E4E2D90-7805-B4E5-D737-FB7DC23EC086}"/>
              </a:ext>
            </a:extLst>
          </p:cNvPr>
          <p:cNvSpPr>
            <a:spLocks noGrp="1"/>
          </p:cNvSpPr>
          <p:nvPr>
            <p:ph idx="1"/>
          </p:nvPr>
        </p:nvSpPr>
        <p:spPr>
          <a:xfrm>
            <a:off x="838200" y="1825625"/>
            <a:ext cx="7097486" cy="4031113"/>
          </a:xfrm>
        </p:spPr>
        <p:txBody>
          <a:bodyPr/>
          <a:lstStyle/>
          <a:p>
            <a:pPr marL="457200" indent="-457200">
              <a:buFont typeface="Wingdings" panose="05000000000000000000" pitchFamily="2" charset="2"/>
              <a:buChar char="w"/>
            </a:pPr>
            <a:r>
              <a:rPr lang="en-US" dirty="0"/>
              <a:t>Produce a small batch of the recipe and conduct the evaluations.</a:t>
            </a:r>
          </a:p>
        </p:txBody>
      </p:sp>
      <p:sp>
        <p:nvSpPr>
          <p:cNvPr id="4" name="Symbol zastępczy numeru slajdu 3">
            <a:extLst>
              <a:ext uri="{FF2B5EF4-FFF2-40B4-BE49-F238E27FC236}">
                <a16:creationId xmlns:a16="http://schemas.microsoft.com/office/drawing/2014/main" id="{4789C45F-5FB5-27DF-B0F3-D5D7C6AE634F}"/>
              </a:ext>
            </a:extLst>
          </p:cNvPr>
          <p:cNvSpPr>
            <a:spLocks noGrp="1"/>
          </p:cNvSpPr>
          <p:nvPr>
            <p:ph type="sldNum" sz="quarter" idx="4"/>
          </p:nvPr>
        </p:nvSpPr>
        <p:spPr/>
        <p:txBody>
          <a:bodyPr/>
          <a:lstStyle/>
          <a:p>
            <a:fld id="{87B17086-FE5F-4B39-99A4-0AF7C2C21D7E}" type="slidenum">
              <a:rPr lang="pl-PL" smtClean="0"/>
              <a:pPr/>
              <a:t>4</a:t>
            </a:fld>
            <a:endParaRPr lang="pl-PL" dirty="0"/>
          </a:p>
        </p:txBody>
      </p:sp>
      <p:sp>
        <p:nvSpPr>
          <p:cNvPr id="5" name="Symbol zastępczy stopki 4">
            <a:extLst>
              <a:ext uri="{FF2B5EF4-FFF2-40B4-BE49-F238E27FC236}">
                <a16:creationId xmlns:a16="http://schemas.microsoft.com/office/drawing/2014/main" id="{00225225-84F0-A2AF-0A8D-863B706C0229}"/>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Tree>
    <p:extLst>
      <p:ext uri="{BB962C8B-B14F-4D97-AF65-F5344CB8AC3E}">
        <p14:creationId xmlns:p14="http://schemas.microsoft.com/office/powerpoint/2010/main" val="1050672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DBD0BA00-5B2B-8C4A-2FA4-C3A33269E415}"/>
              </a:ext>
            </a:extLst>
          </p:cNvPr>
          <p:cNvSpPr>
            <a:spLocks noGrp="1"/>
          </p:cNvSpPr>
          <p:nvPr>
            <p:ph type="title"/>
          </p:nvPr>
        </p:nvSpPr>
        <p:spPr/>
        <p:txBody>
          <a:bodyPr/>
          <a:lstStyle/>
          <a:p>
            <a:r>
              <a:rPr lang="pl-PL" dirty="0"/>
              <a:t>Evaluation and </a:t>
            </a:r>
            <a:r>
              <a:rPr lang="pl-PL" dirty="0" err="1"/>
              <a:t>Testing</a:t>
            </a:r>
            <a:endParaRPr lang="pl-PL" dirty="0"/>
          </a:p>
        </p:txBody>
      </p:sp>
      <p:sp>
        <p:nvSpPr>
          <p:cNvPr id="2" name="Symbol zastępczy zawartości 1">
            <a:extLst>
              <a:ext uri="{FF2B5EF4-FFF2-40B4-BE49-F238E27FC236}">
                <a16:creationId xmlns:a16="http://schemas.microsoft.com/office/drawing/2014/main" id="{24CEEC5D-CA59-2472-2FDF-DA0345D0A4F8}"/>
              </a:ext>
            </a:extLst>
          </p:cNvPr>
          <p:cNvSpPr>
            <a:spLocks noGrp="1"/>
          </p:cNvSpPr>
          <p:nvPr>
            <p:ph idx="1"/>
          </p:nvPr>
        </p:nvSpPr>
        <p:spPr>
          <a:xfrm>
            <a:off x="914400" y="1825625"/>
            <a:ext cx="10528607" cy="4031113"/>
          </a:xfrm>
        </p:spPr>
        <p:txBody>
          <a:bodyPr>
            <a:normAutofit/>
          </a:bodyPr>
          <a:lstStyle/>
          <a:p>
            <a:pPr marL="457200" indent="-457200">
              <a:buFont typeface="Wingdings" panose="05000000000000000000" pitchFamily="2" charset="2"/>
              <a:buChar char="w"/>
            </a:pPr>
            <a:r>
              <a:rPr lang="en-US" dirty="0"/>
              <a:t>Student evaluations</a:t>
            </a:r>
          </a:p>
          <a:p>
            <a:pPr lvl="2"/>
            <a:r>
              <a:rPr lang="en-US" i="1" dirty="0"/>
              <a:t>Taste-Testing Survey Template</a:t>
            </a:r>
          </a:p>
          <a:p>
            <a:pPr lvl="2"/>
            <a:r>
              <a:rPr lang="en-US" i="1" dirty="0"/>
              <a:t>Food Product Evaluation Form</a:t>
            </a:r>
            <a:r>
              <a:rPr lang="en-US" dirty="0"/>
              <a:t>, or </a:t>
            </a:r>
          </a:p>
          <a:p>
            <a:pPr lvl="2"/>
            <a:r>
              <a:rPr lang="en-US" dirty="0"/>
              <a:t>another age-appropriate evaluation method </a:t>
            </a:r>
          </a:p>
          <a:p>
            <a:pPr lvl="2"/>
            <a:r>
              <a:rPr lang="en-US" dirty="0"/>
              <a:t>PLEASE take pictures and/or videos of your process	</a:t>
            </a:r>
          </a:p>
          <a:p>
            <a:pPr marL="457200" indent="-457200">
              <a:buFont typeface="Wingdings" panose="05000000000000000000" pitchFamily="2" charset="2"/>
              <a:buChar char="w"/>
            </a:pPr>
            <a:r>
              <a:rPr lang="en-US" dirty="0"/>
              <a:t>Recipe adjustments</a:t>
            </a:r>
          </a:p>
          <a:p>
            <a:pPr marL="457200" indent="-457200">
              <a:buFont typeface="Wingdings" panose="05000000000000000000" pitchFamily="2" charset="2"/>
              <a:buChar char="w"/>
            </a:pPr>
            <a:r>
              <a:rPr lang="en-US" dirty="0"/>
              <a:t>Prepare for Day 5</a:t>
            </a:r>
          </a:p>
        </p:txBody>
      </p:sp>
      <p:sp>
        <p:nvSpPr>
          <p:cNvPr id="3" name="Symbol zastępczy stopki 2">
            <a:extLst>
              <a:ext uri="{FF2B5EF4-FFF2-40B4-BE49-F238E27FC236}">
                <a16:creationId xmlns:a16="http://schemas.microsoft.com/office/drawing/2014/main" id="{316A86BE-A0E7-7B6D-808A-90A83262ABF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4</a:t>
            </a:r>
            <a:endParaRPr lang="pl-PL" dirty="0">
              <a:solidFill>
                <a:schemeClr val="accent4"/>
              </a:solidFill>
            </a:endParaRPr>
          </a:p>
        </p:txBody>
      </p:sp>
      <p:sp>
        <p:nvSpPr>
          <p:cNvPr id="4" name="Symbol zastępczy numeru slajdu 3">
            <a:extLst>
              <a:ext uri="{FF2B5EF4-FFF2-40B4-BE49-F238E27FC236}">
                <a16:creationId xmlns:a16="http://schemas.microsoft.com/office/drawing/2014/main" id="{1FE89867-CDA9-703F-E034-D790A7D76E3C}"/>
              </a:ext>
            </a:extLst>
          </p:cNvPr>
          <p:cNvSpPr>
            <a:spLocks noGrp="1"/>
          </p:cNvSpPr>
          <p:nvPr>
            <p:ph type="sldNum" sz="quarter" idx="4"/>
          </p:nvPr>
        </p:nvSpPr>
        <p:spPr/>
        <p:txBody>
          <a:bodyPr/>
          <a:lstStyle/>
          <a:p>
            <a:fld id="{87B17086-FE5F-4B39-99A4-0AF7C2C21D7E}" type="slidenum">
              <a:rPr lang="pl-PL" smtClean="0"/>
              <a:pPr/>
              <a:t>5</a:t>
            </a:fld>
            <a:endParaRPr lang="pl-PL" dirty="0"/>
          </a:p>
        </p:txBody>
      </p:sp>
    </p:spTree>
    <p:extLst>
      <p:ext uri="{BB962C8B-B14F-4D97-AF65-F5344CB8AC3E}">
        <p14:creationId xmlns:p14="http://schemas.microsoft.com/office/powerpoint/2010/main" val="2488843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19AA0FF6-E1A9-31E5-8516-A4650FA2FCB3}"/>
              </a:ext>
              <a:ext uri="{C183D7F6-B498-43B3-948B-1728B52AA6E4}">
                <adec:decorative xmlns:adec="http://schemas.microsoft.com/office/drawing/2017/decorative" val="1"/>
              </a:ext>
            </a:extLst>
          </p:cNvPr>
          <p:cNvSpPr>
            <a:spLocks noGrp="1"/>
          </p:cNvSpPr>
          <p:nvPr>
            <p:ph type="ftr" sz="quarter" idx="3"/>
          </p:nvPr>
        </p:nvSpPr>
        <p:spPr>
          <a:xfrm>
            <a:off x="4127808" y="6456709"/>
            <a:ext cx="7315200" cy="365125"/>
          </a:xfrm>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
        <p:nvSpPr>
          <p:cNvPr id="2" name="Tytuł 1">
            <a:extLst>
              <a:ext uri="{FF2B5EF4-FFF2-40B4-BE49-F238E27FC236}">
                <a16:creationId xmlns:a16="http://schemas.microsoft.com/office/drawing/2014/main" id="{11FBAFC1-14D5-8AD0-F42F-56FDBE81EABB}"/>
              </a:ext>
            </a:extLst>
          </p:cNvPr>
          <p:cNvSpPr>
            <a:spLocks noGrp="1"/>
          </p:cNvSpPr>
          <p:nvPr>
            <p:ph type="title"/>
          </p:nvPr>
        </p:nvSpPr>
        <p:spPr>
          <a:xfrm>
            <a:off x="838200" y="365125"/>
            <a:ext cx="10515600" cy="1325563"/>
          </a:xfrm>
        </p:spPr>
        <p:txBody>
          <a:bodyPr anchor="ctr">
            <a:normAutofit/>
          </a:bodyPr>
          <a:lstStyle/>
          <a:p>
            <a:r>
              <a:rPr lang="en-US" dirty="0"/>
              <a:t>Test the Recipe with Students</a:t>
            </a:r>
            <a:endParaRPr lang="pl-PL" dirty="0"/>
          </a:p>
        </p:txBody>
      </p:sp>
      <p:sp>
        <p:nvSpPr>
          <p:cNvPr id="6" name="Rectangle: Rounded Corners 5">
            <a:extLst>
              <a:ext uri="{FF2B5EF4-FFF2-40B4-BE49-F238E27FC236}">
                <a16:creationId xmlns:a16="http://schemas.microsoft.com/office/drawing/2014/main" id="{BDE02758-C1AB-B709-FE92-1A434BDE290A}"/>
              </a:ext>
              <a:ext uri="{C183D7F6-B498-43B3-948B-1728B52AA6E4}">
                <adec:decorative xmlns:adec="http://schemas.microsoft.com/office/drawing/2017/decorative" val="1"/>
              </a:ext>
            </a:extLst>
          </p:cNvPr>
          <p:cNvSpPr/>
          <p:nvPr/>
        </p:nvSpPr>
        <p:spPr>
          <a:xfrm>
            <a:off x="592873" y="2275828"/>
            <a:ext cx="5439936" cy="144720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9" name="Rectangle 8">
            <a:extLst>
              <a:ext uri="{FF2B5EF4-FFF2-40B4-BE49-F238E27FC236}">
                <a16:creationId xmlns:a16="http://schemas.microsoft.com/office/drawing/2014/main" id="{3849C6E2-1BF8-56A5-2DBE-F41AA4E35F2B}"/>
              </a:ext>
              <a:ext uri="{C183D7F6-B498-43B3-948B-1728B52AA6E4}">
                <adec:decorative xmlns:adec="http://schemas.microsoft.com/office/drawing/2017/decorative" val="1"/>
              </a:ext>
            </a:extLst>
          </p:cNvPr>
          <p:cNvSpPr/>
          <p:nvPr/>
        </p:nvSpPr>
        <p:spPr>
          <a:xfrm>
            <a:off x="1017616" y="2613299"/>
            <a:ext cx="772261" cy="772261"/>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FDCBD844-1D36-59EA-8D9E-EEB2ABFB746E}"/>
              </a:ext>
            </a:extLst>
          </p:cNvPr>
          <p:cNvSpPr/>
          <p:nvPr/>
        </p:nvSpPr>
        <p:spPr>
          <a:xfrm>
            <a:off x="2163268" y="2297374"/>
            <a:ext cx="3818187" cy="1404112"/>
          </a:xfrm>
          <a:custGeom>
            <a:avLst/>
            <a:gdLst>
              <a:gd name="connsiteX0" fmla="*/ 0 w 3818187"/>
              <a:gd name="connsiteY0" fmla="*/ 0 h 1404112"/>
              <a:gd name="connsiteX1" fmla="*/ 3818187 w 3818187"/>
              <a:gd name="connsiteY1" fmla="*/ 0 h 1404112"/>
              <a:gd name="connsiteX2" fmla="*/ 3818187 w 3818187"/>
              <a:gd name="connsiteY2" fmla="*/ 1404112 h 1404112"/>
              <a:gd name="connsiteX3" fmla="*/ 0 w 3818187"/>
              <a:gd name="connsiteY3" fmla="*/ 1404112 h 1404112"/>
              <a:gd name="connsiteX4" fmla="*/ 0 w 3818187"/>
              <a:gd name="connsiteY4" fmla="*/ 0 h 140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8187" h="1404112">
                <a:moveTo>
                  <a:pt x="0" y="0"/>
                </a:moveTo>
                <a:lnTo>
                  <a:pt x="3818187" y="0"/>
                </a:lnTo>
                <a:lnTo>
                  <a:pt x="3818187" y="1404112"/>
                </a:lnTo>
                <a:lnTo>
                  <a:pt x="0" y="1404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8602" tIns="148602" rIns="148602" bIns="148602" numCol="1" spcCol="1270" anchor="ctr" anchorCtr="0">
            <a:noAutofit/>
          </a:bodyPr>
          <a:lstStyle/>
          <a:p>
            <a:pPr marL="0" lvl="0" indent="0" algn="l" defTabSz="800100">
              <a:lnSpc>
                <a:spcPct val="100000"/>
              </a:lnSpc>
              <a:spcBef>
                <a:spcPct val="0"/>
              </a:spcBef>
              <a:spcAft>
                <a:spcPct val="35000"/>
              </a:spcAft>
              <a:buNone/>
            </a:pPr>
            <a:r>
              <a:rPr lang="en-US" sz="1800" kern="1200" dirty="0"/>
              <a:t>Prepare the scaled recipe for students, staff, and other community members</a:t>
            </a:r>
            <a:endParaRPr lang="pl-PL" sz="1800" kern="1200" dirty="0"/>
          </a:p>
        </p:txBody>
      </p:sp>
      <p:sp>
        <p:nvSpPr>
          <p:cNvPr id="11" name="Rectangle: Rounded Corners 10">
            <a:extLst>
              <a:ext uri="{FF2B5EF4-FFF2-40B4-BE49-F238E27FC236}">
                <a16:creationId xmlns:a16="http://schemas.microsoft.com/office/drawing/2014/main" id="{2EAD4749-2814-A493-9835-E5A9BCCB98F7}"/>
              </a:ext>
              <a:ext uri="{C183D7F6-B498-43B3-948B-1728B52AA6E4}">
                <adec:decorative xmlns:adec="http://schemas.microsoft.com/office/drawing/2017/decorative" val="1"/>
              </a:ext>
            </a:extLst>
          </p:cNvPr>
          <p:cNvSpPr/>
          <p:nvPr/>
        </p:nvSpPr>
        <p:spPr>
          <a:xfrm>
            <a:off x="592873" y="4063423"/>
            <a:ext cx="5439936" cy="1440001"/>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2" name="Rectangle 11">
            <a:extLst>
              <a:ext uri="{FF2B5EF4-FFF2-40B4-BE49-F238E27FC236}">
                <a16:creationId xmlns:a16="http://schemas.microsoft.com/office/drawing/2014/main" id="{A0C35D71-F8C3-F3E3-200F-B65B44399592}"/>
              </a:ext>
              <a:ext uri="{C183D7F6-B498-43B3-948B-1728B52AA6E4}">
                <adec:decorative xmlns:adec="http://schemas.microsoft.com/office/drawing/2017/decorative" val="1"/>
              </a:ext>
            </a:extLst>
          </p:cNvPr>
          <p:cNvSpPr/>
          <p:nvPr/>
        </p:nvSpPr>
        <p:spPr>
          <a:xfrm>
            <a:off x="1017616" y="4397293"/>
            <a:ext cx="772261" cy="772261"/>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Freeform: Shape 12">
            <a:extLst>
              <a:ext uri="{FF2B5EF4-FFF2-40B4-BE49-F238E27FC236}">
                <a16:creationId xmlns:a16="http://schemas.microsoft.com/office/drawing/2014/main" id="{263999A3-5822-6AA4-1576-4D2A05AD4509}"/>
              </a:ext>
            </a:extLst>
          </p:cNvPr>
          <p:cNvSpPr/>
          <p:nvPr/>
        </p:nvSpPr>
        <p:spPr>
          <a:xfrm>
            <a:off x="2163268" y="4081368"/>
            <a:ext cx="3818187" cy="1404112"/>
          </a:xfrm>
          <a:custGeom>
            <a:avLst/>
            <a:gdLst>
              <a:gd name="connsiteX0" fmla="*/ 0 w 3818187"/>
              <a:gd name="connsiteY0" fmla="*/ 0 h 1404112"/>
              <a:gd name="connsiteX1" fmla="*/ 3818187 w 3818187"/>
              <a:gd name="connsiteY1" fmla="*/ 0 h 1404112"/>
              <a:gd name="connsiteX2" fmla="*/ 3818187 w 3818187"/>
              <a:gd name="connsiteY2" fmla="*/ 1404112 h 1404112"/>
              <a:gd name="connsiteX3" fmla="*/ 0 w 3818187"/>
              <a:gd name="connsiteY3" fmla="*/ 1404112 h 1404112"/>
              <a:gd name="connsiteX4" fmla="*/ 0 w 3818187"/>
              <a:gd name="connsiteY4" fmla="*/ 0 h 140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8187" h="1404112">
                <a:moveTo>
                  <a:pt x="0" y="0"/>
                </a:moveTo>
                <a:lnTo>
                  <a:pt x="3818187" y="0"/>
                </a:lnTo>
                <a:lnTo>
                  <a:pt x="3818187" y="1404112"/>
                </a:lnTo>
                <a:lnTo>
                  <a:pt x="0" y="1404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8602" tIns="148602" rIns="148602" bIns="148602" numCol="1" spcCol="1270" anchor="ctr" anchorCtr="0">
            <a:noAutofit/>
          </a:bodyPr>
          <a:lstStyle/>
          <a:p>
            <a:pPr marL="0" lvl="0" indent="0" algn="l" defTabSz="800100">
              <a:lnSpc>
                <a:spcPct val="100000"/>
              </a:lnSpc>
              <a:spcBef>
                <a:spcPct val="0"/>
              </a:spcBef>
              <a:spcAft>
                <a:spcPts val="300"/>
              </a:spcAft>
              <a:buNone/>
            </a:pPr>
            <a:r>
              <a:rPr lang="pl-PL" sz="1800" kern="1200" dirty="0" err="1"/>
              <a:t>During</a:t>
            </a:r>
            <a:r>
              <a:rPr lang="pl-PL" sz="1800" kern="1200" dirty="0"/>
              <a:t> </a:t>
            </a:r>
            <a:r>
              <a:rPr lang="pl-PL" sz="1800" kern="1200" dirty="0" err="1"/>
              <a:t>preparation</a:t>
            </a:r>
            <a:r>
              <a:rPr lang="pl-PL" sz="1800" kern="1200" dirty="0"/>
              <a:t>:</a:t>
            </a:r>
          </a:p>
          <a:p>
            <a:pPr marL="0" lvl="0" indent="0" algn="l" defTabSz="800100">
              <a:lnSpc>
                <a:spcPct val="100000"/>
              </a:lnSpc>
              <a:spcBef>
                <a:spcPct val="0"/>
              </a:spcBef>
              <a:spcAft>
                <a:spcPts val="300"/>
              </a:spcAft>
              <a:buNone/>
            </a:pPr>
            <a:r>
              <a:rPr lang="pl-PL" sz="1800" kern="1200" dirty="0">
                <a:solidFill>
                  <a:schemeClr val="accent3"/>
                </a:solidFill>
                <a:sym typeface="Wingdings" panose="05000000000000000000" pitchFamily="2" charset="2"/>
              </a:rPr>
              <a:t></a:t>
            </a:r>
            <a:r>
              <a:rPr lang="pl-PL" sz="1800" kern="1200" dirty="0">
                <a:sym typeface="Wingdings" panose="05000000000000000000" pitchFamily="2" charset="2"/>
              </a:rPr>
              <a:t> </a:t>
            </a:r>
            <a:r>
              <a:rPr lang="pl-PL" sz="1800" kern="1200" dirty="0" err="1"/>
              <a:t>Make</a:t>
            </a:r>
            <a:r>
              <a:rPr lang="pl-PL" sz="1800" kern="1200" dirty="0"/>
              <a:t> notes</a:t>
            </a:r>
          </a:p>
          <a:p>
            <a:pPr marL="0" lvl="0" indent="0" algn="l" defTabSz="800100">
              <a:lnSpc>
                <a:spcPct val="100000"/>
              </a:lnSpc>
              <a:spcBef>
                <a:spcPct val="0"/>
              </a:spcBef>
              <a:spcAft>
                <a:spcPts val="300"/>
              </a:spcAft>
              <a:buNone/>
            </a:pPr>
            <a:r>
              <a:rPr lang="pl-PL" sz="1800" kern="1200" dirty="0">
                <a:solidFill>
                  <a:schemeClr val="accent3"/>
                </a:solidFill>
                <a:sym typeface="Wingdings" panose="05000000000000000000" pitchFamily="2" charset="2"/>
              </a:rPr>
              <a:t> </a:t>
            </a:r>
            <a:r>
              <a:rPr lang="pl-PL" sz="1800" kern="1200" dirty="0" err="1"/>
              <a:t>Taste</a:t>
            </a:r>
            <a:endParaRPr lang="pl-PL" sz="1800" kern="1200" dirty="0"/>
          </a:p>
        </p:txBody>
      </p:sp>
      <p:sp>
        <p:nvSpPr>
          <p:cNvPr id="15" name="Rectangle: Rounded Corners 14">
            <a:extLst>
              <a:ext uri="{FF2B5EF4-FFF2-40B4-BE49-F238E27FC236}">
                <a16:creationId xmlns:a16="http://schemas.microsoft.com/office/drawing/2014/main" id="{25DCE44D-5199-F5E0-CED5-D61245F7E6F3}"/>
              </a:ext>
              <a:ext uri="{C183D7F6-B498-43B3-948B-1728B52AA6E4}">
                <adec:decorative xmlns:adec="http://schemas.microsoft.com/office/drawing/2017/decorative" val="1"/>
              </a:ext>
            </a:extLst>
          </p:cNvPr>
          <p:cNvSpPr/>
          <p:nvPr/>
        </p:nvSpPr>
        <p:spPr>
          <a:xfrm>
            <a:off x="6235390" y="2281105"/>
            <a:ext cx="5439936" cy="1440005"/>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6" name="Rectangle 15">
            <a:extLst>
              <a:ext uri="{FF2B5EF4-FFF2-40B4-BE49-F238E27FC236}">
                <a16:creationId xmlns:a16="http://schemas.microsoft.com/office/drawing/2014/main" id="{9B7324A5-4D67-5F7A-949A-FE2D1CC1DD21}"/>
              </a:ext>
              <a:ext uri="{C183D7F6-B498-43B3-948B-1728B52AA6E4}">
                <adec:decorative xmlns:adec="http://schemas.microsoft.com/office/drawing/2017/decorative" val="1"/>
              </a:ext>
            </a:extLst>
          </p:cNvPr>
          <p:cNvSpPr/>
          <p:nvPr/>
        </p:nvSpPr>
        <p:spPr>
          <a:xfrm>
            <a:off x="6634497" y="2638283"/>
            <a:ext cx="725649" cy="725649"/>
          </a:xfrm>
          <a:prstGeom prst="rect">
            <a:avLst/>
          </a:prstGeom>
          <a:blipFill>
            <a:blip r:embed="rId7">
              <a:extLs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7" name="Freeform: Shape 16">
            <a:extLst>
              <a:ext uri="{FF2B5EF4-FFF2-40B4-BE49-F238E27FC236}">
                <a16:creationId xmlns:a16="http://schemas.microsoft.com/office/drawing/2014/main" id="{ACD534F9-CB85-871E-4430-2F59E5F38C79}"/>
              </a:ext>
            </a:extLst>
          </p:cNvPr>
          <p:cNvSpPr/>
          <p:nvPr/>
        </p:nvSpPr>
        <p:spPr>
          <a:xfrm>
            <a:off x="7706583" y="2341426"/>
            <a:ext cx="3916072" cy="1319363"/>
          </a:xfrm>
          <a:custGeom>
            <a:avLst/>
            <a:gdLst>
              <a:gd name="connsiteX0" fmla="*/ 0 w 3916072"/>
              <a:gd name="connsiteY0" fmla="*/ 0 h 1319363"/>
              <a:gd name="connsiteX1" fmla="*/ 3916072 w 3916072"/>
              <a:gd name="connsiteY1" fmla="*/ 0 h 1319363"/>
              <a:gd name="connsiteX2" fmla="*/ 3916072 w 3916072"/>
              <a:gd name="connsiteY2" fmla="*/ 1319363 h 1319363"/>
              <a:gd name="connsiteX3" fmla="*/ 0 w 3916072"/>
              <a:gd name="connsiteY3" fmla="*/ 1319363 h 1319363"/>
              <a:gd name="connsiteX4" fmla="*/ 0 w 3916072"/>
              <a:gd name="connsiteY4" fmla="*/ 0 h 131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6072" h="1319363">
                <a:moveTo>
                  <a:pt x="0" y="0"/>
                </a:moveTo>
                <a:lnTo>
                  <a:pt x="3916072" y="0"/>
                </a:lnTo>
                <a:lnTo>
                  <a:pt x="3916072" y="1319363"/>
                </a:lnTo>
                <a:lnTo>
                  <a:pt x="0" y="13193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9633" tIns="139633" rIns="139633" bIns="139633" numCol="1" spcCol="1270" anchor="ctr" anchorCtr="0">
            <a:noAutofit/>
          </a:bodyPr>
          <a:lstStyle/>
          <a:p>
            <a:pPr marL="0" lvl="0" indent="0" algn="l" defTabSz="800100">
              <a:lnSpc>
                <a:spcPct val="100000"/>
              </a:lnSpc>
              <a:spcBef>
                <a:spcPct val="0"/>
              </a:spcBef>
              <a:spcAft>
                <a:spcPct val="35000"/>
              </a:spcAft>
              <a:buNone/>
            </a:pPr>
            <a:r>
              <a:rPr lang="pl-PL" sz="1800" kern="1200" dirty="0" err="1"/>
              <a:t>Formal</a:t>
            </a:r>
            <a:r>
              <a:rPr lang="pl-PL" sz="1800" kern="1200" dirty="0"/>
              <a:t> </a:t>
            </a:r>
            <a:r>
              <a:rPr lang="pl-PL" sz="1800" kern="1200" dirty="0" err="1"/>
              <a:t>evaluation</a:t>
            </a:r>
            <a:endParaRPr lang="pl-PL" sz="1800" kern="1200" dirty="0"/>
          </a:p>
        </p:txBody>
      </p:sp>
      <p:sp>
        <p:nvSpPr>
          <p:cNvPr id="18" name="Rectangle: Rounded Corners 17">
            <a:extLst>
              <a:ext uri="{FF2B5EF4-FFF2-40B4-BE49-F238E27FC236}">
                <a16:creationId xmlns:a16="http://schemas.microsoft.com/office/drawing/2014/main" id="{9A4B1466-9DA6-F590-019B-92924DCD4B3F}"/>
              </a:ext>
              <a:ext uri="{C183D7F6-B498-43B3-948B-1728B52AA6E4}">
                <adec:decorative xmlns:adec="http://schemas.microsoft.com/office/drawing/2017/decorative" val="1"/>
              </a:ext>
            </a:extLst>
          </p:cNvPr>
          <p:cNvSpPr/>
          <p:nvPr/>
        </p:nvSpPr>
        <p:spPr>
          <a:xfrm>
            <a:off x="6235390" y="4050951"/>
            <a:ext cx="5439936" cy="1447196"/>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9" name="Rectangle 18">
            <a:extLst>
              <a:ext uri="{FF2B5EF4-FFF2-40B4-BE49-F238E27FC236}">
                <a16:creationId xmlns:a16="http://schemas.microsoft.com/office/drawing/2014/main" id="{A95BC7DB-3412-DE65-EB57-62B87C1CDF14}"/>
              </a:ext>
              <a:ext uri="{C183D7F6-B498-43B3-948B-1728B52AA6E4}">
                <adec:decorative xmlns:adec="http://schemas.microsoft.com/office/drawing/2017/decorative" val="1"/>
              </a:ext>
            </a:extLst>
          </p:cNvPr>
          <p:cNvSpPr/>
          <p:nvPr/>
        </p:nvSpPr>
        <p:spPr>
          <a:xfrm>
            <a:off x="6634497" y="4411724"/>
            <a:ext cx="725649" cy="725649"/>
          </a:xfrm>
          <a:prstGeom prst="rect">
            <a:avLst/>
          </a:prstGeom>
          <a:blipFill>
            <a:blip r:embed="rId9">
              <a:extLst>
                <a:ext uri="{96DAC541-7B7A-43D3-8B79-37D633B846F1}">
                  <asvg:svgBlip xmlns:asvg="http://schemas.microsoft.com/office/drawing/2016/SVG/main" r:embed="rId10"/>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0" name="Freeform: Shape 19">
            <a:extLst>
              <a:ext uri="{FF2B5EF4-FFF2-40B4-BE49-F238E27FC236}">
                <a16:creationId xmlns:a16="http://schemas.microsoft.com/office/drawing/2014/main" id="{51D13678-B741-7D1A-F357-2F183F3F40BD}"/>
              </a:ext>
            </a:extLst>
          </p:cNvPr>
          <p:cNvSpPr/>
          <p:nvPr/>
        </p:nvSpPr>
        <p:spPr>
          <a:xfrm>
            <a:off x="7759254" y="4114868"/>
            <a:ext cx="3916072" cy="1319363"/>
          </a:xfrm>
          <a:custGeom>
            <a:avLst/>
            <a:gdLst>
              <a:gd name="connsiteX0" fmla="*/ 0 w 3916072"/>
              <a:gd name="connsiteY0" fmla="*/ 0 h 1319363"/>
              <a:gd name="connsiteX1" fmla="*/ 3916072 w 3916072"/>
              <a:gd name="connsiteY1" fmla="*/ 0 h 1319363"/>
              <a:gd name="connsiteX2" fmla="*/ 3916072 w 3916072"/>
              <a:gd name="connsiteY2" fmla="*/ 1319363 h 1319363"/>
              <a:gd name="connsiteX3" fmla="*/ 0 w 3916072"/>
              <a:gd name="connsiteY3" fmla="*/ 1319363 h 1319363"/>
              <a:gd name="connsiteX4" fmla="*/ 0 w 3916072"/>
              <a:gd name="connsiteY4" fmla="*/ 0 h 131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6072" h="1319363">
                <a:moveTo>
                  <a:pt x="0" y="0"/>
                </a:moveTo>
                <a:lnTo>
                  <a:pt x="3916072" y="0"/>
                </a:lnTo>
                <a:lnTo>
                  <a:pt x="3916072" y="1319363"/>
                </a:lnTo>
                <a:lnTo>
                  <a:pt x="0" y="13193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9633" tIns="139633" rIns="139633" bIns="139633" numCol="1" spcCol="1270" anchor="ctr" anchorCtr="0">
            <a:noAutofit/>
          </a:bodyPr>
          <a:lstStyle/>
          <a:p>
            <a:pPr marL="0" lvl="0" indent="0" algn="l" defTabSz="800100">
              <a:lnSpc>
                <a:spcPct val="100000"/>
              </a:lnSpc>
              <a:spcBef>
                <a:spcPct val="0"/>
              </a:spcBef>
              <a:spcAft>
                <a:spcPct val="35000"/>
              </a:spcAft>
              <a:buNone/>
            </a:pPr>
            <a:r>
              <a:rPr lang="en-US" sz="1800" kern="1200" dirty="0"/>
              <a:t>TAKE PICTURES and/or VIDEOS </a:t>
            </a:r>
            <a:r>
              <a:rPr lang="en-US" sz="1800" kern="1200" dirty="0">
                <a:sym typeface="Wingdings" panose="05000000000000000000" pitchFamily="2" charset="2"/>
              </a:rPr>
              <a:t></a:t>
            </a:r>
            <a:endParaRPr lang="pl-PL" sz="1800" kern="1200" dirty="0"/>
          </a:p>
        </p:txBody>
      </p:sp>
      <p:sp>
        <p:nvSpPr>
          <p:cNvPr id="4" name="Symbol zastępczy numeru slajdu 3">
            <a:extLst>
              <a:ext uri="{FF2B5EF4-FFF2-40B4-BE49-F238E27FC236}">
                <a16:creationId xmlns:a16="http://schemas.microsoft.com/office/drawing/2014/main" id="{4ACADEBA-DA05-61D9-35EE-92099979F3D0}"/>
              </a:ext>
            </a:extLst>
          </p:cNvPr>
          <p:cNvSpPr>
            <a:spLocks noGrp="1"/>
          </p:cNvSpPr>
          <p:nvPr>
            <p:ph type="sldNum" sz="quarter" idx="4"/>
          </p:nvPr>
        </p:nvSpPr>
        <p:spPr>
          <a:xfrm>
            <a:off x="838201" y="6402384"/>
            <a:ext cx="425450" cy="178150"/>
          </a:xfrm>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6</a:t>
            </a:fld>
            <a:endParaRPr lang="pl-PL" dirty="0"/>
          </a:p>
        </p:txBody>
      </p:sp>
    </p:spTree>
    <p:extLst>
      <p:ext uri="{BB962C8B-B14F-4D97-AF65-F5344CB8AC3E}">
        <p14:creationId xmlns:p14="http://schemas.microsoft.com/office/powerpoint/2010/main" val="3546775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04262B96-E3FC-89F6-EBAC-2D6A87034E75}"/>
              </a:ext>
            </a:extLst>
          </p:cNvPr>
          <p:cNvSpPr>
            <a:spLocks noGrp="1"/>
          </p:cNvSpPr>
          <p:nvPr>
            <p:ph type="title"/>
          </p:nvPr>
        </p:nvSpPr>
        <p:spPr/>
        <p:txBody>
          <a:bodyPr/>
          <a:lstStyle/>
          <a:p>
            <a:r>
              <a:rPr lang="pl-PL" dirty="0" err="1"/>
              <a:t>Formal</a:t>
            </a:r>
            <a:r>
              <a:rPr lang="pl-PL" dirty="0"/>
              <a:t> </a:t>
            </a:r>
            <a:r>
              <a:rPr lang="pl-PL" dirty="0" err="1"/>
              <a:t>Evolution</a:t>
            </a:r>
            <a:r>
              <a:rPr lang="pl-PL" dirty="0"/>
              <a:t> </a:t>
            </a:r>
          </a:p>
        </p:txBody>
      </p:sp>
      <p:sp>
        <p:nvSpPr>
          <p:cNvPr id="7" name="Symbol zastępczy zawartości 6">
            <a:extLst>
              <a:ext uri="{FF2B5EF4-FFF2-40B4-BE49-F238E27FC236}">
                <a16:creationId xmlns:a16="http://schemas.microsoft.com/office/drawing/2014/main" id="{64255B79-79E2-FC68-17CE-931E7A061C29}"/>
              </a:ext>
            </a:extLst>
          </p:cNvPr>
          <p:cNvSpPr>
            <a:spLocks noGrp="1"/>
          </p:cNvSpPr>
          <p:nvPr>
            <p:ph idx="1"/>
          </p:nvPr>
        </p:nvSpPr>
        <p:spPr>
          <a:xfrm>
            <a:off x="838200" y="1825625"/>
            <a:ext cx="7019442" cy="4218714"/>
          </a:xfrm>
        </p:spPr>
        <p:txBody>
          <a:bodyPr>
            <a:normAutofit fontScale="85000" lnSpcReduction="20000"/>
          </a:bodyPr>
          <a:lstStyle/>
          <a:p>
            <a:pPr marL="457200" indent="-457200">
              <a:lnSpc>
                <a:spcPct val="120000"/>
              </a:lnSpc>
              <a:buFont typeface="Wingdings" panose="05000000000000000000" pitchFamily="2" charset="2"/>
              <a:buChar char="w"/>
            </a:pPr>
            <a:r>
              <a:rPr lang="en-US" sz="3000" dirty="0"/>
              <a:t>Customers, Child Nutrition Manager, foodservice staff members, other members of your school community</a:t>
            </a:r>
          </a:p>
          <a:p>
            <a:pPr marL="457200" indent="-457200">
              <a:lnSpc>
                <a:spcPct val="120000"/>
              </a:lnSpc>
              <a:buFont typeface="Wingdings" panose="05000000000000000000" pitchFamily="2" charset="2"/>
              <a:buChar char="w"/>
            </a:pPr>
            <a:r>
              <a:rPr lang="en-US" sz="3000" dirty="0"/>
              <a:t>Best practices</a:t>
            </a:r>
          </a:p>
          <a:p>
            <a:pPr lvl="1">
              <a:lnSpc>
                <a:spcPct val="120000"/>
              </a:lnSpc>
            </a:pPr>
            <a:r>
              <a:rPr lang="en-US" b="0" i="0" u="none" strike="noStrike" baseline="0" dirty="0">
                <a:solidFill>
                  <a:srgbClr val="000000"/>
                </a:solidFill>
              </a:rPr>
              <a:t>a minimum of 50 students</a:t>
            </a:r>
          </a:p>
          <a:p>
            <a:pPr lvl="1">
              <a:lnSpc>
                <a:spcPct val="120000"/>
              </a:lnSpc>
            </a:pPr>
            <a:r>
              <a:rPr lang="en-US" dirty="0">
                <a:solidFill>
                  <a:srgbClr val="000000"/>
                </a:solidFill>
              </a:rPr>
              <a:t>a</a:t>
            </a:r>
            <a:r>
              <a:rPr lang="en-US" b="0" i="0" u="none" strike="noStrike" baseline="0" dirty="0">
                <a:solidFill>
                  <a:srgbClr val="000000"/>
                </a:solidFill>
              </a:rPr>
              <a:t>t least 85% of the student taste tests must approve the recipe</a:t>
            </a:r>
          </a:p>
          <a:p>
            <a:pPr marL="457200" indent="-457200">
              <a:lnSpc>
                <a:spcPct val="120000"/>
              </a:lnSpc>
              <a:buFont typeface="Wingdings" panose="05000000000000000000" pitchFamily="2" charset="2"/>
              <a:buChar char="w"/>
            </a:pPr>
            <a:r>
              <a:rPr lang="en-US" sz="3000" dirty="0"/>
              <a:t>Reality</a:t>
            </a:r>
          </a:p>
        </p:txBody>
      </p:sp>
      <p:sp>
        <p:nvSpPr>
          <p:cNvPr id="3" name="Symbol zastępczy stopki 2">
            <a:extLst>
              <a:ext uri="{FF2B5EF4-FFF2-40B4-BE49-F238E27FC236}">
                <a16:creationId xmlns:a16="http://schemas.microsoft.com/office/drawing/2014/main" id="{D10F74A3-00DE-22C3-B773-5509F7A378EA}"/>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
        <p:nvSpPr>
          <p:cNvPr id="4" name="Symbol zastępczy numeru slajdu 3">
            <a:extLst>
              <a:ext uri="{FF2B5EF4-FFF2-40B4-BE49-F238E27FC236}">
                <a16:creationId xmlns:a16="http://schemas.microsoft.com/office/drawing/2014/main" id="{FE126BBE-D18F-0AA8-832F-E0DC0A1518A8}"/>
              </a:ext>
            </a:extLst>
          </p:cNvPr>
          <p:cNvSpPr>
            <a:spLocks noGrp="1"/>
          </p:cNvSpPr>
          <p:nvPr>
            <p:ph type="sldNum" sz="quarter" idx="4"/>
          </p:nvPr>
        </p:nvSpPr>
        <p:spPr/>
        <p:txBody>
          <a:bodyPr/>
          <a:lstStyle/>
          <a:p>
            <a:fld id="{87B17086-FE5F-4B39-99A4-0AF7C2C21D7E}" type="slidenum">
              <a:rPr lang="pl-PL" smtClean="0"/>
              <a:pPr/>
              <a:t>7</a:t>
            </a:fld>
            <a:endParaRPr lang="pl-PL" dirty="0"/>
          </a:p>
        </p:txBody>
      </p:sp>
    </p:spTree>
    <p:extLst>
      <p:ext uri="{BB962C8B-B14F-4D97-AF65-F5344CB8AC3E}">
        <p14:creationId xmlns:p14="http://schemas.microsoft.com/office/powerpoint/2010/main" val="3770556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0F27E1E7-1AB5-6091-4E1E-ED305D436161}"/>
              </a:ext>
              <a:ext uri="{C183D7F6-B498-43B3-948B-1728B52AA6E4}">
                <adec:decorative xmlns:adec="http://schemas.microsoft.com/office/drawing/2017/decorative" val="1"/>
              </a:ext>
            </a:extLst>
          </p:cNvPr>
          <p:cNvSpPr>
            <a:spLocks noGrp="1"/>
          </p:cNvSpPr>
          <p:nvPr>
            <p:ph type="ftr" sz="quarter" idx="3"/>
          </p:nvPr>
        </p:nvSpPr>
        <p:spPr/>
        <p:txBody>
          <a:bodyPr anchor="ctr">
            <a:normAutofit/>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
        <p:nvSpPr>
          <p:cNvPr id="5" name="Tytuł 4">
            <a:extLst>
              <a:ext uri="{FF2B5EF4-FFF2-40B4-BE49-F238E27FC236}">
                <a16:creationId xmlns:a16="http://schemas.microsoft.com/office/drawing/2014/main" id="{69B6FC62-7168-EAF7-AB5E-9FF5653002E7}"/>
              </a:ext>
            </a:extLst>
          </p:cNvPr>
          <p:cNvSpPr>
            <a:spLocks noGrp="1"/>
          </p:cNvSpPr>
          <p:nvPr>
            <p:ph type="title"/>
          </p:nvPr>
        </p:nvSpPr>
        <p:spPr>
          <a:xfrm>
            <a:off x="838200" y="386641"/>
            <a:ext cx="10515600" cy="1325563"/>
          </a:xfrm>
        </p:spPr>
        <p:txBody>
          <a:bodyPr anchor="ctr">
            <a:normAutofit/>
          </a:bodyPr>
          <a:lstStyle/>
          <a:p>
            <a:r>
              <a:rPr lang="en-US" dirty="0"/>
              <a:t>Places for student feedback</a:t>
            </a:r>
            <a:endParaRPr lang="pl-PL" dirty="0"/>
          </a:p>
        </p:txBody>
      </p:sp>
      <p:grpSp>
        <p:nvGrpSpPr>
          <p:cNvPr id="18" name="Grupa 17">
            <a:extLst>
              <a:ext uri="{FF2B5EF4-FFF2-40B4-BE49-F238E27FC236}">
                <a16:creationId xmlns:a16="http://schemas.microsoft.com/office/drawing/2014/main" id="{DF992E45-D7F6-F7AC-E64F-90DB056BE3BD}"/>
              </a:ext>
              <a:ext uri="{C183D7F6-B498-43B3-948B-1728B52AA6E4}">
                <adec:decorative xmlns:adec="http://schemas.microsoft.com/office/drawing/2017/decorative" val="1"/>
              </a:ext>
            </a:extLst>
          </p:cNvPr>
          <p:cNvGrpSpPr/>
          <p:nvPr/>
        </p:nvGrpSpPr>
        <p:grpSpPr>
          <a:xfrm>
            <a:off x="510175" y="2566191"/>
            <a:ext cx="960895" cy="960895"/>
            <a:chOff x="898902" y="2185261"/>
            <a:chExt cx="960895" cy="960895"/>
          </a:xfrm>
        </p:grpSpPr>
        <p:sp>
          <p:nvSpPr>
            <p:cNvPr id="6" name="Schemat blokowy: łącznik 5">
              <a:extLst>
                <a:ext uri="{FF2B5EF4-FFF2-40B4-BE49-F238E27FC236}">
                  <a16:creationId xmlns:a16="http://schemas.microsoft.com/office/drawing/2014/main" id="{1CBA680B-2A14-0F63-88C6-CB332B2B9684}"/>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7" name="Grafika 16" descr="Widelec i nóż z wypełnieniem pełnym">
              <a:extLst>
                <a:ext uri="{FF2B5EF4-FFF2-40B4-BE49-F238E27FC236}">
                  <a16:creationId xmlns:a16="http://schemas.microsoft.com/office/drawing/2014/main" id="{DA9616E9-CB43-7DD4-C361-8BFD6A45B46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8733" y="2375997"/>
              <a:ext cx="581232" cy="581232"/>
            </a:xfrm>
            <a:prstGeom prst="rect">
              <a:avLst/>
            </a:prstGeom>
          </p:spPr>
        </p:pic>
      </p:grpSp>
      <p:sp>
        <p:nvSpPr>
          <p:cNvPr id="22" name="pole tekstowe 21">
            <a:extLst>
              <a:ext uri="{FF2B5EF4-FFF2-40B4-BE49-F238E27FC236}">
                <a16:creationId xmlns:a16="http://schemas.microsoft.com/office/drawing/2014/main" id="{C1539D24-C5F3-2331-4DB0-11E65157C1EF}"/>
              </a:ext>
              <a:ext uri="{C183D7F6-B498-43B3-948B-1728B52AA6E4}">
                <adec:decorative xmlns:adec="http://schemas.microsoft.com/office/drawing/2017/decorative" val="0"/>
              </a:ext>
            </a:extLst>
          </p:cNvPr>
          <p:cNvSpPr txBox="1"/>
          <p:nvPr/>
        </p:nvSpPr>
        <p:spPr>
          <a:xfrm>
            <a:off x="1664753" y="2723472"/>
            <a:ext cx="2185261" cy="646331"/>
          </a:xfrm>
          <a:prstGeom prst="rect">
            <a:avLst/>
          </a:prstGeom>
          <a:noFill/>
        </p:spPr>
        <p:txBody>
          <a:bodyPr wrap="square" rtlCol="0">
            <a:spAutoFit/>
          </a:bodyPr>
          <a:lstStyle/>
          <a:p>
            <a:r>
              <a:rPr lang="en-US" dirty="0"/>
              <a:t>Sample station in the cafeteria</a:t>
            </a:r>
          </a:p>
        </p:txBody>
      </p:sp>
      <p:grpSp>
        <p:nvGrpSpPr>
          <p:cNvPr id="30" name="Grupa 29">
            <a:extLst>
              <a:ext uri="{FF2B5EF4-FFF2-40B4-BE49-F238E27FC236}">
                <a16:creationId xmlns:a16="http://schemas.microsoft.com/office/drawing/2014/main" id="{762A2BF7-A18E-4CFC-18B6-07C71A242ECE}"/>
              </a:ext>
              <a:ext uri="{C183D7F6-B498-43B3-948B-1728B52AA6E4}">
                <adec:decorative xmlns:adec="http://schemas.microsoft.com/office/drawing/2017/decorative" val="1"/>
              </a:ext>
            </a:extLst>
          </p:cNvPr>
          <p:cNvGrpSpPr/>
          <p:nvPr/>
        </p:nvGrpSpPr>
        <p:grpSpPr>
          <a:xfrm>
            <a:off x="4200698" y="2566191"/>
            <a:ext cx="960895" cy="960895"/>
            <a:chOff x="898902" y="2185261"/>
            <a:chExt cx="960895" cy="960895"/>
          </a:xfrm>
        </p:grpSpPr>
        <p:sp>
          <p:nvSpPr>
            <p:cNvPr id="32" name="Schemat blokowy: łącznik 31">
              <a:extLst>
                <a:ext uri="{FF2B5EF4-FFF2-40B4-BE49-F238E27FC236}">
                  <a16:creationId xmlns:a16="http://schemas.microsoft.com/office/drawing/2014/main" id="{6C433ED5-2CC8-344F-804B-39EE7CE8332B}"/>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3" name="Grafika 32">
              <a:extLst>
                <a:ext uri="{FF2B5EF4-FFF2-40B4-BE49-F238E27FC236}">
                  <a16:creationId xmlns:a16="http://schemas.microsoft.com/office/drawing/2014/main" id="{BFDDDC7A-D39D-D770-8A97-27019630BAEC}"/>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88733" y="2375997"/>
              <a:ext cx="581232" cy="581232"/>
            </a:xfrm>
            <a:prstGeom prst="rect">
              <a:avLst/>
            </a:prstGeom>
          </p:spPr>
        </p:pic>
      </p:grpSp>
      <p:sp>
        <p:nvSpPr>
          <p:cNvPr id="31" name="pole tekstowe 30">
            <a:extLst>
              <a:ext uri="{FF2B5EF4-FFF2-40B4-BE49-F238E27FC236}">
                <a16:creationId xmlns:a16="http://schemas.microsoft.com/office/drawing/2014/main" id="{E3FF0BE9-930C-E9BD-2239-C75717E93AF5}"/>
              </a:ext>
            </a:extLst>
          </p:cNvPr>
          <p:cNvSpPr txBox="1"/>
          <p:nvPr/>
        </p:nvSpPr>
        <p:spPr>
          <a:xfrm>
            <a:off x="5355276" y="2579522"/>
            <a:ext cx="2447464" cy="923330"/>
          </a:xfrm>
          <a:prstGeom prst="rect">
            <a:avLst/>
          </a:prstGeom>
          <a:noFill/>
        </p:spPr>
        <p:txBody>
          <a:bodyPr wrap="square" rtlCol="0">
            <a:spAutoFit/>
          </a:bodyPr>
          <a:lstStyle/>
          <a:p>
            <a:r>
              <a:rPr lang="en-US" dirty="0"/>
              <a:t>Incorporated into a nutrition education lesson</a:t>
            </a:r>
          </a:p>
        </p:txBody>
      </p:sp>
      <p:grpSp>
        <p:nvGrpSpPr>
          <p:cNvPr id="40" name="Grupa 39">
            <a:extLst>
              <a:ext uri="{FF2B5EF4-FFF2-40B4-BE49-F238E27FC236}">
                <a16:creationId xmlns:a16="http://schemas.microsoft.com/office/drawing/2014/main" id="{9B214C3D-A4A7-6533-662B-A139520110AD}"/>
              </a:ext>
              <a:ext uri="{C183D7F6-B498-43B3-948B-1728B52AA6E4}">
                <adec:decorative xmlns:adec="http://schemas.microsoft.com/office/drawing/2017/decorative" val="1"/>
              </a:ext>
            </a:extLst>
          </p:cNvPr>
          <p:cNvGrpSpPr/>
          <p:nvPr/>
        </p:nvGrpSpPr>
        <p:grpSpPr>
          <a:xfrm>
            <a:off x="8153425" y="2560739"/>
            <a:ext cx="960895" cy="960895"/>
            <a:chOff x="898902" y="2185261"/>
            <a:chExt cx="960895" cy="960895"/>
          </a:xfrm>
        </p:grpSpPr>
        <p:sp>
          <p:nvSpPr>
            <p:cNvPr id="42" name="Schemat blokowy: łącznik 41">
              <a:extLst>
                <a:ext uri="{FF2B5EF4-FFF2-40B4-BE49-F238E27FC236}">
                  <a16:creationId xmlns:a16="http://schemas.microsoft.com/office/drawing/2014/main" id="{FFA6EF64-CBB2-AB92-BA05-78584EC45DDD}"/>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43" name="Grafika 42">
              <a:extLst>
                <a:ext uri="{FF2B5EF4-FFF2-40B4-BE49-F238E27FC236}">
                  <a16:creationId xmlns:a16="http://schemas.microsoft.com/office/drawing/2014/main" id="{3B993C84-5C01-A4FB-FC11-6427C12C1B3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88733" y="2375997"/>
              <a:ext cx="581232" cy="581232"/>
            </a:xfrm>
            <a:prstGeom prst="rect">
              <a:avLst/>
            </a:prstGeom>
          </p:spPr>
        </p:pic>
      </p:grpSp>
      <p:sp>
        <p:nvSpPr>
          <p:cNvPr id="41" name="pole tekstowe 40">
            <a:extLst>
              <a:ext uri="{FF2B5EF4-FFF2-40B4-BE49-F238E27FC236}">
                <a16:creationId xmlns:a16="http://schemas.microsoft.com/office/drawing/2014/main" id="{1B2E3F9D-0C1C-9024-F0FC-158050EB9CC6}"/>
              </a:ext>
            </a:extLst>
          </p:cNvPr>
          <p:cNvSpPr txBox="1"/>
          <p:nvPr/>
        </p:nvSpPr>
        <p:spPr>
          <a:xfrm>
            <a:off x="9308002" y="2574070"/>
            <a:ext cx="2594695" cy="1477328"/>
          </a:xfrm>
          <a:prstGeom prst="rect">
            <a:avLst/>
          </a:prstGeom>
          <a:noFill/>
        </p:spPr>
        <p:txBody>
          <a:bodyPr wrap="square" rtlCol="0">
            <a:spAutoFit/>
          </a:bodyPr>
          <a:lstStyle/>
          <a:p>
            <a:r>
              <a:rPr lang="en-US" dirty="0"/>
              <a:t>In conjunction with </a:t>
            </a:r>
            <a:br>
              <a:rPr lang="pl-PL" dirty="0"/>
            </a:br>
            <a:r>
              <a:rPr lang="en-US" dirty="0"/>
              <a:t>a visit from a local farm/rancher/fisher highlighting an ingredient</a:t>
            </a:r>
          </a:p>
        </p:txBody>
      </p:sp>
      <p:grpSp>
        <p:nvGrpSpPr>
          <p:cNvPr id="25" name="Grupa 24">
            <a:extLst>
              <a:ext uri="{FF2B5EF4-FFF2-40B4-BE49-F238E27FC236}">
                <a16:creationId xmlns:a16="http://schemas.microsoft.com/office/drawing/2014/main" id="{1BB4E1AD-C051-D609-4305-B356E10DE1E9}"/>
              </a:ext>
              <a:ext uri="{C183D7F6-B498-43B3-948B-1728B52AA6E4}">
                <adec:decorative xmlns:adec="http://schemas.microsoft.com/office/drawing/2017/decorative" val="1"/>
              </a:ext>
            </a:extLst>
          </p:cNvPr>
          <p:cNvGrpSpPr/>
          <p:nvPr/>
        </p:nvGrpSpPr>
        <p:grpSpPr>
          <a:xfrm>
            <a:off x="510175" y="4150998"/>
            <a:ext cx="960895" cy="960895"/>
            <a:chOff x="898902" y="2185261"/>
            <a:chExt cx="960895" cy="960895"/>
          </a:xfrm>
        </p:grpSpPr>
        <p:sp>
          <p:nvSpPr>
            <p:cNvPr id="27" name="Schemat blokowy: łącznik 26">
              <a:extLst>
                <a:ext uri="{FF2B5EF4-FFF2-40B4-BE49-F238E27FC236}">
                  <a16:creationId xmlns:a16="http://schemas.microsoft.com/office/drawing/2014/main" id="{A55D9C39-3D50-CB9C-5D25-128E1D1112B4}"/>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8" name="Grafika 27">
              <a:extLst>
                <a:ext uri="{FF2B5EF4-FFF2-40B4-BE49-F238E27FC236}">
                  <a16:creationId xmlns:a16="http://schemas.microsoft.com/office/drawing/2014/main" id="{72172B7E-AF37-BFF0-1AD4-95D48A565D4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088733" y="2375997"/>
              <a:ext cx="581232" cy="581232"/>
            </a:xfrm>
            <a:prstGeom prst="rect">
              <a:avLst/>
            </a:prstGeom>
          </p:spPr>
        </p:pic>
      </p:grpSp>
      <p:sp>
        <p:nvSpPr>
          <p:cNvPr id="26" name="pole tekstowe 25">
            <a:extLst>
              <a:ext uri="{FF2B5EF4-FFF2-40B4-BE49-F238E27FC236}">
                <a16:creationId xmlns:a16="http://schemas.microsoft.com/office/drawing/2014/main" id="{8D4381B3-E3D3-D8BA-9448-5F6BB117264F}"/>
              </a:ext>
            </a:extLst>
          </p:cNvPr>
          <p:cNvSpPr txBox="1"/>
          <p:nvPr/>
        </p:nvSpPr>
        <p:spPr>
          <a:xfrm>
            <a:off x="1664753" y="4169780"/>
            <a:ext cx="2185261" cy="923330"/>
          </a:xfrm>
          <a:prstGeom prst="rect">
            <a:avLst/>
          </a:prstGeom>
          <a:noFill/>
        </p:spPr>
        <p:txBody>
          <a:bodyPr wrap="square" rtlCol="0">
            <a:spAutoFit/>
          </a:bodyPr>
          <a:lstStyle/>
          <a:p>
            <a:r>
              <a:rPr lang="en-US" dirty="0"/>
              <a:t>Part of a student leadership group meeting</a:t>
            </a:r>
          </a:p>
        </p:txBody>
      </p:sp>
      <p:grpSp>
        <p:nvGrpSpPr>
          <p:cNvPr id="35" name="Grupa 34">
            <a:extLst>
              <a:ext uri="{FF2B5EF4-FFF2-40B4-BE49-F238E27FC236}">
                <a16:creationId xmlns:a16="http://schemas.microsoft.com/office/drawing/2014/main" id="{8C6E9BBF-DFC1-3964-FDA7-89A93EEC22A7}"/>
              </a:ext>
              <a:ext uri="{C183D7F6-B498-43B3-948B-1728B52AA6E4}">
                <adec:decorative xmlns:adec="http://schemas.microsoft.com/office/drawing/2017/decorative" val="1"/>
              </a:ext>
            </a:extLst>
          </p:cNvPr>
          <p:cNvGrpSpPr/>
          <p:nvPr/>
        </p:nvGrpSpPr>
        <p:grpSpPr>
          <a:xfrm>
            <a:off x="4200698" y="4137774"/>
            <a:ext cx="960895" cy="960895"/>
            <a:chOff x="898902" y="2185261"/>
            <a:chExt cx="960895" cy="960895"/>
          </a:xfrm>
        </p:grpSpPr>
        <p:sp>
          <p:nvSpPr>
            <p:cNvPr id="37" name="Schemat blokowy: łącznik 36">
              <a:extLst>
                <a:ext uri="{FF2B5EF4-FFF2-40B4-BE49-F238E27FC236}">
                  <a16:creationId xmlns:a16="http://schemas.microsoft.com/office/drawing/2014/main" id="{8DDB11A3-2D70-2E01-1839-2CBD5C5165BE}"/>
                </a:ext>
              </a:extLst>
            </p:cNvPr>
            <p:cNvSpPr/>
            <p:nvPr/>
          </p:nvSpPr>
          <p:spPr>
            <a:xfrm>
              <a:off x="898902" y="2185261"/>
              <a:ext cx="960895" cy="96089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8" name="Grafika 37">
              <a:extLst>
                <a:ext uri="{FF2B5EF4-FFF2-40B4-BE49-F238E27FC236}">
                  <a16:creationId xmlns:a16="http://schemas.microsoft.com/office/drawing/2014/main" id="{359ECF58-4077-DDCF-B692-AFC7823791A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88733" y="2375997"/>
              <a:ext cx="581232" cy="581232"/>
            </a:xfrm>
            <a:prstGeom prst="rect">
              <a:avLst/>
            </a:prstGeom>
          </p:spPr>
        </p:pic>
      </p:grpSp>
      <p:sp>
        <p:nvSpPr>
          <p:cNvPr id="36" name="pole tekstowe 35">
            <a:extLst>
              <a:ext uri="{FF2B5EF4-FFF2-40B4-BE49-F238E27FC236}">
                <a16:creationId xmlns:a16="http://schemas.microsoft.com/office/drawing/2014/main" id="{C79D10C3-8F9F-9368-BD18-E9F761142A8B}"/>
              </a:ext>
            </a:extLst>
          </p:cNvPr>
          <p:cNvSpPr txBox="1"/>
          <p:nvPr/>
        </p:nvSpPr>
        <p:spPr>
          <a:xfrm>
            <a:off x="5355275" y="4151105"/>
            <a:ext cx="2882791" cy="1200329"/>
          </a:xfrm>
          <a:prstGeom prst="rect">
            <a:avLst/>
          </a:prstGeom>
          <a:noFill/>
        </p:spPr>
        <p:txBody>
          <a:bodyPr wrap="square" rtlCol="0">
            <a:spAutoFit/>
          </a:bodyPr>
          <a:lstStyle/>
          <a:p>
            <a:r>
              <a:rPr lang="en-US" dirty="0"/>
              <a:t>Work with school administration to make being a “taste-tester” </a:t>
            </a:r>
            <a:br>
              <a:rPr lang="pl-PL" dirty="0"/>
            </a:br>
            <a:r>
              <a:rPr lang="en-US" dirty="0"/>
              <a:t>a reward</a:t>
            </a:r>
          </a:p>
        </p:txBody>
      </p:sp>
      <p:sp>
        <p:nvSpPr>
          <p:cNvPr id="4" name="Symbol zastępczy numeru slajdu 3">
            <a:extLst>
              <a:ext uri="{FF2B5EF4-FFF2-40B4-BE49-F238E27FC236}">
                <a16:creationId xmlns:a16="http://schemas.microsoft.com/office/drawing/2014/main" id="{1CBA2391-BC27-4FF6-84AE-32F588075141}"/>
              </a:ext>
            </a:extLst>
          </p:cNvPr>
          <p:cNvSpPr>
            <a:spLocks noGrp="1"/>
          </p:cNvSpPr>
          <p:nvPr>
            <p:ph type="sldNum" sz="quarter" idx="4"/>
          </p:nvPr>
        </p:nvSpPr>
        <p:spPr/>
        <p:txBody>
          <a:bodyPr anchor="ctr">
            <a:noAutofit/>
          </a:bodyPr>
          <a:lstStyle/>
          <a:p>
            <a:pPr>
              <a:lnSpc>
                <a:spcPct val="90000"/>
              </a:lnSpc>
              <a:spcAft>
                <a:spcPts val="600"/>
              </a:spcAft>
            </a:pPr>
            <a:fld id="{87B17086-FE5F-4B39-99A4-0AF7C2C21D7E}" type="slidenum">
              <a:rPr lang="pl-PL" smtClean="0"/>
              <a:pPr>
                <a:lnSpc>
                  <a:spcPct val="90000"/>
                </a:lnSpc>
                <a:spcAft>
                  <a:spcPts val="600"/>
                </a:spcAft>
              </a:pPr>
              <a:t>8</a:t>
            </a:fld>
            <a:endParaRPr lang="pl-PL" dirty="0"/>
          </a:p>
        </p:txBody>
      </p:sp>
    </p:spTree>
    <p:extLst>
      <p:ext uri="{BB962C8B-B14F-4D97-AF65-F5344CB8AC3E}">
        <p14:creationId xmlns:p14="http://schemas.microsoft.com/office/powerpoint/2010/main" val="1840876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98B366D-B299-69BB-1A2F-1A7DF3D12F90}"/>
              </a:ext>
            </a:extLst>
          </p:cNvPr>
          <p:cNvSpPr>
            <a:spLocks noGrp="1"/>
          </p:cNvSpPr>
          <p:nvPr>
            <p:ph type="title" idx="4294967295"/>
          </p:nvPr>
        </p:nvSpPr>
        <p:spPr>
          <a:xfrm>
            <a:off x="838200" y="-1325563"/>
            <a:ext cx="10515600" cy="1325563"/>
          </a:xfrm>
          <a:noFill/>
        </p:spPr>
        <p:txBody>
          <a:bodyPr vert="horz" lIns="91440" tIns="45720" rIns="91440" bIns="45720" rtlCol="0" anchor="b">
            <a:normAutofit/>
          </a:bodyPr>
          <a:lstStyle/>
          <a:p>
            <a:r>
              <a:rPr lang="en-US" dirty="0">
                <a:noFill/>
              </a:rPr>
              <a:t>Templates and form</a:t>
            </a:r>
            <a:endParaRPr lang="en-IN" dirty="0">
              <a:noFill/>
            </a:endParaRPr>
          </a:p>
        </p:txBody>
      </p:sp>
      <p:sp>
        <p:nvSpPr>
          <p:cNvPr id="2" name="Symbol zastępczy stopki 1">
            <a:extLst>
              <a:ext uri="{FF2B5EF4-FFF2-40B4-BE49-F238E27FC236}">
                <a16:creationId xmlns:a16="http://schemas.microsoft.com/office/drawing/2014/main" id="{064C7471-F523-2889-344E-686B35982AFC}"/>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4</a:t>
            </a:r>
            <a:endParaRPr lang="pl-PL" dirty="0">
              <a:solidFill>
                <a:schemeClr val="accent4"/>
              </a:solidFill>
            </a:endParaRPr>
          </a:p>
        </p:txBody>
      </p:sp>
      <p:pic>
        <p:nvPicPr>
          <p:cNvPr id="4" name="Picture 18" descr="A Taste Testing Survey Template for elementary students includes four questions about food's appearance, smell, taste, and cafeteria preference, with options (A) Yes, (B) No, (C) Don’t know. It advises to provide emojis for students grade 3 and below and that the staff may read out the questions.">
            <a:extLst>
              <a:ext uri="{FF2B5EF4-FFF2-40B4-BE49-F238E27FC236}">
                <a16:creationId xmlns:a16="http://schemas.microsoft.com/office/drawing/2014/main" id="{F268C74B-B2D2-66C4-2FC1-392455C3988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38201" y="277466"/>
            <a:ext cx="4953547" cy="5815321"/>
          </a:xfrm>
          <a:prstGeom prst="rect">
            <a:avLst/>
          </a:prstGeom>
          <a:ln>
            <a:solidFill>
              <a:schemeClr val="tx1"/>
            </a:solidFill>
          </a:ln>
        </p:spPr>
      </p:pic>
      <p:pic>
        <p:nvPicPr>
          <p:cNvPr id="5" name="Picture 20" descr="A Food Product Evaluation Form for foodservice staff, students, and teachers includes a 1 to 5 scale (Very Undesirable to Very Desirable) to rate the food's appearance, taste, temperature, texture, and overall acceptability. It includes sections for total score and comments.">
            <a:extLst>
              <a:ext uri="{FF2B5EF4-FFF2-40B4-BE49-F238E27FC236}">
                <a16:creationId xmlns:a16="http://schemas.microsoft.com/office/drawing/2014/main" id="{6386C724-73AE-E519-CD9D-BF66518CB2E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430254" y="277466"/>
            <a:ext cx="5012754" cy="5815584"/>
          </a:xfrm>
          <a:prstGeom prst="rect">
            <a:avLst/>
          </a:prstGeom>
          <a:ln>
            <a:solidFill>
              <a:schemeClr val="tx1"/>
            </a:solidFill>
          </a:ln>
        </p:spPr>
      </p:pic>
      <p:sp>
        <p:nvSpPr>
          <p:cNvPr id="3" name="Symbol zastępczy numeru slajdu 2">
            <a:extLst>
              <a:ext uri="{FF2B5EF4-FFF2-40B4-BE49-F238E27FC236}">
                <a16:creationId xmlns:a16="http://schemas.microsoft.com/office/drawing/2014/main" id="{236AFF60-81C6-572F-B526-9FF6CCD78B8A}"/>
              </a:ext>
            </a:extLst>
          </p:cNvPr>
          <p:cNvSpPr>
            <a:spLocks noGrp="1"/>
          </p:cNvSpPr>
          <p:nvPr>
            <p:ph type="sldNum" sz="quarter" idx="4"/>
          </p:nvPr>
        </p:nvSpPr>
        <p:spPr/>
        <p:txBody>
          <a:bodyPr/>
          <a:lstStyle/>
          <a:p>
            <a:fld id="{87B17086-FE5F-4B39-99A4-0AF7C2C21D7E}" type="slidenum">
              <a:rPr lang="pl-PL" smtClean="0"/>
              <a:pPr/>
              <a:t>9</a:t>
            </a:fld>
            <a:endParaRPr lang="pl-PL" dirty="0"/>
          </a:p>
        </p:txBody>
      </p:sp>
    </p:spTree>
    <p:extLst>
      <p:ext uri="{BB962C8B-B14F-4D97-AF65-F5344CB8AC3E}">
        <p14:creationId xmlns:p14="http://schemas.microsoft.com/office/powerpoint/2010/main" val="360846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stopki 1">
            <a:extLst>
              <a:ext uri="{FF2B5EF4-FFF2-40B4-BE49-F238E27FC236}">
                <a16:creationId xmlns:a16="http://schemas.microsoft.com/office/drawing/2014/main" id="{41B7637A-D4EB-0578-308A-066BA971CB6B}"/>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4</a:t>
            </a:r>
            <a:endParaRPr lang="pl-PL" dirty="0">
              <a:solidFill>
                <a:schemeClr val="accent4"/>
              </a:solidFill>
            </a:endParaRPr>
          </a:p>
        </p:txBody>
      </p:sp>
      <p:sp>
        <p:nvSpPr>
          <p:cNvPr id="4" name="Title 3">
            <a:extLst>
              <a:ext uri="{FF2B5EF4-FFF2-40B4-BE49-F238E27FC236}">
                <a16:creationId xmlns:a16="http://schemas.microsoft.com/office/drawing/2014/main" id="{7772F746-4580-5B8E-097F-BD09544847E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noFill/>
              </a:rPr>
              <a:t>Test</a:t>
            </a:r>
            <a:endParaRPr lang="en-IN" dirty="0">
              <a:noFill/>
            </a:endParaRPr>
          </a:p>
        </p:txBody>
      </p:sp>
      <p:sp>
        <p:nvSpPr>
          <p:cNvPr id="35" name="Prostokąt: zaokrąglone rogi 34">
            <a:extLst>
              <a:ext uri="{FF2B5EF4-FFF2-40B4-BE49-F238E27FC236}">
                <a16:creationId xmlns:a16="http://schemas.microsoft.com/office/drawing/2014/main" id="{CF6F3ADB-FADD-DE88-31DE-23284F9A0577}"/>
              </a:ext>
            </a:extLst>
          </p:cNvPr>
          <p:cNvSpPr/>
          <p:nvPr/>
        </p:nvSpPr>
        <p:spPr>
          <a:xfrm>
            <a:off x="838201" y="633355"/>
            <a:ext cx="3409334" cy="503248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6600" b="1" dirty="0">
                <a:solidFill>
                  <a:schemeClr val="tx2"/>
                </a:solidFill>
                <a:cs typeface="Poppins Black" panose="00000A00000000000000" pitchFamily="2" charset="-18"/>
              </a:rPr>
              <a:t>TASTE TEST</a:t>
            </a:r>
          </a:p>
        </p:txBody>
      </p:sp>
      <p:pic>
        <p:nvPicPr>
          <p:cNvPr id="7" name="Picture 3">
            <a:extLst>
              <a:ext uri="{FF2B5EF4-FFF2-40B4-BE49-F238E27FC236}">
                <a16:creationId xmlns:a16="http://schemas.microsoft.com/office/drawing/2014/main" id="{44FC33EB-8CCC-9874-0C6B-A9B880692A2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023" y="633355"/>
            <a:ext cx="6709985" cy="5032489"/>
          </a:xfrm>
          <a:prstGeom prst="roundRect">
            <a:avLst>
              <a:gd name="adj" fmla="val 10662"/>
            </a:avLst>
          </a:prstGeom>
        </p:spPr>
      </p:pic>
      <p:sp>
        <p:nvSpPr>
          <p:cNvPr id="3" name="Symbol zastępczy numeru slajdu 2">
            <a:extLst>
              <a:ext uri="{FF2B5EF4-FFF2-40B4-BE49-F238E27FC236}">
                <a16:creationId xmlns:a16="http://schemas.microsoft.com/office/drawing/2014/main" id="{373404AC-04E7-825C-8DF3-A507D5095DC1}"/>
              </a:ext>
            </a:extLst>
          </p:cNvPr>
          <p:cNvSpPr>
            <a:spLocks noGrp="1"/>
          </p:cNvSpPr>
          <p:nvPr>
            <p:ph type="sldNum" sz="quarter" idx="4"/>
          </p:nvPr>
        </p:nvSpPr>
        <p:spPr/>
        <p:txBody>
          <a:bodyPr/>
          <a:lstStyle/>
          <a:p>
            <a:fld id="{87B17086-FE5F-4B39-99A4-0AF7C2C21D7E}" type="slidenum">
              <a:rPr lang="pl-PL" smtClean="0"/>
              <a:pPr/>
              <a:t>10</a:t>
            </a:fld>
            <a:endParaRPr lang="pl-PL" dirty="0"/>
          </a:p>
        </p:txBody>
      </p:sp>
    </p:spTree>
    <p:extLst>
      <p:ext uri="{BB962C8B-B14F-4D97-AF65-F5344CB8AC3E}">
        <p14:creationId xmlns:p14="http://schemas.microsoft.com/office/powerpoint/2010/main" val="244193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ACBB7F97-5057-B66A-CA6D-9F188E6C6521}"/>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a:solidFill>
                  <a:schemeClr val="tx2"/>
                </a:solidFill>
              </a:rPr>
              <a:t>CULINARY INSTITUTE OF CHILD NUTRITION</a:t>
            </a:r>
            <a:r>
              <a:rPr lang="pl-PL"/>
              <a:t> </a:t>
            </a:r>
            <a:r>
              <a:rPr lang="pl-PL">
                <a:solidFill>
                  <a:schemeClr val="tx1"/>
                </a:solidFill>
              </a:rPr>
              <a:t>//</a:t>
            </a:r>
            <a:r>
              <a:rPr lang="pl-PL"/>
              <a:t> </a:t>
            </a:r>
            <a:r>
              <a:rPr lang="pl-PL">
                <a:solidFill>
                  <a:schemeClr val="accent4"/>
                </a:solidFill>
              </a:rPr>
              <a:t>WORKSHOP DAY 4</a:t>
            </a:r>
            <a:endParaRPr lang="pl-PL" dirty="0">
              <a:solidFill>
                <a:schemeClr val="accent4"/>
              </a:solidFill>
            </a:endParaRPr>
          </a:p>
        </p:txBody>
      </p:sp>
      <p:sp>
        <p:nvSpPr>
          <p:cNvPr id="5" name="Tytuł 4">
            <a:extLst>
              <a:ext uri="{FF2B5EF4-FFF2-40B4-BE49-F238E27FC236}">
                <a16:creationId xmlns:a16="http://schemas.microsoft.com/office/drawing/2014/main" id="{89C030E4-6C03-BA44-D244-D435DA0670A6}"/>
              </a:ext>
            </a:extLst>
          </p:cNvPr>
          <p:cNvSpPr>
            <a:spLocks noGrp="1"/>
          </p:cNvSpPr>
          <p:nvPr>
            <p:ph type="title"/>
          </p:nvPr>
        </p:nvSpPr>
        <p:spPr/>
        <p:txBody>
          <a:bodyPr/>
          <a:lstStyle/>
          <a:p>
            <a:r>
              <a:rPr lang="pl-PL" dirty="0"/>
              <a:t>REMEMBER!</a:t>
            </a:r>
          </a:p>
        </p:txBody>
      </p:sp>
      <p:sp>
        <p:nvSpPr>
          <p:cNvPr id="2" name="Symbol zastępczy zawartości 1">
            <a:extLst>
              <a:ext uri="{FF2B5EF4-FFF2-40B4-BE49-F238E27FC236}">
                <a16:creationId xmlns:a16="http://schemas.microsoft.com/office/drawing/2014/main" id="{C3D499E6-521A-5ABF-B5F9-401C27C65C61}"/>
              </a:ext>
            </a:extLst>
          </p:cNvPr>
          <p:cNvSpPr>
            <a:spLocks noGrp="1"/>
          </p:cNvSpPr>
          <p:nvPr>
            <p:ph idx="1"/>
          </p:nvPr>
        </p:nvSpPr>
        <p:spPr>
          <a:xfrm>
            <a:off x="838199" y="1825625"/>
            <a:ext cx="6731001" cy="4031113"/>
          </a:xfrm>
        </p:spPr>
        <p:txBody>
          <a:bodyPr/>
          <a:lstStyle/>
          <a:p>
            <a:pPr marL="457200" indent="-457200">
              <a:buFont typeface="Wingdings" panose="05000000000000000000" pitchFamily="2" charset="2"/>
              <a:buChar char="w"/>
            </a:pPr>
            <a:r>
              <a:rPr lang="en-US" sz="2800" dirty="0"/>
              <a:t>Please take pictures and/or videos of the process</a:t>
            </a:r>
            <a:endParaRPr lang="pl-PL" sz="2800" dirty="0"/>
          </a:p>
          <a:p>
            <a:pPr marL="457200" indent="-457200">
              <a:buFont typeface="Wingdings" panose="05000000000000000000" pitchFamily="2" charset="2"/>
              <a:buChar char="w"/>
            </a:pPr>
            <a:r>
              <a:rPr lang="en-US" sz="2800" dirty="0"/>
              <a:t>(I’ll send an email reminder or two during the recipe testing time to remind you to take pictures)</a:t>
            </a:r>
          </a:p>
        </p:txBody>
      </p:sp>
      <p:sp>
        <p:nvSpPr>
          <p:cNvPr id="4" name="Symbol zastępczy numeru slajdu 3">
            <a:extLst>
              <a:ext uri="{FF2B5EF4-FFF2-40B4-BE49-F238E27FC236}">
                <a16:creationId xmlns:a16="http://schemas.microsoft.com/office/drawing/2014/main" id="{EC50113C-D4F7-0170-DF38-FC92F3CEF3D8}"/>
              </a:ext>
            </a:extLst>
          </p:cNvPr>
          <p:cNvSpPr>
            <a:spLocks noGrp="1"/>
          </p:cNvSpPr>
          <p:nvPr>
            <p:ph type="sldNum" sz="quarter" idx="4"/>
          </p:nvPr>
        </p:nvSpPr>
        <p:spPr/>
        <p:txBody>
          <a:bodyPr/>
          <a:lstStyle/>
          <a:p>
            <a:fld id="{87B17086-FE5F-4B39-99A4-0AF7C2C21D7E}" type="slidenum">
              <a:rPr lang="pl-PL" smtClean="0"/>
              <a:pPr/>
              <a:t>11</a:t>
            </a:fld>
            <a:endParaRPr lang="pl-PL" dirty="0"/>
          </a:p>
        </p:txBody>
      </p:sp>
    </p:spTree>
    <p:extLst>
      <p:ext uri="{BB962C8B-B14F-4D97-AF65-F5344CB8AC3E}">
        <p14:creationId xmlns:p14="http://schemas.microsoft.com/office/powerpoint/2010/main" val="125388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C3246A8-4482-0513-4AD0-FFFB3B876060}"/>
              </a:ext>
            </a:extLst>
          </p:cNvPr>
          <p:cNvSpPr>
            <a:spLocks noGrp="1"/>
          </p:cNvSpPr>
          <p:nvPr>
            <p:ph type="title"/>
          </p:nvPr>
        </p:nvSpPr>
        <p:spPr/>
        <p:txBody>
          <a:bodyPr/>
          <a:lstStyle/>
          <a:p>
            <a:r>
              <a:rPr lang="en-US" dirty="0"/>
              <a:t>Activity: Small Batch Test &amp; Student </a:t>
            </a:r>
            <a:br>
              <a:rPr lang="en-US" dirty="0"/>
            </a:br>
            <a:r>
              <a:rPr lang="en-US" dirty="0"/>
              <a:t>Evaluation</a:t>
            </a:r>
            <a:r>
              <a:rPr lang="pl-PL" dirty="0"/>
              <a:t> </a:t>
            </a:r>
            <a:r>
              <a:rPr lang="en-US" dirty="0"/>
              <a:t>– Independent Work</a:t>
            </a:r>
            <a:endParaRPr lang="pl-PL" dirty="0"/>
          </a:p>
        </p:txBody>
      </p:sp>
      <p:sp>
        <p:nvSpPr>
          <p:cNvPr id="6" name="Symbol zastępczy zawartości 5">
            <a:extLst>
              <a:ext uri="{FF2B5EF4-FFF2-40B4-BE49-F238E27FC236}">
                <a16:creationId xmlns:a16="http://schemas.microsoft.com/office/drawing/2014/main" id="{FDDAB2FE-392D-3DED-B66D-8D472EFB5648}"/>
              </a:ext>
            </a:extLst>
          </p:cNvPr>
          <p:cNvSpPr>
            <a:spLocks noGrp="1"/>
          </p:cNvSpPr>
          <p:nvPr>
            <p:ph idx="1"/>
          </p:nvPr>
        </p:nvSpPr>
        <p:spPr/>
        <p:txBody>
          <a:bodyPr>
            <a:normAutofit fontScale="92500"/>
          </a:bodyPr>
          <a:lstStyle/>
          <a:p>
            <a:r>
              <a:rPr lang="en-US" dirty="0"/>
              <a:t>Participants will produce a small batch of the recipe and ask staff to informally evaluate the recipe.</a:t>
            </a:r>
          </a:p>
          <a:p>
            <a:pPr lvl="1"/>
            <a:r>
              <a:rPr lang="en-US" dirty="0"/>
              <a:t>Complete the Recipe Review Checklist and Recipe Review Checklist Decision Guide to ensure the recipe includes all the required information.</a:t>
            </a:r>
          </a:p>
          <a:p>
            <a:pPr lvl="1"/>
            <a:r>
              <a:rPr lang="en-US" dirty="0"/>
              <a:t>Produce a small batch of the recipe. </a:t>
            </a:r>
          </a:p>
          <a:p>
            <a:pPr lvl="1"/>
            <a:r>
              <a:rPr lang="en-US" dirty="0"/>
              <a:t>Verify the yield of the recipe. </a:t>
            </a:r>
          </a:p>
          <a:p>
            <a:pPr lvl="1"/>
            <a:r>
              <a:rPr lang="en-US" dirty="0"/>
              <a:t>Conduct a small batch student evaluation of the recipe.</a:t>
            </a:r>
          </a:p>
        </p:txBody>
      </p:sp>
      <p:sp>
        <p:nvSpPr>
          <p:cNvPr id="3" name="Symbol zastępczy stopki 2">
            <a:extLst>
              <a:ext uri="{FF2B5EF4-FFF2-40B4-BE49-F238E27FC236}">
                <a16:creationId xmlns:a16="http://schemas.microsoft.com/office/drawing/2014/main" id="{B464521A-1D7A-2B0B-1BE3-E0326C4193C2}"/>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
        <p:nvSpPr>
          <p:cNvPr id="4" name="Symbol zastępczy numeru slajdu 3">
            <a:extLst>
              <a:ext uri="{FF2B5EF4-FFF2-40B4-BE49-F238E27FC236}">
                <a16:creationId xmlns:a16="http://schemas.microsoft.com/office/drawing/2014/main" id="{71FC11A5-7A99-EA37-3657-E502F427FE3A}"/>
              </a:ext>
            </a:extLst>
          </p:cNvPr>
          <p:cNvSpPr>
            <a:spLocks noGrp="1"/>
          </p:cNvSpPr>
          <p:nvPr>
            <p:ph type="sldNum" sz="quarter" idx="4"/>
          </p:nvPr>
        </p:nvSpPr>
        <p:spPr/>
        <p:txBody>
          <a:bodyPr/>
          <a:lstStyle/>
          <a:p>
            <a:fld id="{87B17086-FE5F-4B39-99A4-0AF7C2C21D7E}" type="slidenum">
              <a:rPr lang="pl-PL" smtClean="0"/>
              <a:pPr/>
              <a:t>12</a:t>
            </a:fld>
            <a:endParaRPr lang="pl-PL" dirty="0"/>
          </a:p>
        </p:txBody>
      </p:sp>
    </p:spTree>
    <p:extLst>
      <p:ext uri="{BB962C8B-B14F-4D97-AF65-F5344CB8AC3E}">
        <p14:creationId xmlns:p14="http://schemas.microsoft.com/office/powerpoint/2010/main" val="4270735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DBE493-337A-4E50-081A-83A1437A3E06}"/>
              </a:ext>
            </a:extLst>
          </p:cNvPr>
          <p:cNvSpPr>
            <a:spLocks noGrp="1"/>
          </p:cNvSpPr>
          <p:nvPr>
            <p:ph type="title"/>
          </p:nvPr>
        </p:nvSpPr>
        <p:spPr>
          <a:xfrm>
            <a:off x="4044176" y="1948750"/>
            <a:ext cx="6077414" cy="1997695"/>
          </a:xfrm>
        </p:spPr>
        <p:txBody>
          <a:bodyPr/>
          <a:lstStyle/>
          <a:p>
            <a:r>
              <a:rPr lang="pl-PL" dirty="0" err="1"/>
              <a:t>Sharing</a:t>
            </a:r>
            <a:r>
              <a:rPr lang="pl-PL" dirty="0"/>
              <a:t> </a:t>
            </a:r>
            <a:r>
              <a:rPr lang="pl-PL" dirty="0" err="1"/>
              <a:t>Session</a:t>
            </a:r>
            <a:endParaRPr lang="pl-PL" dirty="0"/>
          </a:p>
        </p:txBody>
      </p:sp>
      <p:sp>
        <p:nvSpPr>
          <p:cNvPr id="4" name="Symbol zastępczy stopki 3">
            <a:extLst>
              <a:ext uri="{FF2B5EF4-FFF2-40B4-BE49-F238E27FC236}">
                <a16:creationId xmlns:a16="http://schemas.microsoft.com/office/drawing/2014/main" id="{C6931125-0B7B-2638-5174-B0A5FC417493}"/>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Tree>
    <p:extLst>
      <p:ext uri="{BB962C8B-B14F-4D97-AF65-F5344CB8AC3E}">
        <p14:creationId xmlns:p14="http://schemas.microsoft.com/office/powerpoint/2010/main" val="3223608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A1E6C6-0552-5F3E-7C06-34BCCD5346E9}"/>
              </a:ext>
            </a:extLst>
          </p:cNvPr>
          <p:cNvSpPr>
            <a:spLocks noGrp="1"/>
          </p:cNvSpPr>
          <p:nvPr>
            <p:ph type="title"/>
          </p:nvPr>
        </p:nvSpPr>
        <p:spPr/>
        <p:txBody>
          <a:bodyPr>
            <a:normAutofit fontScale="90000"/>
          </a:bodyPr>
          <a:lstStyle/>
          <a:p>
            <a:r>
              <a:rPr lang="en-US" dirty="0"/>
              <a:t>Key Takeaways and “Ah-Ha” moments</a:t>
            </a:r>
            <a:endParaRPr lang="pl-PL" dirty="0"/>
          </a:p>
        </p:txBody>
      </p:sp>
      <p:sp>
        <p:nvSpPr>
          <p:cNvPr id="4" name="Symbol zastępczy stopki 3">
            <a:extLst>
              <a:ext uri="{FF2B5EF4-FFF2-40B4-BE49-F238E27FC236}">
                <a16:creationId xmlns:a16="http://schemas.microsoft.com/office/drawing/2014/main" id="{CE0AF782-6E2B-CFFD-A125-5E2E80DC4C37}"/>
              </a:ext>
              <a:ext uri="{C183D7F6-B498-43B3-948B-1728B52AA6E4}">
                <adec:decorative xmlns:adec="http://schemas.microsoft.com/office/drawing/2017/decorative" val="1"/>
              </a:ext>
            </a:extLst>
          </p:cNvPr>
          <p:cNvSpPr>
            <a:spLocks noGrp="1"/>
          </p:cNvSpPr>
          <p:nvPr>
            <p:ph type="ftr" sz="quarter" idx="3"/>
          </p:nvPr>
        </p:nvSpPr>
        <p:spPr/>
        <p:txBody>
          <a:bodyPr/>
          <a:lstStyle/>
          <a:p>
            <a:r>
              <a:rPr lang="pl-PL" dirty="0">
                <a:solidFill>
                  <a:schemeClr val="tx2"/>
                </a:solidFill>
              </a:rPr>
              <a:t>CULINARY INSTITUTE OF CHILD NUTRITION</a:t>
            </a:r>
            <a:r>
              <a:rPr lang="pl-PL" dirty="0"/>
              <a:t> </a:t>
            </a:r>
            <a:r>
              <a:rPr lang="pl-PL" dirty="0">
                <a:solidFill>
                  <a:schemeClr val="tx1"/>
                </a:solidFill>
              </a:rPr>
              <a:t>//</a:t>
            </a:r>
            <a:r>
              <a:rPr lang="pl-PL" dirty="0"/>
              <a:t> </a:t>
            </a:r>
            <a:r>
              <a:rPr lang="pl-PL" dirty="0">
                <a:solidFill>
                  <a:schemeClr val="accent4"/>
                </a:solidFill>
              </a:rPr>
              <a:t>WORKSHOP DAY 4</a:t>
            </a:r>
          </a:p>
        </p:txBody>
      </p:sp>
    </p:spTree>
    <p:extLst>
      <p:ext uri="{BB962C8B-B14F-4D97-AF65-F5344CB8AC3E}">
        <p14:creationId xmlns:p14="http://schemas.microsoft.com/office/powerpoint/2010/main" val="2675713573"/>
      </p:ext>
    </p:extLst>
  </p:cSld>
  <p:clrMapOvr>
    <a:masterClrMapping/>
  </p:clrMapOvr>
</p:sld>
</file>

<file path=ppt/theme/theme1.xml><?xml version="1.0" encoding="utf-8"?>
<a:theme xmlns:a="http://schemas.openxmlformats.org/drawingml/2006/main" name="Motyw pakietu Office">
  <a:themeElements>
    <a:clrScheme name="Niestandardowy 1">
      <a:dk1>
        <a:srgbClr val="000000"/>
      </a:dk1>
      <a:lt1>
        <a:sysClr val="window" lastClr="FFFFFF"/>
      </a:lt1>
      <a:dk2>
        <a:srgbClr val="2E696D"/>
      </a:dk2>
      <a:lt2>
        <a:srgbClr val="FFFFFF"/>
      </a:lt2>
      <a:accent1>
        <a:srgbClr val="EDF7F8"/>
      </a:accent1>
      <a:accent2>
        <a:srgbClr val="DDD1E7"/>
      </a:accent2>
      <a:accent3>
        <a:srgbClr val="463F6F"/>
      </a:accent3>
      <a:accent4>
        <a:srgbClr val="A65BA4"/>
      </a:accent4>
      <a:accent5>
        <a:srgbClr val="A19CBC"/>
      </a:accent5>
      <a:accent6>
        <a:srgbClr val="DFC3DE"/>
      </a:accent6>
      <a:hlink>
        <a:srgbClr val="0066FF"/>
      </a:hlink>
      <a:folHlink>
        <a:srgbClr val="613560"/>
      </a:folHlink>
    </a:clrScheme>
    <a:fontScheme name="Niestandardowy 1">
      <a:majorFont>
        <a:latin typeface="Poppins Medium"/>
        <a:ea typeface=""/>
        <a:cs typeface=""/>
      </a:majorFont>
      <a:minorFont>
        <a:latin typeface="Poppins"/>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500</Words>
  <Application>Microsoft Office PowerPoint</Application>
  <PresentationFormat>Widescreen</PresentationFormat>
  <Paragraphs>94</Paragraphs>
  <Slides>14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Poppins</vt:lpstr>
      <vt:lpstr>Poppins Black</vt:lpstr>
      <vt:lpstr>Poppins Medium</vt:lpstr>
      <vt:lpstr>Poppins SemiBold</vt:lpstr>
      <vt:lpstr>Wingdings</vt:lpstr>
      <vt:lpstr>Motyw pakietu Office</vt:lpstr>
      <vt:lpstr>Culinary Institute Of Child Nutrition</vt:lpstr>
      <vt:lpstr>SCHOOL MEAL RECIPE WORKSHOP:</vt:lpstr>
      <vt:lpstr>Schedule-at-a-Glance</vt:lpstr>
      <vt:lpstr>Workshop Objectives</vt:lpstr>
      <vt:lpstr>Evaluation and Testing</vt:lpstr>
      <vt:lpstr>Test the Recipe with Students</vt:lpstr>
      <vt:lpstr>Formal Evolution </vt:lpstr>
      <vt:lpstr>Places for student feedback</vt:lpstr>
      <vt:lpstr>Templates and form</vt:lpstr>
      <vt:lpstr>Test</vt:lpstr>
      <vt:lpstr>REMEMBER!</vt:lpstr>
      <vt:lpstr>Activity: Small Batch Test &amp; Student  Evaluation – Independent Work</vt:lpstr>
      <vt:lpstr>Sharing Session</vt:lpstr>
      <vt:lpstr>Key Takeaways and “Ah-Ha” moments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MEAL RECIPE WORKSHOP</dc:title>
  <dc:subject>RD_Recipe_Standardization_Workshop_Day_4_sd__v01_20242019_dnbarret</dc:subject>
  <dc:creator/>
  <cp:lastModifiedBy/>
  <cp:revision>1</cp:revision>
  <dcterms:created xsi:type="dcterms:W3CDTF">2025-01-22T21:23:44Z</dcterms:created>
  <dcterms:modified xsi:type="dcterms:W3CDTF">2025-03-24T13:33:53Z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