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9" r:id="rId2"/>
    <p:sldMasterId id="2147483744" r:id="rId3"/>
    <p:sldMasterId id="2147483761" r:id="rId4"/>
    <p:sldMasterId id="2147483764" r:id="rId5"/>
  </p:sldMasterIdLst>
  <p:notesMasterIdLst>
    <p:notesMasterId r:id="rId9"/>
  </p:notesMasterIdLst>
  <p:handoutMasterIdLst>
    <p:handoutMasterId r:id="rId10"/>
  </p:handoutMasterIdLst>
  <p:sldIdLst>
    <p:sldId id="272" r:id="rId6"/>
    <p:sldId id="273" r:id="rId7"/>
    <p:sldId id="274" r:id="rId8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wanda Oswalt Morse" initials="LOM" lastIdx="2" clrIdx="0">
    <p:extLst>
      <p:ext uri="{19B8F6BF-5375-455C-9EA6-DF929625EA0E}">
        <p15:presenceInfo xmlns:p15="http://schemas.microsoft.com/office/powerpoint/2012/main" userId="Lewanda Oswalt Mor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42"/>
    <a:srgbClr val="007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0" autoAdjust="0"/>
    <p:restoredTop sz="82924" autoAdjust="0"/>
  </p:normalViewPr>
  <p:slideViewPr>
    <p:cSldViewPr>
      <p:cViewPr varScale="1">
        <p:scale>
          <a:sx n="56" d="100"/>
          <a:sy n="56" d="100"/>
        </p:scale>
        <p:origin x="105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980" y="-10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9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C1787D3-8CC0-4906-99B7-1DDF5D137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47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EAD43F8A-166E-4073-BC1B-A07350BF38B7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387768"/>
            <a:ext cx="5558801" cy="4155919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E27074D-F8AF-4AA4-8AE1-F64F29E084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31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7074D-F8AF-4AA4-8AE1-F64F29E084D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506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47067"/>
            <a:ext cx="8458200" cy="42298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5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0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1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3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6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2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49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1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3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205948" y="31496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217647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57200"/>
            <a:ext cx="6858000" cy="1087437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5105400"/>
            <a:ext cx="5714012" cy="10287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70722" y="23622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1344237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88" y="609600"/>
            <a:ext cx="522642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550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205948" y="31496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2546459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D817C82-CEC5-441F-9E8C-96373C571BA8}" type="datetimeFigureOut">
              <a:rPr lang="en-US" smtClean="0"/>
              <a:t>1/20/2022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09EA944-969E-4841-92BC-AD1C503BC4E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464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1" y="6172416"/>
            <a:ext cx="990600" cy="5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8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6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22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5" y="365126"/>
            <a:ext cx="9401175" cy="4435474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97" y="5181600"/>
            <a:ext cx="4990606" cy="8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4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97" y="5370572"/>
            <a:ext cx="4990606" cy="8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5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4775" y="229394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191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651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Accomplishments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200399"/>
            <a:ext cx="8458200" cy="2976563"/>
          </a:xfrm>
          <a:noFill/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200" dirty="0"/>
              <a:t>What is one accomplishment you have made as a child nutrition director?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3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3600" dirty="0" smtClean="0"/>
              <a:t>Pre-Assessment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/>
              <a:t>Place an identifier on the top right corner of the handout.</a:t>
            </a:r>
          </a:p>
          <a:p>
            <a:r>
              <a:rPr lang="en-US" dirty="0"/>
              <a:t>The same identifier will be used at the conclusion of the training on the post-assessment.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029047" y="6176963"/>
            <a:ext cx="708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&lt;a </a:t>
            </a:r>
            <a:r>
              <a:rPr lang="en-US" sz="1600" dirty="0" err="1"/>
              <a:t>href</a:t>
            </a:r>
            <a:r>
              <a:rPr lang="en-US" sz="1600" dirty="0"/>
              <a:t>='https://www.freepik.com/vectors/background</a:t>
            </a:r>
            <a:r>
              <a:rPr lang="en-US" sz="1600" dirty="0" smtClean="0"/>
              <a:t>'&gt;</a:t>
            </a:r>
            <a:br>
              <a:rPr lang="en-US" sz="1600" dirty="0" smtClean="0"/>
            </a:br>
            <a:r>
              <a:rPr lang="en-US" sz="1600" dirty="0" smtClean="0"/>
              <a:t>Background </a:t>
            </a:r>
            <a:r>
              <a:rPr lang="en-US" sz="1600" dirty="0"/>
              <a:t>vector created by </a:t>
            </a:r>
            <a:r>
              <a:rPr lang="en-US" sz="1600" dirty="0" err="1"/>
              <a:t>freepik</a:t>
            </a:r>
            <a:r>
              <a:rPr lang="en-US" sz="1600" dirty="0"/>
              <a:t> - www.freepik.com&lt;/a&gt;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9C735F"/>
              </a:clrFrom>
              <a:clrTo>
                <a:srgbClr val="9C735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3710784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1805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10555</TotalTime>
  <Words>63</Words>
  <Application>Microsoft Office PowerPoint</Application>
  <PresentationFormat>On-screen Show (4:3)</PresentationFormat>
  <Paragraphs>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Helvetica</vt:lpstr>
      <vt:lpstr>Custom Design</vt:lpstr>
      <vt:lpstr>2_Custom Design</vt:lpstr>
      <vt:lpstr>1_Custom Design</vt:lpstr>
      <vt:lpstr>3_Custom Design</vt:lpstr>
      <vt:lpstr>4_Custom Design</vt:lpstr>
      <vt:lpstr>PowerPoint Presentation</vt:lpstr>
      <vt:lpstr>Accomplishments</vt:lpstr>
      <vt:lpstr>Pre-Assessment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Accountability, Integrity, and the Role of the Director</dc:title>
  <dc:creator>Evelina Cross</dc:creator>
  <cp:lastModifiedBy>Patrick Butler</cp:lastModifiedBy>
  <cp:revision>189</cp:revision>
  <cp:lastPrinted>2017-10-26T19:38:58Z</cp:lastPrinted>
  <dcterms:created xsi:type="dcterms:W3CDTF">2010-05-11T13:09:19Z</dcterms:created>
  <dcterms:modified xsi:type="dcterms:W3CDTF">2022-01-20T21:32:45Z</dcterms:modified>
</cp:coreProperties>
</file>