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9" r:id="rId2"/>
    <p:sldMasterId id="2147483744" r:id="rId3"/>
    <p:sldMasterId id="2147483761" r:id="rId4"/>
    <p:sldMasterId id="2147483764" r:id="rId5"/>
  </p:sldMasterIdLst>
  <p:notesMasterIdLst>
    <p:notesMasterId r:id="rId18"/>
  </p:notesMasterIdLst>
  <p:handoutMasterIdLst>
    <p:handoutMasterId r:id="rId19"/>
  </p:handoutMasterIdLst>
  <p:sldIdLst>
    <p:sldId id="728" r:id="rId6"/>
    <p:sldId id="729" r:id="rId7"/>
    <p:sldId id="730" r:id="rId8"/>
    <p:sldId id="731" r:id="rId9"/>
    <p:sldId id="732" r:id="rId10"/>
    <p:sldId id="733" r:id="rId11"/>
    <p:sldId id="734" r:id="rId12"/>
    <p:sldId id="735" r:id="rId13"/>
    <p:sldId id="786" r:id="rId14"/>
    <p:sldId id="736" r:id="rId15"/>
    <p:sldId id="737" r:id="rId16"/>
    <p:sldId id="773" r:id="rId17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42"/>
    <a:srgbClr val="007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90" autoAdjust="0"/>
    <p:restoredTop sz="86410"/>
  </p:normalViewPr>
  <p:slideViewPr>
    <p:cSldViewPr>
      <p:cViewPr varScale="1">
        <p:scale>
          <a:sx n="111" d="100"/>
          <a:sy n="111" d="100"/>
        </p:scale>
        <p:origin x="15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980" y="-10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9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C1787D3-8CC0-4906-99B7-1DDF5D137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47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EAD43F8A-166E-4073-BC1B-A07350BF38B7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387768"/>
            <a:ext cx="5558801" cy="4155919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E27074D-F8AF-4AA4-8AE1-F64F29E084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31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47067"/>
            <a:ext cx="8458200" cy="42298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5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0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1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3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6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2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49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1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3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205948" y="31496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217647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57200"/>
            <a:ext cx="6858000" cy="1087437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5105400"/>
            <a:ext cx="5714012" cy="10287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70722" y="23622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1344237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3550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6459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D817C82-CEC5-441F-9E8C-96373C571BA8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09EA944-969E-4841-92BC-AD1C503BC4E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464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1" y="6172416"/>
            <a:ext cx="990600" cy="5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8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6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22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94" y="4544941"/>
            <a:ext cx="5714012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4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91200" y="632460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72399"/>
            <a:ext cx="3429000" cy="6173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315380"/>
            <a:ext cx="3429000" cy="26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5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4775" y="229394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191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990600"/>
            <a:ext cx="6629400" cy="2159000"/>
          </a:xfrm>
        </p:spPr>
        <p:txBody>
          <a:bodyPr>
            <a:normAutofit/>
          </a:bodyPr>
          <a:lstStyle/>
          <a:p>
            <a:r>
              <a:rPr lang="en-US" dirty="0"/>
              <a:t>Workplace Safety</a:t>
            </a:r>
          </a:p>
        </p:txBody>
      </p:sp>
    </p:spTree>
    <p:extLst>
      <p:ext uri="{BB962C8B-B14F-4D97-AF65-F5344CB8AC3E}">
        <p14:creationId xmlns:p14="http://schemas.microsoft.com/office/powerpoint/2010/main" val="198563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Lesson 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principles of creating and maintaining a safe work environment.</a:t>
            </a:r>
          </a:p>
          <a:p>
            <a:r>
              <a:rPr lang="en-US" dirty="0"/>
              <a:t>Describe the role of the school nutrition program in emergency preparedness.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4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 of workplace safety</a:t>
            </a:r>
          </a:p>
          <a:p>
            <a:r>
              <a:rPr lang="en-US" dirty="0"/>
              <a:t>Policies and procedures are in place to ensure the safety and health of employees within a workplace</a:t>
            </a:r>
          </a:p>
          <a:p>
            <a:r>
              <a:rPr lang="en-US" dirty="0"/>
              <a:t>School nutrition leadership is critical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74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the School Nutrition Director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2819400"/>
            <a:ext cx="8458200" cy="4229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director must provide a focus on ensuring the safety of employees, preventing accidents, and using resources responsibly to maximize a safe work environment for everyone.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9784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124199"/>
            <a:ext cx="8458200" cy="305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Identify corrective actions you should take to prevent an accident and demonstrate an attitude of safety. 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Accident Prevention—You Are the Key</a:t>
            </a:r>
          </a:p>
        </p:txBody>
      </p:sp>
    </p:spTree>
    <p:extLst>
      <p:ext uri="{BB962C8B-B14F-4D97-AF65-F5344CB8AC3E}">
        <p14:creationId xmlns:p14="http://schemas.microsoft.com/office/powerpoint/2010/main" val="379712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Effective Safety Programs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Partner with other department leaders.</a:t>
            </a:r>
          </a:p>
          <a:p>
            <a:r>
              <a:rPr lang="en-US" dirty="0"/>
              <a:t>Hold monthly safety meetings and regular safety training.</a:t>
            </a:r>
          </a:p>
          <a:p>
            <a:r>
              <a:rPr lang="en-US" dirty="0"/>
              <a:t>Participate in an accident reporting system.</a:t>
            </a:r>
          </a:p>
          <a:p>
            <a:r>
              <a:rPr lang="en-US" dirty="0"/>
              <a:t>Safety Meeting Schedule Activity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678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in Schools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19399"/>
            <a:ext cx="8458200" cy="335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School violence is a potential danger for students and employees alike.  Security in the school kitchen must be part of the school’s overall security plan.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934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Back Door Security Measures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947067"/>
            <a:ext cx="8458200" cy="2320133"/>
          </a:xfrm>
        </p:spPr>
        <p:txBody>
          <a:bodyPr numCol="2">
            <a:norm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Locks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Peepholes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Security cameras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Keyless entry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Security alarms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Door sensors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Motion detectors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34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Security Scenarios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200399"/>
            <a:ext cx="8458200" cy="297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Discuss three scenarios related to workplace security.</a:t>
            </a:r>
          </a:p>
        </p:txBody>
      </p:sp>
    </p:spTree>
    <p:extLst>
      <p:ext uri="{BB962C8B-B14F-4D97-AF65-F5344CB8AC3E}">
        <p14:creationId xmlns:p14="http://schemas.microsoft.com/office/powerpoint/2010/main" val="3167439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Checklist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124199"/>
            <a:ext cx="8458200" cy="305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Review the questions and resolve to take steps to ensure that a workplace security plan is in place in your program.</a:t>
            </a:r>
          </a:p>
        </p:txBody>
      </p:sp>
    </p:spTree>
    <p:extLst>
      <p:ext uri="{BB962C8B-B14F-4D97-AF65-F5344CB8AC3E}">
        <p14:creationId xmlns:p14="http://schemas.microsoft.com/office/powerpoint/2010/main" val="4238849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latin typeface="Arial" pitchFamily="34" charset="0"/>
                <a:cs typeface="Arial" pitchFamily="34" charset="0"/>
              </a:rPr>
              <a:t>Occupational Safety and Health Administration (OSHA)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OSHA’s mission is to assure the safety and </a:t>
            </a:r>
          </a:p>
          <a:p>
            <a:pPr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health of America’s workers by: 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Setting and enforcing standards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Providing training, outreach, and education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Establishing partnerships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Encouraging continual improvement in workplace safety and health</a:t>
            </a:r>
          </a:p>
        </p:txBody>
      </p:sp>
    </p:spTree>
    <p:extLst>
      <p:ext uri="{BB962C8B-B14F-4D97-AF65-F5344CB8AC3E}">
        <p14:creationId xmlns:p14="http://schemas.microsoft.com/office/powerpoint/2010/main" val="3504262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Conclusion</a:t>
            </a:r>
            <a:r>
              <a:rPr lang="en-US" dirty="0"/>
              <a:t>–Workplace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76599"/>
            <a:ext cx="8458200" cy="2900363"/>
          </a:xfrm>
        </p:spPr>
        <p:txBody>
          <a:bodyPr>
            <a:normAutofit/>
          </a:bodyPr>
          <a:lstStyle/>
          <a:p>
            <a:pPr marL="0" indent="0" algn="ctr" defTabSz="685800" fontAlgn="auto">
              <a:spcBef>
                <a:spcPts val="300"/>
              </a:spcBef>
              <a:buClr>
                <a:srgbClr val="2DA2BF"/>
              </a:buClr>
              <a:buNone/>
            </a:pPr>
            <a:r>
              <a:rPr lang="en-US" sz="3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SMART Goals</a:t>
            </a:r>
          </a:p>
        </p:txBody>
      </p:sp>
    </p:spTree>
    <p:extLst>
      <p:ext uri="{BB962C8B-B14F-4D97-AF65-F5344CB8AC3E}">
        <p14:creationId xmlns:p14="http://schemas.microsoft.com/office/powerpoint/2010/main" val="420649108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10424</TotalTime>
  <Words>273</Words>
  <Application>Microsoft Office PowerPoint</Application>
  <PresentationFormat>On-screen Show (4:3)</PresentationFormat>
  <Paragraphs>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Helvetica</vt:lpstr>
      <vt:lpstr>Custom Design</vt:lpstr>
      <vt:lpstr>2_Custom Design</vt:lpstr>
      <vt:lpstr>1_Custom Design</vt:lpstr>
      <vt:lpstr>3_Custom Design</vt:lpstr>
      <vt:lpstr>4_Custom Design</vt:lpstr>
      <vt:lpstr>Workplace Safety</vt:lpstr>
      <vt:lpstr>Lesson Objectives</vt:lpstr>
      <vt:lpstr>Workplace Safety</vt:lpstr>
      <vt:lpstr>Role of the School Nutrition Director</vt:lpstr>
      <vt:lpstr>Accident Prevention—You Are the Key</vt:lpstr>
      <vt:lpstr>Effective Safety Programs</vt:lpstr>
      <vt:lpstr>Security in Schools</vt:lpstr>
      <vt:lpstr>Back Door Security Measures</vt:lpstr>
      <vt:lpstr>Workplace Security Scenarios</vt:lpstr>
      <vt:lpstr>Security Checklist</vt:lpstr>
      <vt:lpstr>Occupational Safety and Health Administration (OSHA)</vt:lpstr>
      <vt:lpstr>Conclusion–Workplace Safety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Accountability, Integrity, and the Role of the Director</dc:title>
  <dc:creator>Evelina Cross</dc:creator>
  <cp:lastModifiedBy>Patrick Butler</cp:lastModifiedBy>
  <cp:revision>199</cp:revision>
  <cp:lastPrinted>2017-10-26T19:38:58Z</cp:lastPrinted>
  <dcterms:created xsi:type="dcterms:W3CDTF">2010-05-11T13:09:19Z</dcterms:created>
  <dcterms:modified xsi:type="dcterms:W3CDTF">2025-03-11T19:51:30Z</dcterms:modified>
</cp:coreProperties>
</file>