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theme/theme3.xml" ContentType="application/vnd.openxmlformats-officedocument.theme+xml"/>
  <Override PartName="/ppt/slideLayouts/slideLayout13.xml" ContentType="application/vnd.openxmlformats-officedocument.presentationml.slideLayout+xml"/>
  <Override PartName="/ppt/theme/theme4.xml" ContentType="application/vnd.openxmlformats-officedocument.theme+xml"/>
  <Override PartName="/ppt/slideLayouts/slideLayout14.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 id="2147483759" r:id="rId2"/>
    <p:sldMasterId id="2147483744" r:id="rId3"/>
    <p:sldMasterId id="2147483761" r:id="rId4"/>
    <p:sldMasterId id="2147483764" r:id="rId5"/>
  </p:sldMasterIdLst>
  <p:notesMasterIdLst>
    <p:notesMasterId r:id="rId18"/>
  </p:notesMasterIdLst>
  <p:handoutMasterIdLst>
    <p:handoutMasterId r:id="rId19"/>
  </p:handoutMasterIdLst>
  <p:sldIdLst>
    <p:sldId id="768" r:id="rId6"/>
    <p:sldId id="787" r:id="rId7"/>
    <p:sldId id="769" r:id="rId8"/>
    <p:sldId id="770" r:id="rId9"/>
    <p:sldId id="771" r:id="rId10"/>
    <p:sldId id="772" r:id="rId11"/>
    <p:sldId id="739" r:id="rId12"/>
    <p:sldId id="740" r:id="rId13"/>
    <p:sldId id="781" r:id="rId14"/>
    <p:sldId id="775" r:id="rId15"/>
    <p:sldId id="776" r:id="rId16"/>
    <p:sldId id="777" r:id="rId17"/>
  </p:sldIdLst>
  <p:sldSz cx="9144000" cy="6858000" type="screen4x3"/>
  <p:notesSz cx="6950075" cy="9236075"/>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09" userDrawn="1">
          <p15:clr>
            <a:srgbClr val="A4A3A4"/>
          </p15:clr>
        </p15:guide>
        <p15:guide id="2" pos="2189"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6BC42"/>
    <a:srgbClr val="00748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890" autoAdjust="0"/>
    <p:restoredTop sz="86410"/>
  </p:normalViewPr>
  <p:slideViewPr>
    <p:cSldViewPr>
      <p:cViewPr varScale="1">
        <p:scale>
          <a:sx n="85" d="100"/>
          <a:sy n="85" d="100"/>
        </p:scale>
        <p:origin x="1325" y="4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66" d="100"/>
          <a:sy n="66" d="100"/>
        </p:scale>
        <p:origin x="-1980" y="-102"/>
      </p:cViewPr>
      <p:guideLst>
        <p:guide orient="horz" pos="2909"/>
        <p:guide pos="218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1804"/>
          </a:xfrm>
          <a:prstGeom prst="rect">
            <a:avLst/>
          </a:prstGeom>
        </p:spPr>
        <p:txBody>
          <a:bodyPr vert="horz" lIns="92482" tIns="46241" rIns="92482" bIns="46241" rtlCol="0"/>
          <a:lstStyle>
            <a:lvl1pPr algn="l" fontAlgn="auto">
              <a:spcBef>
                <a:spcPts val="0"/>
              </a:spcBef>
              <a:spcAft>
                <a:spcPts val="0"/>
              </a:spcAft>
              <a:defRPr sz="1200">
                <a:latin typeface="+mn-lt"/>
              </a:defRPr>
            </a:lvl1pPr>
          </a:lstStyle>
          <a:p>
            <a:pPr>
              <a:defRPr/>
            </a:pPr>
            <a:endParaRPr lang="en-US" dirty="0"/>
          </a:p>
        </p:txBody>
      </p:sp>
      <p:sp>
        <p:nvSpPr>
          <p:cNvPr id="3" name="Date Placeholder 2"/>
          <p:cNvSpPr>
            <a:spLocks noGrp="1"/>
          </p:cNvSpPr>
          <p:nvPr>
            <p:ph type="dt" sz="quarter" idx="1"/>
          </p:nvPr>
        </p:nvSpPr>
        <p:spPr>
          <a:xfrm>
            <a:off x="3936769" y="0"/>
            <a:ext cx="3011699" cy="461804"/>
          </a:xfrm>
          <a:prstGeom prst="rect">
            <a:avLst/>
          </a:prstGeom>
        </p:spPr>
        <p:txBody>
          <a:bodyPr vert="horz" lIns="92482" tIns="46241" rIns="92482" bIns="46241" rtlCol="0"/>
          <a:lstStyle>
            <a:lvl1pPr algn="r" fontAlgn="auto">
              <a:spcBef>
                <a:spcPts val="0"/>
              </a:spcBef>
              <a:spcAft>
                <a:spcPts val="0"/>
              </a:spcAft>
              <a:defRPr sz="1200" smtClean="0">
                <a:latin typeface="+mn-lt"/>
              </a:defRPr>
            </a:lvl1pPr>
          </a:lstStyle>
          <a:p>
            <a:pPr>
              <a:defRPr/>
            </a:pPr>
            <a:endParaRPr lang="en-US" dirty="0"/>
          </a:p>
        </p:txBody>
      </p:sp>
      <p:sp>
        <p:nvSpPr>
          <p:cNvPr id="4" name="Footer Placeholder 3"/>
          <p:cNvSpPr>
            <a:spLocks noGrp="1"/>
          </p:cNvSpPr>
          <p:nvPr>
            <p:ph type="ftr" sz="quarter" idx="2"/>
          </p:nvPr>
        </p:nvSpPr>
        <p:spPr>
          <a:xfrm>
            <a:off x="0" y="8772669"/>
            <a:ext cx="3011699" cy="461804"/>
          </a:xfrm>
          <a:prstGeom prst="rect">
            <a:avLst/>
          </a:prstGeom>
        </p:spPr>
        <p:txBody>
          <a:bodyPr vert="horz" lIns="92482" tIns="46241" rIns="92482" bIns="46241" rtlCol="0" anchor="b"/>
          <a:lstStyle>
            <a:lvl1pPr algn="l" fontAlgn="auto">
              <a:spcBef>
                <a:spcPts val="0"/>
              </a:spcBef>
              <a:spcAft>
                <a:spcPts val="0"/>
              </a:spcAft>
              <a:defRPr sz="1200">
                <a:latin typeface="+mn-lt"/>
              </a:defRPr>
            </a:lvl1pPr>
          </a:lstStyle>
          <a:p>
            <a:pPr>
              <a:defRPr/>
            </a:pPr>
            <a:endParaRPr lang="en-US" dirty="0"/>
          </a:p>
        </p:txBody>
      </p:sp>
      <p:sp>
        <p:nvSpPr>
          <p:cNvPr id="5" name="Slide Number Placeholder 4"/>
          <p:cNvSpPr>
            <a:spLocks noGrp="1"/>
          </p:cNvSpPr>
          <p:nvPr>
            <p:ph type="sldNum" sz="quarter" idx="3"/>
          </p:nvPr>
        </p:nvSpPr>
        <p:spPr>
          <a:xfrm>
            <a:off x="3936769" y="8772669"/>
            <a:ext cx="3011699" cy="461804"/>
          </a:xfrm>
          <a:prstGeom prst="rect">
            <a:avLst/>
          </a:prstGeom>
        </p:spPr>
        <p:txBody>
          <a:bodyPr vert="horz" lIns="92482" tIns="46241" rIns="92482" bIns="46241" rtlCol="0" anchor="b"/>
          <a:lstStyle>
            <a:lvl1pPr algn="r" fontAlgn="auto">
              <a:spcBef>
                <a:spcPts val="0"/>
              </a:spcBef>
              <a:spcAft>
                <a:spcPts val="0"/>
              </a:spcAft>
              <a:defRPr sz="1200" smtClean="0">
                <a:latin typeface="+mn-lt"/>
              </a:defRPr>
            </a:lvl1pPr>
          </a:lstStyle>
          <a:p>
            <a:pPr>
              <a:defRPr/>
            </a:pPr>
            <a:fld id="{CC1787D3-8CC0-4906-99B7-1DDF5D137F49}" type="slidenum">
              <a:rPr lang="en-US"/>
              <a:pPr>
                <a:defRPr/>
              </a:pPr>
              <a:t>‹#›</a:t>
            </a:fld>
            <a:endParaRPr lang="en-US" dirty="0"/>
          </a:p>
        </p:txBody>
      </p:sp>
    </p:spTree>
    <p:extLst>
      <p:ext uri="{BB962C8B-B14F-4D97-AF65-F5344CB8AC3E}">
        <p14:creationId xmlns:p14="http://schemas.microsoft.com/office/powerpoint/2010/main" val="38734474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12329" cy="462120"/>
          </a:xfrm>
          <a:prstGeom prst="rect">
            <a:avLst/>
          </a:prstGeom>
        </p:spPr>
        <p:txBody>
          <a:bodyPr vert="horz" lIns="90758" tIns="45380" rIns="90758" bIns="45380" rtlCol="0"/>
          <a:lstStyle>
            <a:lvl1pPr algn="l">
              <a:defRPr sz="1200"/>
            </a:lvl1pPr>
          </a:lstStyle>
          <a:p>
            <a:endParaRPr lang="en-US" dirty="0"/>
          </a:p>
        </p:txBody>
      </p:sp>
      <p:sp>
        <p:nvSpPr>
          <p:cNvPr id="3" name="Date Placeholder 2"/>
          <p:cNvSpPr>
            <a:spLocks noGrp="1"/>
          </p:cNvSpPr>
          <p:nvPr>
            <p:ph type="dt" idx="1"/>
          </p:nvPr>
        </p:nvSpPr>
        <p:spPr>
          <a:xfrm>
            <a:off x="3936174" y="0"/>
            <a:ext cx="3012329" cy="462120"/>
          </a:xfrm>
          <a:prstGeom prst="rect">
            <a:avLst/>
          </a:prstGeom>
        </p:spPr>
        <p:txBody>
          <a:bodyPr vert="horz" lIns="90758" tIns="45380" rIns="90758" bIns="45380" rtlCol="0"/>
          <a:lstStyle>
            <a:lvl1pPr algn="r">
              <a:defRPr sz="1200"/>
            </a:lvl1pPr>
          </a:lstStyle>
          <a:p>
            <a:fld id="{EAD43F8A-166E-4073-BC1B-A07350BF38B7}" type="datetimeFigureOut">
              <a:rPr lang="en-US" smtClean="0"/>
              <a:t>10/28/2021</a:t>
            </a:fld>
            <a:endParaRPr lang="en-US" dirty="0"/>
          </a:p>
        </p:txBody>
      </p:sp>
      <p:sp>
        <p:nvSpPr>
          <p:cNvPr id="4" name="Slide Image Placeholder 3"/>
          <p:cNvSpPr>
            <a:spLocks noGrp="1" noRot="1" noChangeAspect="1"/>
          </p:cNvSpPr>
          <p:nvPr>
            <p:ph type="sldImg" idx="2"/>
          </p:nvPr>
        </p:nvSpPr>
        <p:spPr>
          <a:xfrm>
            <a:off x="1166813" y="692150"/>
            <a:ext cx="4616450" cy="3463925"/>
          </a:xfrm>
          <a:prstGeom prst="rect">
            <a:avLst/>
          </a:prstGeom>
          <a:noFill/>
          <a:ln w="12700">
            <a:solidFill>
              <a:prstClr val="black"/>
            </a:solidFill>
          </a:ln>
        </p:spPr>
        <p:txBody>
          <a:bodyPr vert="horz" lIns="90758" tIns="45380" rIns="90758" bIns="45380" rtlCol="0" anchor="ctr"/>
          <a:lstStyle/>
          <a:p>
            <a:endParaRPr lang="en-US" dirty="0"/>
          </a:p>
        </p:txBody>
      </p:sp>
      <p:sp>
        <p:nvSpPr>
          <p:cNvPr id="5" name="Notes Placeholder 4"/>
          <p:cNvSpPr>
            <a:spLocks noGrp="1"/>
          </p:cNvSpPr>
          <p:nvPr>
            <p:ph type="body" sz="quarter" idx="3"/>
          </p:nvPr>
        </p:nvSpPr>
        <p:spPr>
          <a:xfrm>
            <a:off x="695638" y="4387768"/>
            <a:ext cx="5558801" cy="4155919"/>
          </a:xfrm>
          <a:prstGeom prst="rect">
            <a:avLst/>
          </a:prstGeom>
        </p:spPr>
        <p:txBody>
          <a:bodyPr vert="horz" lIns="90758" tIns="45380" rIns="90758" bIns="4538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772378"/>
            <a:ext cx="3012329" cy="462120"/>
          </a:xfrm>
          <a:prstGeom prst="rect">
            <a:avLst/>
          </a:prstGeom>
        </p:spPr>
        <p:txBody>
          <a:bodyPr vert="horz" lIns="90758" tIns="45380" rIns="90758" bIns="4538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36174" y="8772378"/>
            <a:ext cx="3012329" cy="462120"/>
          </a:xfrm>
          <a:prstGeom prst="rect">
            <a:avLst/>
          </a:prstGeom>
        </p:spPr>
        <p:txBody>
          <a:bodyPr vert="horz" lIns="90758" tIns="45380" rIns="90758" bIns="45380" rtlCol="0" anchor="b"/>
          <a:lstStyle>
            <a:lvl1pPr algn="r">
              <a:defRPr sz="1200"/>
            </a:lvl1pPr>
          </a:lstStyle>
          <a:p>
            <a:fld id="{8E27074D-F8AF-4AA4-8AE1-F64F29E084D6}" type="slidenum">
              <a:rPr lang="en-US" smtClean="0"/>
              <a:t>‹#›</a:t>
            </a:fld>
            <a:endParaRPr lang="en-US" dirty="0"/>
          </a:p>
        </p:txBody>
      </p:sp>
    </p:spTree>
    <p:extLst>
      <p:ext uri="{BB962C8B-B14F-4D97-AF65-F5344CB8AC3E}">
        <p14:creationId xmlns:p14="http://schemas.microsoft.com/office/powerpoint/2010/main" val="18444316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E27074D-F8AF-4AA4-8AE1-F64F29E084D6}" type="slidenum">
              <a:rPr lang="en-US" smtClean="0"/>
              <a:t>12</a:t>
            </a:fld>
            <a:endParaRPr lang="en-US" dirty="0"/>
          </a:p>
        </p:txBody>
      </p:sp>
    </p:spTree>
    <p:extLst>
      <p:ext uri="{BB962C8B-B14F-4D97-AF65-F5344CB8AC3E}">
        <p14:creationId xmlns:p14="http://schemas.microsoft.com/office/powerpoint/2010/main" val="21646455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304800" y="1947067"/>
            <a:ext cx="8458200" cy="422989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628650" y="6356350"/>
            <a:ext cx="2057400" cy="365125"/>
          </a:xfrm>
          <a:prstGeom prst="rect">
            <a:avLst/>
          </a:prstGeom>
        </p:spPr>
        <p:txBody>
          <a:bodyPr/>
          <a:lstStyle/>
          <a:p>
            <a:fld id="{1BFCA646-77AB-47D1-809E-4B04DC1CC039}" type="datetimeFigureOut">
              <a:rPr lang="en-US" smtClean="0"/>
              <a:t>10/28/2021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F046663-4E9F-4EA2-BBAA-3A50C6043864}" type="slidenum">
              <a:rPr lang="en-US" smtClean="0"/>
              <a:t>‹#›</a:t>
            </a:fld>
            <a:endParaRPr lang="en-US" dirty="0"/>
          </a:p>
        </p:txBody>
      </p:sp>
    </p:spTree>
    <p:extLst>
      <p:ext uri="{BB962C8B-B14F-4D97-AF65-F5344CB8AC3E}">
        <p14:creationId xmlns:p14="http://schemas.microsoft.com/office/powerpoint/2010/main" val="42443504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28650" y="6356350"/>
            <a:ext cx="2057400" cy="365125"/>
          </a:xfrm>
          <a:prstGeom prst="rect">
            <a:avLst/>
          </a:prstGeom>
        </p:spPr>
        <p:txBody>
          <a:bodyPr/>
          <a:lstStyle/>
          <a:p>
            <a:fld id="{1BFCA646-77AB-47D1-809E-4B04DC1CC039}" type="datetimeFigureOut">
              <a:rPr lang="en-US" smtClean="0"/>
              <a:t>10/28/2021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F046663-4E9F-4EA2-BBAA-3A50C6043864}" type="slidenum">
              <a:rPr lang="en-US" smtClean="0"/>
              <a:t>‹#›</a:t>
            </a:fld>
            <a:endParaRPr lang="en-US" dirty="0"/>
          </a:p>
        </p:txBody>
      </p:sp>
    </p:spTree>
    <p:extLst>
      <p:ext uri="{BB962C8B-B14F-4D97-AF65-F5344CB8AC3E}">
        <p14:creationId xmlns:p14="http://schemas.microsoft.com/office/powerpoint/2010/main" val="25781001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28650" y="6356350"/>
            <a:ext cx="2057400" cy="365125"/>
          </a:xfrm>
          <a:prstGeom prst="rect">
            <a:avLst/>
          </a:prstGeom>
        </p:spPr>
        <p:txBody>
          <a:bodyPr/>
          <a:lstStyle/>
          <a:p>
            <a:fld id="{1BFCA646-77AB-47D1-809E-4B04DC1CC039}" type="datetimeFigureOut">
              <a:rPr lang="en-US" smtClean="0"/>
              <a:t>10/28/2021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F046663-4E9F-4EA2-BBAA-3A50C6043864}" type="slidenum">
              <a:rPr lang="en-US" smtClean="0"/>
              <a:t>‹#›</a:t>
            </a:fld>
            <a:endParaRPr lang="en-US" dirty="0"/>
          </a:p>
        </p:txBody>
      </p:sp>
    </p:spTree>
    <p:extLst>
      <p:ext uri="{BB962C8B-B14F-4D97-AF65-F5344CB8AC3E}">
        <p14:creationId xmlns:p14="http://schemas.microsoft.com/office/powerpoint/2010/main" val="13203182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28650" y="6356350"/>
            <a:ext cx="2057400" cy="365125"/>
          </a:xfrm>
          <a:prstGeom prst="rect">
            <a:avLst/>
          </a:prstGeom>
        </p:spPr>
        <p:txBody>
          <a:bodyPr/>
          <a:lstStyle/>
          <a:p>
            <a:fld id="{1BFCA646-77AB-47D1-809E-4B04DC1CC039}" type="datetimeFigureOut">
              <a:rPr lang="en-US" smtClean="0"/>
              <a:t>10/28/2021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F046663-4E9F-4EA2-BBAA-3A50C6043864}" type="slidenum">
              <a:rPr lang="en-US" smtClean="0"/>
              <a:t>‹#›</a:t>
            </a:fld>
            <a:endParaRPr lang="en-US" dirty="0"/>
          </a:p>
        </p:txBody>
      </p:sp>
    </p:spTree>
    <p:extLst>
      <p:ext uri="{BB962C8B-B14F-4D97-AF65-F5344CB8AC3E}">
        <p14:creationId xmlns:p14="http://schemas.microsoft.com/office/powerpoint/2010/main" val="21088380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0"/>
            <a:ext cx="2057400" cy="365125"/>
          </a:xfrm>
          <a:prstGeom prst="rect">
            <a:avLst/>
          </a:prstGeom>
        </p:spPr>
        <p:txBody>
          <a:bodyPr/>
          <a:lstStyle/>
          <a:p>
            <a:fld id="{1BFCA646-77AB-47D1-809E-4B04DC1CC039}" type="datetimeFigureOut">
              <a:rPr lang="en-US" smtClean="0"/>
              <a:t>10/28/2021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F046663-4E9F-4EA2-BBAA-3A50C6043864}" type="slidenum">
              <a:rPr lang="en-US" smtClean="0"/>
              <a:t>‹#›</a:t>
            </a:fld>
            <a:endParaRPr lang="en-US" dirty="0"/>
          </a:p>
        </p:txBody>
      </p:sp>
    </p:spTree>
    <p:extLst>
      <p:ext uri="{BB962C8B-B14F-4D97-AF65-F5344CB8AC3E}">
        <p14:creationId xmlns:p14="http://schemas.microsoft.com/office/powerpoint/2010/main" val="38143668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0"/>
            <a:ext cx="2057400" cy="365125"/>
          </a:xfrm>
          <a:prstGeom prst="rect">
            <a:avLst/>
          </a:prstGeom>
        </p:spPr>
        <p:txBody>
          <a:bodyPr/>
          <a:lstStyle/>
          <a:p>
            <a:fld id="{1BFCA646-77AB-47D1-809E-4B04DC1CC039}" type="datetimeFigureOut">
              <a:rPr lang="en-US" smtClean="0"/>
              <a:t>10/28/2021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F046663-4E9F-4EA2-BBAA-3A50C6043864}" type="slidenum">
              <a:rPr lang="en-US" smtClean="0"/>
              <a:t>‹#›</a:t>
            </a:fld>
            <a:endParaRPr lang="en-US" dirty="0"/>
          </a:p>
        </p:txBody>
      </p:sp>
    </p:spTree>
    <p:extLst>
      <p:ext uri="{BB962C8B-B14F-4D97-AF65-F5344CB8AC3E}">
        <p14:creationId xmlns:p14="http://schemas.microsoft.com/office/powerpoint/2010/main" val="5475295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0"/>
            <a:ext cx="2057400" cy="365125"/>
          </a:xfrm>
          <a:prstGeom prst="rect">
            <a:avLst/>
          </a:prstGeom>
        </p:spPr>
        <p:txBody>
          <a:bodyPr/>
          <a:lstStyle/>
          <a:p>
            <a:fld id="{1BFCA646-77AB-47D1-809E-4B04DC1CC039}" type="datetimeFigureOut">
              <a:rPr lang="en-US" smtClean="0"/>
              <a:t>10/28/2021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F046663-4E9F-4EA2-BBAA-3A50C6043864}" type="slidenum">
              <a:rPr lang="en-US" smtClean="0"/>
              <a:t>‹#›</a:t>
            </a:fld>
            <a:endParaRPr lang="en-US" dirty="0"/>
          </a:p>
        </p:txBody>
      </p:sp>
    </p:spTree>
    <p:extLst>
      <p:ext uri="{BB962C8B-B14F-4D97-AF65-F5344CB8AC3E}">
        <p14:creationId xmlns:p14="http://schemas.microsoft.com/office/powerpoint/2010/main" val="16014932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28650" y="6356350"/>
            <a:ext cx="2057400" cy="365125"/>
          </a:xfrm>
          <a:prstGeom prst="rect">
            <a:avLst/>
          </a:prstGeom>
        </p:spPr>
        <p:txBody>
          <a:bodyPr/>
          <a:lstStyle/>
          <a:p>
            <a:fld id="{1BFCA646-77AB-47D1-809E-4B04DC1CC039}" type="datetimeFigureOut">
              <a:rPr lang="en-US" smtClean="0"/>
              <a:t>10/28/2021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F046663-4E9F-4EA2-BBAA-3A50C6043864}" type="slidenum">
              <a:rPr lang="en-US" smtClean="0"/>
              <a:t>‹#›</a:t>
            </a:fld>
            <a:endParaRPr lang="en-US" dirty="0"/>
          </a:p>
        </p:txBody>
      </p:sp>
    </p:spTree>
    <p:extLst>
      <p:ext uri="{BB962C8B-B14F-4D97-AF65-F5344CB8AC3E}">
        <p14:creationId xmlns:p14="http://schemas.microsoft.com/office/powerpoint/2010/main" val="9425191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28650" y="6356350"/>
            <a:ext cx="2057400" cy="365125"/>
          </a:xfrm>
          <a:prstGeom prst="rect">
            <a:avLst/>
          </a:prstGeom>
        </p:spPr>
        <p:txBody>
          <a:bodyPr/>
          <a:lstStyle/>
          <a:p>
            <a:fld id="{1BFCA646-77AB-47D1-809E-4B04DC1CC039}" type="datetimeFigureOut">
              <a:rPr lang="en-US" smtClean="0"/>
              <a:t>10/28/2021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F046663-4E9F-4EA2-BBAA-3A50C6043864}" type="slidenum">
              <a:rPr lang="en-US" smtClean="0"/>
              <a:t>‹#›</a:t>
            </a:fld>
            <a:endParaRPr lang="en-US" dirty="0"/>
          </a:p>
        </p:txBody>
      </p:sp>
    </p:spTree>
    <p:extLst>
      <p:ext uri="{BB962C8B-B14F-4D97-AF65-F5344CB8AC3E}">
        <p14:creationId xmlns:p14="http://schemas.microsoft.com/office/powerpoint/2010/main" val="10534387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628650" y="6356350"/>
            <a:ext cx="2057400" cy="365125"/>
          </a:xfrm>
          <a:prstGeom prst="rect">
            <a:avLst/>
          </a:prstGeom>
        </p:spPr>
        <p:txBody>
          <a:bodyPr/>
          <a:lstStyle/>
          <a:p>
            <a:fld id="{1BFCA646-77AB-47D1-809E-4B04DC1CC039}" type="datetimeFigureOut">
              <a:rPr lang="en-US" smtClean="0"/>
              <a:t>10/28/2021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457950" y="6356350"/>
            <a:ext cx="2057400" cy="365125"/>
          </a:xfrm>
          <a:prstGeom prst="rect">
            <a:avLst/>
          </a:prstGeom>
        </p:spPr>
        <p:txBody>
          <a:bodyPr/>
          <a:lstStyle/>
          <a:p>
            <a:fld id="{8F046663-4E9F-4EA2-BBAA-3A50C6043864}" type="slidenum">
              <a:rPr lang="en-US" smtClean="0"/>
              <a:t>‹#›</a:t>
            </a:fld>
            <a:endParaRPr lang="en-US" dirty="0"/>
          </a:p>
        </p:txBody>
      </p:sp>
      <p:sp>
        <p:nvSpPr>
          <p:cNvPr id="7" name="Title 2"/>
          <p:cNvSpPr>
            <a:spLocks noGrp="1"/>
          </p:cNvSpPr>
          <p:nvPr>
            <p:ph type="ctrTitle"/>
          </p:nvPr>
        </p:nvSpPr>
        <p:spPr>
          <a:xfrm>
            <a:off x="1600200" y="762000"/>
            <a:ext cx="6629400" cy="2387600"/>
          </a:xfrm>
        </p:spPr>
        <p:txBody>
          <a:bodyPr>
            <a:normAutofit fontScale="90000"/>
          </a:bodyPr>
          <a:lstStyle>
            <a:lvl1pPr algn="ctr">
              <a:defRPr b="1"/>
            </a:lvl1pPr>
          </a:lstStyle>
          <a:p>
            <a:r>
              <a:rPr lang="en-US" dirty="0"/>
              <a:t>Click to edit Master title style</a:t>
            </a:r>
            <a:endParaRPr lang="en-US" b="1" dirty="0"/>
          </a:p>
        </p:txBody>
      </p:sp>
      <p:sp>
        <p:nvSpPr>
          <p:cNvPr id="8" name="Rectangle 7"/>
          <p:cNvSpPr/>
          <p:nvPr userDrawn="1"/>
        </p:nvSpPr>
        <p:spPr>
          <a:xfrm>
            <a:off x="1205948" y="3149600"/>
            <a:ext cx="7010400" cy="1754326"/>
          </a:xfrm>
          <a:prstGeom prst="rect">
            <a:avLst/>
          </a:prstGeom>
        </p:spPr>
        <p:txBody>
          <a:bodyPr wrap="square">
            <a:spAutoFit/>
          </a:bodyPr>
          <a:lstStyle/>
          <a:p>
            <a:pPr algn="ctr"/>
            <a:r>
              <a:rPr lang="en-US" sz="3600" dirty="0"/>
              <a:t>for </a:t>
            </a:r>
          </a:p>
          <a:p>
            <a:pPr algn="ctr"/>
            <a:r>
              <a:rPr lang="en-US" sz="3600" dirty="0"/>
              <a:t>Introduction to</a:t>
            </a:r>
            <a:r>
              <a:rPr lang="en-US" sz="3600" baseline="0" dirty="0"/>
              <a:t> </a:t>
            </a:r>
            <a:r>
              <a:rPr lang="en-US" sz="3600" dirty="0"/>
              <a:t>School</a:t>
            </a:r>
          </a:p>
          <a:p>
            <a:pPr algn="ctr"/>
            <a:r>
              <a:rPr lang="en-US" sz="3600" dirty="0"/>
              <a:t>Nutrition Leadership</a:t>
            </a:r>
          </a:p>
        </p:txBody>
      </p:sp>
    </p:spTree>
    <p:extLst>
      <p:ext uri="{BB962C8B-B14F-4D97-AF65-F5344CB8AC3E}">
        <p14:creationId xmlns:p14="http://schemas.microsoft.com/office/powerpoint/2010/main" val="21764717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457200"/>
            <a:ext cx="6858000" cy="1087437"/>
          </a:xfrm>
        </p:spPr>
        <p:txBody>
          <a:bodyPr anchor="b">
            <a:noAutofit/>
          </a:bodyPr>
          <a:lstStyle>
            <a:lvl1pPr algn="l">
              <a:defRPr sz="4400"/>
            </a:lvl1pPr>
          </a:lstStyle>
          <a:p>
            <a:endParaRPr lang="en-US" dirty="0"/>
          </a:p>
        </p:txBody>
      </p:sp>
      <p:sp>
        <p:nvSpPr>
          <p:cNvPr id="4" name="Date Placeholder 3"/>
          <p:cNvSpPr>
            <a:spLocks noGrp="1"/>
          </p:cNvSpPr>
          <p:nvPr>
            <p:ph type="dt" sz="half" idx="10"/>
          </p:nvPr>
        </p:nvSpPr>
        <p:spPr>
          <a:xfrm>
            <a:off x="628650" y="6356350"/>
            <a:ext cx="2057400" cy="365125"/>
          </a:xfrm>
          <a:prstGeom prst="rect">
            <a:avLst/>
          </a:prstGeom>
        </p:spPr>
        <p:txBody>
          <a:bodyPr/>
          <a:lstStyle/>
          <a:p>
            <a:fld id="{1BFCA646-77AB-47D1-809E-4B04DC1CC039}" type="datetimeFigureOut">
              <a:rPr lang="en-US" smtClean="0"/>
              <a:t>10/28/2021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F046663-4E9F-4EA2-BBAA-3A50C6043864}" type="slidenum">
              <a:rPr lang="en-US" smtClean="0"/>
              <a:t>‹#›</a:t>
            </a:fld>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00200" y="5105400"/>
            <a:ext cx="5714012" cy="1028700"/>
          </a:xfrm>
          <a:prstGeom prst="rect">
            <a:avLst/>
          </a:prstGeom>
        </p:spPr>
      </p:pic>
      <p:sp>
        <p:nvSpPr>
          <p:cNvPr id="7" name="Rectangle 6"/>
          <p:cNvSpPr/>
          <p:nvPr userDrawn="1"/>
        </p:nvSpPr>
        <p:spPr>
          <a:xfrm>
            <a:off x="970722" y="2362200"/>
            <a:ext cx="7010400" cy="1754326"/>
          </a:xfrm>
          <a:prstGeom prst="rect">
            <a:avLst/>
          </a:prstGeom>
        </p:spPr>
        <p:txBody>
          <a:bodyPr wrap="square">
            <a:spAutoFit/>
          </a:bodyPr>
          <a:lstStyle/>
          <a:p>
            <a:pPr algn="ctr"/>
            <a:r>
              <a:rPr lang="en-US" sz="3600" dirty="0"/>
              <a:t>for </a:t>
            </a:r>
          </a:p>
          <a:p>
            <a:pPr algn="ctr"/>
            <a:r>
              <a:rPr lang="en-US" sz="3600" dirty="0"/>
              <a:t>Introduction to</a:t>
            </a:r>
            <a:r>
              <a:rPr lang="en-US" sz="3600" baseline="0" dirty="0"/>
              <a:t> </a:t>
            </a:r>
            <a:r>
              <a:rPr lang="en-US" sz="3600" dirty="0"/>
              <a:t>School</a:t>
            </a:r>
          </a:p>
          <a:p>
            <a:pPr algn="ctr"/>
            <a:r>
              <a:rPr lang="en-US" sz="3600" dirty="0"/>
              <a:t>Nutrition Leadership</a:t>
            </a:r>
          </a:p>
        </p:txBody>
      </p:sp>
    </p:spTree>
    <p:extLst>
      <p:ext uri="{BB962C8B-B14F-4D97-AF65-F5344CB8AC3E}">
        <p14:creationId xmlns:p14="http://schemas.microsoft.com/office/powerpoint/2010/main" val="13442373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628650" y="6356350"/>
            <a:ext cx="2057400" cy="365125"/>
          </a:xfrm>
          <a:prstGeom prst="rect">
            <a:avLst/>
          </a:prstGeom>
        </p:spPr>
        <p:txBody>
          <a:bodyPr/>
          <a:lstStyle/>
          <a:p>
            <a:fld id="{1BFCA646-77AB-47D1-809E-4B04DC1CC039}" type="datetimeFigureOut">
              <a:rPr lang="en-US" smtClean="0"/>
              <a:t>10/28/2021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457950" y="6356350"/>
            <a:ext cx="2057400" cy="365125"/>
          </a:xfrm>
          <a:prstGeom prst="rect">
            <a:avLst/>
          </a:prstGeom>
        </p:spPr>
        <p:txBody>
          <a:bodyPr/>
          <a:lstStyle/>
          <a:p>
            <a:fld id="{8F046663-4E9F-4EA2-BBAA-3A50C6043864}" type="slidenum">
              <a:rPr lang="en-US" smtClean="0"/>
              <a:t>‹#›</a:t>
            </a:fld>
            <a:endParaRPr lang="en-US" dirty="0"/>
          </a:p>
        </p:txBody>
      </p:sp>
      <p:sp>
        <p:nvSpPr>
          <p:cNvPr id="7" name="Title 2"/>
          <p:cNvSpPr>
            <a:spLocks noGrp="1"/>
          </p:cNvSpPr>
          <p:nvPr>
            <p:ph type="ctrTitle"/>
          </p:nvPr>
        </p:nvSpPr>
        <p:spPr>
          <a:xfrm>
            <a:off x="1600200" y="762000"/>
            <a:ext cx="6629400" cy="2387600"/>
          </a:xfrm>
        </p:spPr>
        <p:txBody>
          <a:bodyPr>
            <a:normAutofit fontScale="90000"/>
          </a:bodyPr>
          <a:lstStyle>
            <a:lvl1pPr>
              <a:defRPr b="1"/>
            </a:lvl1pPr>
          </a:lstStyle>
          <a:p>
            <a:r>
              <a:rPr lang="en-US" dirty="0"/>
              <a:t>Click to edit Master title style</a:t>
            </a:r>
            <a:endParaRPr lang="en-US" b="1" dirty="0"/>
          </a:p>
        </p:txBody>
      </p:sp>
    </p:spTree>
    <p:extLst>
      <p:ext uri="{BB962C8B-B14F-4D97-AF65-F5344CB8AC3E}">
        <p14:creationId xmlns:p14="http://schemas.microsoft.com/office/powerpoint/2010/main" val="6935504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Title 2"/>
          <p:cNvSpPr>
            <a:spLocks noGrp="1"/>
          </p:cNvSpPr>
          <p:nvPr>
            <p:ph type="ctrTitle"/>
          </p:nvPr>
        </p:nvSpPr>
        <p:spPr>
          <a:xfrm>
            <a:off x="1600200" y="762000"/>
            <a:ext cx="6629400" cy="2387600"/>
          </a:xfrm>
          <a:prstGeom prst="rect">
            <a:avLst/>
          </a:prstGeom>
        </p:spPr>
        <p:txBody>
          <a:bodyPr>
            <a:normAutofit fontScale="90000"/>
          </a:bodyPr>
          <a:lstStyle>
            <a:lvl1pPr algn="ctr">
              <a:defRPr b="1"/>
            </a:lvl1pPr>
          </a:lstStyle>
          <a:p>
            <a:r>
              <a:rPr lang="en-US" dirty="0"/>
              <a:t>Click to edit Master title style</a:t>
            </a:r>
            <a:endParaRPr lang="en-US" b="1" dirty="0"/>
          </a:p>
        </p:txBody>
      </p:sp>
    </p:spTree>
    <p:extLst>
      <p:ext uri="{BB962C8B-B14F-4D97-AF65-F5344CB8AC3E}">
        <p14:creationId xmlns:p14="http://schemas.microsoft.com/office/powerpoint/2010/main" val="25464599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0"/>
            <a:ext cx="2057400" cy="365125"/>
          </a:xfrm>
          <a:prstGeom prst="rect">
            <a:avLst/>
          </a:prstGeom>
        </p:spPr>
        <p:txBody>
          <a:bodyPr/>
          <a:lstStyle/>
          <a:p>
            <a:fld id="{9D817C82-CEC5-441F-9E8C-96373C571BA8}" type="datetimeFigureOut">
              <a:rPr lang="en-US" smtClean="0"/>
              <a:t>10/28/2021</a:t>
            </a:fld>
            <a:endParaRPr lang="en-US" dirty="0"/>
          </a:p>
        </p:txBody>
      </p:sp>
      <p:sp>
        <p:nvSpPr>
          <p:cNvPr id="3" name="Footer Placeholder 2"/>
          <p:cNvSpPr>
            <a:spLocks noGrp="1"/>
          </p:cNvSpPr>
          <p:nvPr>
            <p:ph type="ftr" sz="quarter" idx="11"/>
          </p:nvPr>
        </p:nvSpPr>
        <p:spPr>
          <a:xfrm>
            <a:off x="3028950" y="6356350"/>
            <a:ext cx="3086100" cy="365125"/>
          </a:xfrm>
          <a:prstGeom prst="rect">
            <a:avLst/>
          </a:prstGeom>
        </p:spPr>
        <p:txBody>
          <a:bodyPr/>
          <a:lstStyle/>
          <a:p>
            <a:endParaRPr lang="en-US" dirty="0"/>
          </a:p>
        </p:txBody>
      </p:sp>
      <p:sp>
        <p:nvSpPr>
          <p:cNvPr id="4" name="Slide Number Placeholder 3"/>
          <p:cNvSpPr>
            <a:spLocks noGrp="1"/>
          </p:cNvSpPr>
          <p:nvPr>
            <p:ph type="sldNum" sz="quarter" idx="12"/>
          </p:nvPr>
        </p:nvSpPr>
        <p:spPr>
          <a:xfrm>
            <a:off x="6457950" y="6356350"/>
            <a:ext cx="2057400" cy="365125"/>
          </a:xfrm>
          <a:prstGeom prst="rect">
            <a:avLst/>
          </a:prstGeom>
        </p:spPr>
        <p:txBody>
          <a:bodyPr/>
          <a:lstStyle/>
          <a:p>
            <a:fld id="{709EA944-969E-4841-92BC-AD1C503BC4E1}" type="slidenum">
              <a:rPr lang="en-US" smtClean="0"/>
              <a:t>‹#›</a:t>
            </a:fld>
            <a:endParaRPr lang="en-US" dirty="0"/>
          </a:p>
        </p:txBody>
      </p:sp>
      <p:sp>
        <p:nvSpPr>
          <p:cNvPr id="5" name="Title Placeholder 1"/>
          <p:cNvSpPr>
            <a:spLocks noGrp="1"/>
          </p:cNvSpPr>
          <p:nvPr>
            <p:ph type="title"/>
          </p:nvPr>
        </p:nvSpPr>
        <p:spPr>
          <a:xfrm>
            <a:off x="1143000" y="365125"/>
            <a:ext cx="7372350" cy="1325563"/>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7046416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gi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theme" Target="../theme/theme3.xml"/><Relationship Id="rId1" Type="http://schemas.openxmlformats.org/officeDocument/2006/relationships/slideLayout" Target="../slideLayouts/slideLayout12.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theme" Target="../theme/theme4.xml"/><Relationship Id="rId1" Type="http://schemas.openxmlformats.org/officeDocument/2006/relationships/slideLayout" Target="../slideLayouts/slideLayout13.xml"/><Relationship Id="rId4" Type="http://schemas.openxmlformats.org/officeDocument/2006/relationships/image" Target="../media/image4.png"/></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4" name="Rectangle 13"/>
          <p:cNvSpPr/>
          <p:nvPr userDrawn="1"/>
        </p:nvSpPr>
        <p:spPr>
          <a:xfrm>
            <a:off x="-104776" y="228600"/>
            <a:ext cx="9248775" cy="1597023"/>
          </a:xfrm>
          <a:prstGeom prst="rect">
            <a:avLst/>
          </a:prstGeom>
          <a:solidFill>
            <a:srgbClr val="00748D">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1143000" y="365125"/>
            <a:ext cx="737235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947067"/>
            <a:ext cx="7886700" cy="422989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latin typeface="Helvetica" panose="020B0504020202030204" pitchFamily="34" charset="0"/>
              </a:defRPr>
            </a:lvl1pPr>
          </a:lstStyle>
          <a:p>
            <a:endParaRPr lang="en-US" dirty="0"/>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b="1">
                <a:solidFill>
                  <a:schemeClr val="bg1"/>
                </a:solidFill>
                <a:latin typeface="Helvetica" panose="020B0504020202030204" pitchFamily="34" charset="0"/>
              </a:defRPr>
            </a:lvl1pPr>
          </a:lstStyle>
          <a:p>
            <a:fld id="{8F046663-4E9F-4EA2-BBAA-3A50C6043864}" type="slidenum">
              <a:rPr lang="en-US" smtClean="0"/>
              <a:pPr/>
              <a:t>‹#›</a:t>
            </a:fld>
            <a:endParaRPr lang="en-US" dirty="0"/>
          </a:p>
        </p:txBody>
      </p:sp>
      <p:sp>
        <p:nvSpPr>
          <p:cNvPr id="8" name="Rectangle 7"/>
          <p:cNvSpPr/>
          <p:nvPr userDrawn="1"/>
        </p:nvSpPr>
        <p:spPr>
          <a:xfrm>
            <a:off x="114300" y="365125"/>
            <a:ext cx="533400" cy="609600"/>
          </a:xfrm>
          <a:prstGeom prst="rect">
            <a:avLst/>
          </a:prstGeom>
          <a:solidFill>
            <a:srgbClr val="00748D">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userDrawn="1"/>
        </p:nvSpPr>
        <p:spPr>
          <a:xfrm>
            <a:off x="457200" y="1096169"/>
            <a:ext cx="533400" cy="609600"/>
          </a:xfrm>
          <a:prstGeom prst="rect">
            <a:avLst/>
          </a:prstGeom>
          <a:solidFill>
            <a:srgbClr val="00748D">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userDrawn="1"/>
        </p:nvSpPr>
        <p:spPr>
          <a:xfrm>
            <a:off x="723900" y="365125"/>
            <a:ext cx="247650" cy="609600"/>
          </a:xfrm>
          <a:prstGeom prst="rect">
            <a:avLst/>
          </a:prstGeom>
          <a:solidFill>
            <a:srgbClr val="0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114300" y="1096169"/>
            <a:ext cx="247650" cy="609600"/>
          </a:xfrm>
          <a:prstGeom prst="rect">
            <a:avLst/>
          </a:prstGeom>
          <a:solidFill>
            <a:srgbClr val="0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206651" y="6172416"/>
            <a:ext cx="990600" cy="549059"/>
          </a:xfrm>
          <a:prstGeom prst="rect">
            <a:avLst/>
          </a:prstGeom>
        </p:spPr>
      </p:pic>
    </p:spTree>
    <p:extLst>
      <p:ext uri="{BB962C8B-B14F-4D97-AF65-F5344CB8AC3E}">
        <p14:creationId xmlns:p14="http://schemas.microsoft.com/office/powerpoint/2010/main" val="1357681977"/>
      </p:ext>
    </p:extLst>
  </p:cSld>
  <p:clrMap bg1="lt1" tx1="dk1" bg2="lt2" tx2="dk2" accent1="accent1" accent2="accent2" accent3="accent3" accent4="accent4" accent5="accent5" accent6="accent6" hlink="hlink" folHlink="folHlink"/>
  <p:sldLayoutIdLst>
    <p:sldLayoutId id="2147483722"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63" r:id="rId10"/>
  </p:sldLayoutIdLst>
  <p:txStyles>
    <p:titleStyle>
      <a:lvl1pPr algn="l" defTabSz="914400" rtl="0" eaLnBrk="1" latinLnBrk="0" hangingPunct="1">
        <a:lnSpc>
          <a:spcPct val="90000"/>
        </a:lnSpc>
        <a:spcBef>
          <a:spcPct val="0"/>
        </a:spcBef>
        <a:buNone/>
        <a:defRPr sz="4400" b="1" kern="1200">
          <a:solidFill>
            <a:schemeClr val="tx1"/>
          </a:solidFill>
          <a:latin typeface="Helvetica" panose="020B0504020202030204" pitchFamily="34" charset="0"/>
          <a:ea typeface="+mj-ea"/>
          <a:cs typeface="+mj-cs"/>
        </a:defRPr>
      </a:lvl1pPr>
    </p:titleStyle>
    <p:bodyStyle>
      <a:lvl1pPr marL="228600" indent="-228600" algn="l" defTabSz="914400" rtl="0" eaLnBrk="1" latinLnBrk="0" hangingPunct="1">
        <a:lnSpc>
          <a:spcPct val="90000"/>
        </a:lnSpc>
        <a:spcBef>
          <a:spcPts val="1000"/>
        </a:spcBef>
        <a:buClr>
          <a:srgbClr val="6C9E32"/>
        </a:buClr>
        <a:buFont typeface="Arial" panose="020B0604020202020204" pitchFamily="34" charset="0"/>
        <a:buChar char="•"/>
        <a:defRPr sz="3200" kern="1200">
          <a:solidFill>
            <a:schemeClr val="tx1"/>
          </a:solidFill>
          <a:latin typeface="Helvetica" panose="020B0504020202030204" pitchFamily="34" charset="0"/>
          <a:ea typeface="+mn-ea"/>
          <a:cs typeface="+mn-cs"/>
        </a:defRPr>
      </a:lvl1pPr>
      <a:lvl2pPr marL="685800" indent="-228600" algn="l" defTabSz="914400" rtl="0" eaLnBrk="1" latinLnBrk="0" hangingPunct="1">
        <a:lnSpc>
          <a:spcPct val="90000"/>
        </a:lnSpc>
        <a:spcBef>
          <a:spcPts val="500"/>
        </a:spcBef>
        <a:buClr>
          <a:srgbClr val="6C9E32"/>
        </a:buClr>
        <a:buFont typeface="Arial" panose="020B0604020202020204" pitchFamily="34" charset="0"/>
        <a:buChar char="•"/>
        <a:defRPr sz="2600" kern="1200">
          <a:solidFill>
            <a:schemeClr val="tx1"/>
          </a:solidFill>
          <a:latin typeface="Helvetica" panose="020B0504020202030204" pitchFamily="34" charset="0"/>
          <a:ea typeface="+mn-ea"/>
          <a:cs typeface="+mn-cs"/>
        </a:defRPr>
      </a:lvl2pPr>
      <a:lvl3pPr marL="1143000" indent="-228600" algn="l" defTabSz="914400" rtl="0" eaLnBrk="1" latinLnBrk="0" hangingPunct="1">
        <a:lnSpc>
          <a:spcPct val="90000"/>
        </a:lnSpc>
        <a:spcBef>
          <a:spcPts val="500"/>
        </a:spcBef>
        <a:buClr>
          <a:srgbClr val="6C9E32"/>
        </a:buClr>
        <a:buFont typeface="Arial" panose="020B0604020202020204" pitchFamily="34" charset="0"/>
        <a:buChar char="•"/>
        <a:defRPr sz="2000" kern="1200">
          <a:solidFill>
            <a:schemeClr val="tx1"/>
          </a:solidFill>
          <a:latin typeface="Helvetica" panose="020B0504020202030204" pitchFamily="34" charset="0"/>
          <a:ea typeface="+mn-ea"/>
          <a:cs typeface="+mn-cs"/>
        </a:defRPr>
      </a:lvl3pPr>
      <a:lvl4pPr marL="1600200" indent="-228600" algn="l" defTabSz="914400" rtl="0" eaLnBrk="1" latinLnBrk="0" hangingPunct="1">
        <a:lnSpc>
          <a:spcPct val="90000"/>
        </a:lnSpc>
        <a:spcBef>
          <a:spcPts val="500"/>
        </a:spcBef>
        <a:buClr>
          <a:srgbClr val="6C9E32"/>
        </a:buClr>
        <a:buFont typeface="Arial" panose="020B0604020202020204" pitchFamily="34" charset="0"/>
        <a:buChar char="•"/>
        <a:defRPr sz="1800" kern="1200">
          <a:solidFill>
            <a:schemeClr val="tx1"/>
          </a:solidFill>
          <a:latin typeface="Helvetica" panose="020B0504020202030204" pitchFamily="34" charset="0"/>
          <a:ea typeface="+mn-ea"/>
          <a:cs typeface="+mn-cs"/>
        </a:defRPr>
      </a:lvl4pPr>
      <a:lvl5pPr marL="2057400" indent="-228600" algn="l" defTabSz="914400" rtl="0" eaLnBrk="1" latinLnBrk="0" hangingPunct="1">
        <a:lnSpc>
          <a:spcPct val="90000"/>
        </a:lnSpc>
        <a:spcBef>
          <a:spcPts val="500"/>
        </a:spcBef>
        <a:buClr>
          <a:srgbClr val="6C9E32"/>
        </a:buClr>
        <a:buFont typeface="Arial" panose="020B0604020202020204" pitchFamily="34" charset="0"/>
        <a:buChar char="•"/>
        <a:defRPr sz="1800" kern="1200">
          <a:solidFill>
            <a:schemeClr val="tx1"/>
          </a:solidFill>
          <a:latin typeface="Helvetica" panose="020B0504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4" name="Rectangle 13"/>
          <p:cNvSpPr/>
          <p:nvPr userDrawn="1"/>
        </p:nvSpPr>
        <p:spPr>
          <a:xfrm>
            <a:off x="-104776" y="228600"/>
            <a:ext cx="9248775" cy="1597023"/>
          </a:xfrm>
          <a:prstGeom prst="rect">
            <a:avLst/>
          </a:prstGeom>
          <a:solidFill>
            <a:srgbClr val="00748D">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1143000" y="365125"/>
            <a:ext cx="737235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947067"/>
            <a:ext cx="7886700" cy="422989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latin typeface="Helvetica" panose="020B0504020202030204" pitchFamily="34" charset="0"/>
              </a:defRPr>
            </a:lvl1pPr>
          </a:lstStyle>
          <a:p>
            <a:endParaRPr lang="en-US" dirty="0"/>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b="1">
                <a:solidFill>
                  <a:schemeClr val="bg1"/>
                </a:solidFill>
                <a:latin typeface="Helvetica" panose="020B0504020202030204" pitchFamily="34" charset="0"/>
              </a:defRPr>
            </a:lvl1pPr>
          </a:lstStyle>
          <a:p>
            <a:fld id="{8F046663-4E9F-4EA2-BBAA-3A50C6043864}" type="slidenum">
              <a:rPr lang="en-US" smtClean="0"/>
              <a:pPr/>
              <a:t>‹#›</a:t>
            </a:fld>
            <a:endParaRPr lang="en-US" dirty="0"/>
          </a:p>
        </p:txBody>
      </p:sp>
      <p:sp>
        <p:nvSpPr>
          <p:cNvPr id="8" name="Rectangle 7"/>
          <p:cNvSpPr/>
          <p:nvPr userDrawn="1"/>
        </p:nvSpPr>
        <p:spPr>
          <a:xfrm>
            <a:off x="114300" y="365125"/>
            <a:ext cx="533400" cy="609600"/>
          </a:xfrm>
          <a:prstGeom prst="rect">
            <a:avLst/>
          </a:prstGeom>
          <a:solidFill>
            <a:srgbClr val="00748D">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userDrawn="1"/>
        </p:nvSpPr>
        <p:spPr>
          <a:xfrm>
            <a:off x="457200" y="1096169"/>
            <a:ext cx="533400" cy="609600"/>
          </a:xfrm>
          <a:prstGeom prst="rect">
            <a:avLst/>
          </a:prstGeom>
          <a:solidFill>
            <a:srgbClr val="00748D">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userDrawn="1"/>
        </p:nvSpPr>
        <p:spPr>
          <a:xfrm>
            <a:off x="723900" y="365125"/>
            <a:ext cx="247650" cy="609600"/>
          </a:xfrm>
          <a:prstGeom prst="rect">
            <a:avLst/>
          </a:prstGeom>
          <a:solidFill>
            <a:srgbClr val="0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114300" y="1096169"/>
            <a:ext cx="247650" cy="609600"/>
          </a:xfrm>
          <a:prstGeom prst="rect">
            <a:avLst/>
          </a:prstGeom>
          <a:solidFill>
            <a:srgbClr val="0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094228017"/>
      </p:ext>
    </p:extLst>
  </p:cSld>
  <p:clrMap bg1="lt1" tx1="dk1" bg2="lt2" tx2="dk2" accent1="accent1" accent2="accent2" accent3="accent3" accent4="accent4" accent5="accent5" accent6="accent6" hlink="hlink" folHlink="folHlink"/>
  <p:sldLayoutIdLst>
    <p:sldLayoutId id="2147483760" r:id="rId1"/>
  </p:sldLayoutIdLst>
  <p:txStyles>
    <p:titleStyle>
      <a:lvl1pPr algn="l" defTabSz="914400" rtl="0" eaLnBrk="1" latinLnBrk="0" hangingPunct="1">
        <a:lnSpc>
          <a:spcPct val="90000"/>
        </a:lnSpc>
        <a:spcBef>
          <a:spcPct val="0"/>
        </a:spcBef>
        <a:buNone/>
        <a:defRPr sz="4400" b="1" kern="1200">
          <a:solidFill>
            <a:schemeClr val="tx1"/>
          </a:solidFill>
          <a:latin typeface="Helvetica" panose="020B0504020202030204" pitchFamily="34" charset="0"/>
          <a:ea typeface="+mj-ea"/>
          <a:cs typeface="+mj-cs"/>
        </a:defRPr>
      </a:lvl1pPr>
    </p:titleStyle>
    <p:bodyStyle>
      <a:lvl1pPr marL="228600" indent="-228600" algn="l" defTabSz="914400" rtl="0" eaLnBrk="1" latinLnBrk="0" hangingPunct="1">
        <a:lnSpc>
          <a:spcPct val="90000"/>
        </a:lnSpc>
        <a:spcBef>
          <a:spcPts val="1000"/>
        </a:spcBef>
        <a:buClr>
          <a:srgbClr val="6C9E32"/>
        </a:buClr>
        <a:buFont typeface="Arial" panose="020B0604020202020204" pitchFamily="34" charset="0"/>
        <a:buChar char="•"/>
        <a:defRPr sz="2800" kern="1200">
          <a:solidFill>
            <a:schemeClr val="tx1"/>
          </a:solidFill>
          <a:latin typeface="Helvetica" panose="020B0504020202030204" pitchFamily="34" charset="0"/>
          <a:ea typeface="+mn-ea"/>
          <a:cs typeface="+mn-cs"/>
        </a:defRPr>
      </a:lvl1pPr>
      <a:lvl2pPr marL="685800" indent="-228600" algn="l" defTabSz="914400" rtl="0" eaLnBrk="1" latinLnBrk="0" hangingPunct="1">
        <a:lnSpc>
          <a:spcPct val="90000"/>
        </a:lnSpc>
        <a:spcBef>
          <a:spcPts val="500"/>
        </a:spcBef>
        <a:buClr>
          <a:srgbClr val="6C9E32"/>
        </a:buClr>
        <a:buFont typeface="Arial" panose="020B0604020202020204" pitchFamily="34" charset="0"/>
        <a:buChar char="•"/>
        <a:defRPr sz="2400" kern="1200">
          <a:solidFill>
            <a:schemeClr val="tx1"/>
          </a:solidFill>
          <a:latin typeface="Helvetica" panose="020B0504020202030204" pitchFamily="34" charset="0"/>
          <a:ea typeface="+mn-ea"/>
          <a:cs typeface="+mn-cs"/>
        </a:defRPr>
      </a:lvl2pPr>
      <a:lvl3pPr marL="1143000" indent="-228600" algn="l" defTabSz="914400" rtl="0" eaLnBrk="1" latinLnBrk="0" hangingPunct="1">
        <a:lnSpc>
          <a:spcPct val="90000"/>
        </a:lnSpc>
        <a:spcBef>
          <a:spcPts val="500"/>
        </a:spcBef>
        <a:buClr>
          <a:srgbClr val="6C9E32"/>
        </a:buClr>
        <a:buFont typeface="Arial" panose="020B0604020202020204" pitchFamily="34" charset="0"/>
        <a:buChar char="•"/>
        <a:defRPr sz="2000" kern="1200">
          <a:solidFill>
            <a:schemeClr val="tx1"/>
          </a:solidFill>
          <a:latin typeface="Helvetica" panose="020B0504020202030204" pitchFamily="34" charset="0"/>
          <a:ea typeface="+mn-ea"/>
          <a:cs typeface="+mn-cs"/>
        </a:defRPr>
      </a:lvl3pPr>
      <a:lvl4pPr marL="1600200" indent="-228600" algn="l" defTabSz="914400" rtl="0" eaLnBrk="1" latinLnBrk="0" hangingPunct="1">
        <a:lnSpc>
          <a:spcPct val="90000"/>
        </a:lnSpc>
        <a:spcBef>
          <a:spcPts val="500"/>
        </a:spcBef>
        <a:buClr>
          <a:srgbClr val="6C9E32"/>
        </a:buClr>
        <a:buFont typeface="Arial" panose="020B0604020202020204" pitchFamily="34" charset="0"/>
        <a:buChar char="•"/>
        <a:defRPr sz="1800" kern="1200">
          <a:solidFill>
            <a:schemeClr val="tx1"/>
          </a:solidFill>
          <a:latin typeface="Helvetica" panose="020B0504020202030204" pitchFamily="34" charset="0"/>
          <a:ea typeface="+mn-ea"/>
          <a:cs typeface="+mn-cs"/>
        </a:defRPr>
      </a:lvl4pPr>
      <a:lvl5pPr marL="2057400" indent="-228600" algn="l" defTabSz="914400" rtl="0" eaLnBrk="1" latinLnBrk="0" hangingPunct="1">
        <a:lnSpc>
          <a:spcPct val="90000"/>
        </a:lnSpc>
        <a:spcBef>
          <a:spcPts val="500"/>
        </a:spcBef>
        <a:buClr>
          <a:srgbClr val="6C9E32"/>
        </a:buClr>
        <a:buFont typeface="Arial" panose="020B0604020202020204" pitchFamily="34" charset="0"/>
        <a:buChar char="•"/>
        <a:defRPr sz="1800" kern="1200">
          <a:solidFill>
            <a:schemeClr val="tx1"/>
          </a:solidFill>
          <a:latin typeface="Helvetica" panose="020B0504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4" name="Rectangle 13"/>
          <p:cNvSpPr/>
          <p:nvPr userDrawn="1"/>
        </p:nvSpPr>
        <p:spPr>
          <a:xfrm>
            <a:off x="-104775" y="685800"/>
            <a:ext cx="9401175" cy="2561431"/>
          </a:xfrm>
          <a:prstGeom prst="rect">
            <a:avLst/>
          </a:prstGeom>
          <a:solidFill>
            <a:srgbClr val="00748D">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1143000" y="365125"/>
            <a:ext cx="737235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947067"/>
            <a:ext cx="7886700" cy="422989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latin typeface="Helvetica" panose="020B0504020202030204" pitchFamily="34" charset="0"/>
              </a:defRPr>
            </a:lvl1pPr>
          </a:lstStyle>
          <a:p>
            <a:endParaRPr lang="en-US" dirty="0"/>
          </a:p>
        </p:txBody>
      </p:sp>
      <p:sp>
        <p:nvSpPr>
          <p:cNvPr id="8" name="Rectangle 7"/>
          <p:cNvSpPr/>
          <p:nvPr userDrawn="1"/>
        </p:nvSpPr>
        <p:spPr>
          <a:xfrm>
            <a:off x="533400" y="1245394"/>
            <a:ext cx="533400" cy="609600"/>
          </a:xfrm>
          <a:prstGeom prst="rect">
            <a:avLst/>
          </a:prstGeom>
          <a:solidFill>
            <a:srgbClr val="00748D">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userDrawn="1"/>
        </p:nvSpPr>
        <p:spPr>
          <a:xfrm>
            <a:off x="876300" y="1976438"/>
            <a:ext cx="533400" cy="609600"/>
          </a:xfrm>
          <a:prstGeom prst="rect">
            <a:avLst/>
          </a:prstGeom>
          <a:solidFill>
            <a:srgbClr val="00748D">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userDrawn="1"/>
        </p:nvSpPr>
        <p:spPr>
          <a:xfrm>
            <a:off x="1143000" y="1245394"/>
            <a:ext cx="247650" cy="609600"/>
          </a:xfrm>
          <a:prstGeom prst="rect">
            <a:avLst/>
          </a:prstGeom>
          <a:solidFill>
            <a:srgbClr val="0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533400" y="1976438"/>
            <a:ext cx="247650" cy="609600"/>
          </a:xfrm>
          <a:prstGeom prst="rect">
            <a:avLst/>
          </a:prstGeom>
          <a:solidFill>
            <a:srgbClr val="0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714994" y="4544941"/>
            <a:ext cx="5714012" cy="1028700"/>
          </a:xfrm>
          <a:prstGeom prst="rect">
            <a:avLst/>
          </a:prstGeom>
        </p:spPr>
      </p:pic>
    </p:spTree>
    <p:extLst>
      <p:ext uri="{BB962C8B-B14F-4D97-AF65-F5344CB8AC3E}">
        <p14:creationId xmlns:p14="http://schemas.microsoft.com/office/powerpoint/2010/main" val="926943701"/>
      </p:ext>
    </p:extLst>
  </p:cSld>
  <p:clrMap bg1="lt1" tx1="dk1" bg2="lt2" tx2="dk2" accent1="accent1" accent2="accent2" accent3="accent3" accent4="accent4" accent5="accent5" accent6="accent6" hlink="hlink" folHlink="folHlink"/>
  <p:sldLayoutIdLst>
    <p:sldLayoutId id="2147483745" r:id="rId1"/>
  </p:sldLayoutIdLst>
  <p:txStyles>
    <p:titleStyle>
      <a:lvl1pPr algn="l" defTabSz="914400" rtl="0" eaLnBrk="1" latinLnBrk="0" hangingPunct="1">
        <a:lnSpc>
          <a:spcPct val="90000"/>
        </a:lnSpc>
        <a:spcBef>
          <a:spcPct val="0"/>
        </a:spcBef>
        <a:buNone/>
        <a:defRPr sz="4400" kern="1200">
          <a:solidFill>
            <a:schemeClr val="tx1"/>
          </a:solidFill>
          <a:latin typeface="Helvetica" panose="020B050402020203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Helvetica" panose="020B0504020202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anose="020B0504020202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anose="020B0504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anose="020B0504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anose="020B0504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3" name="Rectangle 12"/>
          <p:cNvSpPr/>
          <p:nvPr userDrawn="1"/>
        </p:nvSpPr>
        <p:spPr>
          <a:xfrm>
            <a:off x="-104775" y="685800"/>
            <a:ext cx="9401175" cy="2561431"/>
          </a:xfrm>
          <a:prstGeom prst="rect">
            <a:avLst/>
          </a:prstGeom>
          <a:solidFill>
            <a:srgbClr val="00748D">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ooter Placeholder 4"/>
          <p:cNvSpPr>
            <a:spLocks noGrp="1"/>
          </p:cNvSpPr>
          <p:nvPr>
            <p:ph type="ftr" sz="quarter" idx="3"/>
          </p:nvPr>
        </p:nvSpPr>
        <p:spPr>
          <a:xfrm>
            <a:off x="5791200" y="6324600"/>
            <a:ext cx="3086100" cy="365125"/>
          </a:xfrm>
          <a:prstGeom prst="rect">
            <a:avLst/>
          </a:prstGeom>
        </p:spPr>
        <p:txBody>
          <a:bodyPr vert="horz" lIns="91440" tIns="45720" rIns="91440" bIns="45720" rtlCol="0" anchor="ctr"/>
          <a:lstStyle>
            <a:lvl1pPr algn="ctr">
              <a:defRPr sz="1200">
                <a:solidFill>
                  <a:schemeClr val="tx1">
                    <a:tint val="75000"/>
                  </a:schemeClr>
                </a:solidFill>
                <a:latin typeface="Helvetica" panose="020B0504020202030204" pitchFamily="34" charset="0"/>
              </a:defRPr>
            </a:lvl1pPr>
          </a:lstStyle>
          <a:p>
            <a:endParaRPr lang="en-US" dirty="0"/>
          </a:p>
        </p:txBody>
      </p:sp>
      <p:sp>
        <p:nvSpPr>
          <p:cNvPr id="16" name="Rectangle 15"/>
          <p:cNvSpPr/>
          <p:nvPr userDrawn="1"/>
        </p:nvSpPr>
        <p:spPr>
          <a:xfrm>
            <a:off x="533400" y="1245394"/>
            <a:ext cx="533400" cy="609600"/>
          </a:xfrm>
          <a:prstGeom prst="rect">
            <a:avLst/>
          </a:prstGeom>
          <a:solidFill>
            <a:srgbClr val="00748D">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userDrawn="1"/>
        </p:nvSpPr>
        <p:spPr>
          <a:xfrm>
            <a:off x="876300" y="1976438"/>
            <a:ext cx="533400" cy="609600"/>
          </a:xfrm>
          <a:prstGeom prst="rect">
            <a:avLst/>
          </a:prstGeom>
          <a:solidFill>
            <a:srgbClr val="00748D">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p:cNvSpPr/>
          <p:nvPr userDrawn="1"/>
        </p:nvSpPr>
        <p:spPr>
          <a:xfrm>
            <a:off x="1143000" y="1245394"/>
            <a:ext cx="247650" cy="609600"/>
          </a:xfrm>
          <a:prstGeom prst="rect">
            <a:avLst/>
          </a:prstGeom>
          <a:solidFill>
            <a:srgbClr val="0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p:cNvSpPr/>
          <p:nvPr userDrawn="1"/>
        </p:nvSpPr>
        <p:spPr>
          <a:xfrm>
            <a:off x="533400" y="1976438"/>
            <a:ext cx="247650" cy="609600"/>
          </a:xfrm>
          <a:prstGeom prst="rect">
            <a:avLst/>
          </a:prstGeom>
          <a:solidFill>
            <a:srgbClr val="0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0" name="Picture 1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28600" y="6072399"/>
            <a:ext cx="3429000" cy="617326"/>
          </a:xfrm>
          <a:prstGeom prst="rect">
            <a:avLst/>
          </a:prstGeom>
        </p:spPr>
      </p:pic>
      <p:pic>
        <p:nvPicPr>
          <p:cNvPr id="21" name="Picture 2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819400" y="3315380"/>
            <a:ext cx="3429000" cy="2649682"/>
          </a:xfrm>
          <a:prstGeom prst="rect">
            <a:avLst/>
          </a:prstGeom>
        </p:spPr>
      </p:pic>
    </p:spTree>
    <p:extLst>
      <p:ext uri="{BB962C8B-B14F-4D97-AF65-F5344CB8AC3E}">
        <p14:creationId xmlns:p14="http://schemas.microsoft.com/office/powerpoint/2010/main" val="2020652130"/>
      </p:ext>
    </p:extLst>
  </p:cSld>
  <p:clrMap bg1="lt1" tx1="dk1" bg2="lt2" tx2="dk2" accent1="accent1" accent2="accent2" accent3="accent3" accent4="accent4" accent5="accent5" accent6="accent6" hlink="hlink" folHlink="folHlink"/>
  <p:sldLayoutIdLst>
    <p:sldLayoutId id="2147483762" r:id="rId1"/>
  </p:sldLayoutIdLst>
  <p:txStyles>
    <p:titleStyle>
      <a:lvl1pPr algn="l" defTabSz="914400" rtl="0" eaLnBrk="1" latinLnBrk="0" hangingPunct="1">
        <a:lnSpc>
          <a:spcPct val="90000"/>
        </a:lnSpc>
        <a:spcBef>
          <a:spcPct val="0"/>
        </a:spcBef>
        <a:buNone/>
        <a:defRPr sz="4400" kern="1200">
          <a:solidFill>
            <a:schemeClr val="tx1"/>
          </a:solidFill>
          <a:latin typeface="Helvetica" panose="020B050402020203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Helvetica" panose="020B0504020202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anose="020B0504020202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anose="020B0504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anose="020B0504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anose="020B0504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104775" y="229394"/>
            <a:ext cx="9248775" cy="1597023"/>
          </a:xfrm>
          <a:prstGeom prst="rect">
            <a:avLst/>
          </a:prstGeom>
          <a:solidFill>
            <a:srgbClr val="00748D">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userDrawn="1"/>
        </p:nvSpPr>
        <p:spPr>
          <a:xfrm>
            <a:off x="114300" y="365125"/>
            <a:ext cx="533400" cy="609600"/>
          </a:xfrm>
          <a:prstGeom prst="rect">
            <a:avLst/>
          </a:prstGeom>
          <a:solidFill>
            <a:srgbClr val="00748D">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userDrawn="1"/>
        </p:nvSpPr>
        <p:spPr>
          <a:xfrm>
            <a:off x="457200" y="1096169"/>
            <a:ext cx="533400" cy="609600"/>
          </a:xfrm>
          <a:prstGeom prst="rect">
            <a:avLst/>
          </a:prstGeom>
          <a:solidFill>
            <a:srgbClr val="00748D">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723900" y="365125"/>
            <a:ext cx="247650" cy="609600"/>
          </a:xfrm>
          <a:prstGeom prst="rect">
            <a:avLst/>
          </a:prstGeom>
          <a:solidFill>
            <a:srgbClr val="0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userDrawn="1"/>
        </p:nvSpPr>
        <p:spPr>
          <a:xfrm>
            <a:off x="114300" y="1096169"/>
            <a:ext cx="247650" cy="609600"/>
          </a:xfrm>
          <a:prstGeom prst="rect">
            <a:avLst/>
          </a:prstGeom>
          <a:solidFill>
            <a:srgbClr val="0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itle Placeholder 1"/>
          <p:cNvSpPr>
            <a:spLocks noGrp="1"/>
          </p:cNvSpPr>
          <p:nvPr>
            <p:ph type="title"/>
          </p:nvPr>
        </p:nvSpPr>
        <p:spPr>
          <a:xfrm>
            <a:off x="1143000" y="365125"/>
            <a:ext cx="7372350" cy="1325563"/>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821914096"/>
      </p:ext>
    </p:extLst>
  </p:cSld>
  <p:clrMap bg1="lt1" tx1="dk1" bg2="lt2" tx2="dk2" accent1="accent1" accent2="accent2" accent3="accent3" accent4="accent4" accent5="accent5" accent6="accent6" hlink="hlink" folHlink="folHlink"/>
  <p:sldLayoutIdLst>
    <p:sldLayoutId id="2147483771" r:id="rId1"/>
  </p:sldLayoutIdLst>
  <p:txStyles>
    <p:titleStyle>
      <a:lvl1pPr algn="l" defTabSz="914400" rtl="0" eaLnBrk="1" latinLnBrk="0" hangingPunct="1">
        <a:lnSpc>
          <a:spcPct val="90000"/>
        </a:lnSpc>
        <a:spcBef>
          <a:spcPct val="0"/>
        </a:spcBef>
        <a:buNone/>
        <a:defRPr sz="4400" b="1" kern="1200">
          <a:solidFill>
            <a:schemeClr val="tx1"/>
          </a:solidFill>
          <a:latin typeface="Helvetica" panose="020B0604020202020204" pitchFamily="34" charset="0"/>
          <a:ea typeface="+mj-ea"/>
          <a:cs typeface="Helvetica"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8" Type="http://schemas.openxmlformats.org/officeDocument/2006/relationships/hyperlink" Target="https://www.pinterest.com/theicn/" TargetMode="External"/><Relationship Id="rId3" Type="http://schemas.openxmlformats.org/officeDocument/2006/relationships/image" Target="../media/image5.jpe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4.xml"/><Relationship Id="rId6" Type="http://schemas.openxmlformats.org/officeDocument/2006/relationships/hyperlink" Target="https://twitter.com/search?q=institute%20of%20child%20nutrition&amp;src=typd" TargetMode="External"/><Relationship Id="rId11" Type="http://schemas.openxmlformats.org/officeDocument/2006/relationships/image" Target="../media/image9.png"/><Relationship Id="rId5" Type="http://schemas.openxmlformats.org/officeDocument/2006/relationships/image" Target="../media/image6.tiff"/><Relationship Id="rId10" Type="http://schemas.openxmlformats.org/officeDocument/2006/relationships/hyperlink" Target="https://www.instagram.com/theicn/" TargetMode="External"/><Relationship Id="rId4" Type="http://schemas.openxmlformats.org/officeDocument/2006/relationships/hyperlink" Target="https://www.facebook.com/ichildnutrition/" TargetMode="External"/><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00200" y="1447800"/>
            <a:ext cx="5867400" cy="1701800"/>
          </a:xfrm>
        </p:spPr>
        <p:txBody>
          <a:bodyPr>
            <a:normAutofit/>
          </a:bodyPr>
          <a:lstStyle/>
          <a:p>
            <a:r>
              <a:rPr lang="en-US" dirty="0"/>
              <a:t>Wrap Up</a:t>
            </a:r>
          </a:p>
        </p:txBody>
      </p:sp>
    </p:spTree>
    <p:extLst>
      <p:ext uri="{BB962C8B-B14F-4D97-AF65-F5344CB8AC3E}">
        <p14:creationId xmlns:p14="http://schemas.microsoft.com/office/powerpoint/2010/main" val="33927179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Lesson Objectives</a:t>
            </a:r>
          </a:p>
        </p:txBody>
      </p:sp>
      <p:sp>
        <p:nvSpPr>
          <p:cNvPr id="4" name="Content Placeholder 3"/>
          <p:cNvSpPr>
            <a:spLocks noGrp="1"/>
          </p:cNvSpPr>
          <p:nvPr>
            <p:ph idx="1"/>
          </p:nvPr>
        </p:nvSpPr>
        <p:spPr/>
        <p:txBody>
          <a:bodyPr/>
          <a:lstStyle/>
          <a:p>
            <a:r>
              <a:rPr lang="en-US" dirty="0"/>
              <a:t>Describe various methods of organizing responsibilities, time, personnel, and resources.</a:t>
            </a:r>
          </a:p>
          <a:p>
            <a:r>
              <a:rPr lang="en-US" dirty="0"/>
              <a:t>Reflect on the key concepts learned from each of the school nutrition topics.</a:t>
            </a:r>
          </a:p>
        </p:txBody>
      </p:sp>
    </p:spTree>
    <p:extLst>
      <p:ext uri="{BB962C8B-B14F-4D97-AF65-F5344CB8AC3E}">
        <p14:creationId xmlns:p14="http://schemas.microsoft.com/office/powerpoint/2010/main" val="5188402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Organization Management</a:t>
            </a:r>
          </a:p>
        </p:txBody>
      </p:sp>
      <p:sp>
        <p:nvSpPr>
          <p:cNvPr id="6" name="Content Placeholder 5"/>
          <p:cNvSpPr>
            <a:spLocks noGrp="1"/>
          </p:cNvSpPr>
          <p:nvPr>
            <p:ph idx="1"/>
          </p:nvPr>
        </p:nvSpPr>
        <p:spPr/>
        <p:txBody>
          <a:bodyPr/>
          <a:lstStyle/>
          <a:p>
            <a:r>
              <a:rPr lang="en-US" dirty="0"/>
              <a:t>Files</a:t>
            </a:r>
          </a:p>
          <a:p>
            <a:r>
              <a:rPr lang="en-US" dirty="0"/>
              <a:t>Calendar of responsibilities</a:t>
            </a:r>
          </a:p>
          <a:p>
            <a:r>
              <a:rPr lang="en-US" dirty="0"/>
              <a:t>Timeline for Directors</a:t>
            </a:r>
          </a:p>
          <a:p>
            <a:r>
              <a:rPr lang="en-US" dirty="0"/>
              <a:t>Professional Standards Tracking Tool</a:t>
            </a:r>
          </a:p>
        </p:txBody>
      </p:sp>
    </p:spTree>
    <p:extLst>
      <p:ext uri="{BB962C8B-B14F-4D97-AF65-F5344CB8AC3E}">
        <p14:creationId xmlns:p14="http://schemas.microsoft.com/office/powerpoint/2010/main" val="19267515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Office Organization</a:t>
            </a:r>
          </a:p>
        </p:txBody>
      </p:sp>
      <p:sp>
        <p:nvSpPr>
          <p:cNvPr id="6" name="Content Placeholder 5"/>
          <p:cNvSpPr>
            <a:spLocks noGrp="1"/>
          </p:cNvSpPr>
          <p:nvPr>
            <p:ph idx="1"/>
          </p:nvPr>
        </p:nvSpPr>
        <p:spPr>
          <a:xfrm>
            <a:off x="304800" y="3124199"/>
            <a:ext cx="8458200" cy="3052763"/>
          </a:xfrm>
        </p:spPr>
        <p:txBody>
          <a:bodyPr>
            <a:normAutofit/>
          </a:bodyPr>
          <a:lstStyle/>
          <a:p>
            <a:pPr marL="0" indent="0">
              <a:buNone/>
            </a:pPr>
            <a:r>
              <a:rPr lang="en-US" dirty="0"/>
              <a:t>Make a list of the most important files you need and other characteristics of a well-organized office.</a:t>
            </a:r>
          </a:p>
          <a:p>
            <a:pPr marL="0" indent="0">
              <a:buNone/>
            </a:pPr>
            <a:endParaRPr lang="en-US" sz="3600" dirty="0"/>
          </a:p>
        </p:txBody>
      </p:sp>
    </p:spTree>
    <p:extLst>
      <p:ext uri="{BB962C8B-B14F-4D97-AF65-F5344CB8AC3E}">
        <p14:creationId xmlns:p14="http://schemas.microsoft.com/office/powerpoint/2010/main" val="3817967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Calendar of Responsibilities</a:t>
            </a:r>
          </a:p>
        </p:txBody>
      </p:sp>
      <p:sp>
        <p:nvSpPr>
          <p:cNvPr id="6" name="Content Placeholder 5"/>
          <p:cNvSpPr>
            <a:spLocks noGrp="1"/>
          </p:cNvSpPr>
          <p:nvPr>
            <p:ph idx="1"/>
          </p:nvPr>
        </p:nvSpPr>
        <p:spPr>
          <a:xfrm>
            <a:off x="304800" y="3200399"/>
            <a:ext cx="8458200" cy="2976563"/>
          </a:xfrm>
        </p:spPr>
        <p:txBody>
          <a:bodyPr/>
          <a:lstStyle/>
          <a:p>
            <a:pPr marL="0" indent="0">
              <a:buNone/>
            </a:pPr>
            <a:r>
              <a:rPr lang="en-US" dirty="0"/>
              <a:t>Develop a calendar including as many activities as possible for each month.  </a:t>
            </a:r>
          </a:p>
          <a:p>
            <a:pPr marL="0" indent="0">
              <a:buNone/>
            </a:pPr>
            <a:endParaRPr lang="en-US" dirty="0"/>
          </a:p>
        </p:txBody>
      </p:sp>
    </p:spTree>
    <p:extLst>
      <p:ext uri="{BB962C8B-B14F-4D97-AF65-F5344CB8AC3E}">
        <p14:creationId xmlns:p14="http://schemas.microsoft.com/office/powerpoint/2010/main" val="8522379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Organization of Personnel</a:t>
            </a:r>
          </a:p>
        </p:txBody>
      </p:sp>
      <p:sp>
        <p:nvSpPr>
          <p:cNvPr id="6" name="Content Placeholder 5"/>
          <p:cNvSpPr>
            <a:spLocks noGrp="1"/>
          </p:cNvSpPr>
          <p:nvPr>
            <p:ph idx="1"/>
          </p:nvPr>
        </p:nvSpPr>
        <p:spPr>
          <a:xfrm>
            <a:off x="304800" y="3047999"/>
            <a:ext cx="8458200" cy="3128963"/>
          </a:xfrm>
        </p:spPr>
        <p:txBody>
          <a:bodyPr>
            <a:normAutofit/>
          </a:bodyPr>
          <a:lstStyle/>
          <a:p>
            <a:pPr marL="0" indent="0">
              <a:buNone/>
            </a:pPr>
            <a:r>
              <a:rPr lang="en-US" dirty="0"/>
              <a:t>Working with the people in your office and schools can be challenging for a new director. </a:t>
            </a:r>
            <a:endParaRPr lang="en-US" baseline="30000" dirty="0"/>
          </a:p>
          <a:p>
            <a:pPr marL="0" indent="0">
              <a:buNone/>
            </a:pPr>
            <a:endParaRPr lang="en-US" sz="3600" dirty="0"/>
          </a:p>
        </p:txBody>
      </p:sp>
    </p:spTree>
    <p:extLst>
      <p:ext uri="{BB962C8B-B14F-4D97-AF65-F5344CB8AC3E}">
        <p14:creationId xmlns:p14="http://schemas.microsoft.com/office/powerpoint/2010/main" val="10973042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A Tale of Two New Directors</a:t>
            </a:r>
          </a:p>
        </p:txBody>
      </p:sp>
      <p:sp>
        <p:nvSpPr>
          <p:cNvPr id="6" name="Content Placeholder 5"/>
          <p:cNvSpPr>
            <a:spLocks noGrp="1"/>
          </p:cNvSpPr>
          <p:nvPr>
            <p:ph idx="1"/>
          </p:nvPr>
        </p:nvSpPr>
        <p:spPr>
          <a:xfrm>
            <a:off x="304800" y="2285999"/>
            <a:ext cx="8458200" cy="3890963"/>
          </a:xfrm>
        </p:spPr>
        <p:txBody>
          <a:bodyPr>
            <a:normAutofit/>
          </a:bodyPr>
          <a:lstStyle/>
          <a:p>
            <a:pPr marL="0" indent="0">
              <a:buNone/>
            </a:pPr>
            <a:r>
              <a:rPr lang="en-US" dirty="0"/>
              <a:t>As new director it takes time to build relationships with your employees. Your employees are an invaluable resource to your school nutrition program. Having regular meeting with employees will help you to grow your school nutrition program together. </a:t>
            </a:r>
          </a:p>
          <a:p>
            <a:pPr marL="0" indent="0">
              <a:buNone/>
            </a:pPr>
            <a:endParaRPr lang="en-US" sz="3600" dirty="0"/>
          </a:p>
        </p:txBody>
      </p:sp>
    </p:spTree>
    <p:extLst>
      <p:ext uri="{BB962C8B-B14F-4D97-AF65-F5344CB8AC3E}">
        <p14:creationId xmlns:p14="http://schemas.microsoft.com/office/powerpoint/2010/main" val="7588301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Resources</a:t>
            </a:r>
          </a:p>
        </p:txBody>
      </p:sp>
      <p:sp>
        <p:nvSpPr>
          <p:cNvPr id="6" name="Content Placeholder 5"/>
          <p:cNvSpPr>
            <a:spLocks noGrp="1"/>
          </p:cNvSpPr>
          <p:nvPr>
            <p:ph idx="1"/>
          </p:nvPr>
        </p:nvSpPr>
        <p:spPr/>
        <p:txBody>
          <a:bodyPr>
            <a:normAutofit lnSpcReduction="10000"/>
          </a:bodyPr>
          <a:lstStyle/>
          <a:p>
            <a:pPr marL="0" indent="0">
              <a:buNone/>
            </a:pPr>
            <a:r>
              <a:rPr lang="en-US" dirty="0"/>
              <a:t>USDA</a:t>
            </a:r>
          </a:p>
          <a:p>
            <a:pPr marL="457200"/>
            <a:r>
              <a:rPr lang="en-US" dirty="0"/>
              <a:t>Policy memo sections</a:t>
            </a:r>
          </a:p>
          <a:p>
            <a:pPr marL="457200"/>
            <a:r>
              <a:rPr lang="en-US" dirty="0"/>
              <a:t>Team nutrition</a:t>
            </a:r>
          </a:p>
          <a:p>
            <a:pPr marL="457200"/>
            <a:r>
              <a:rPr lang="en-US" dirty="0"/>
              <a:t>Best Practices Link</a:t>
            </a:r>
          </a:p>
          <a:p>
            <a:pPr marL="457200"/>
            <a:r>
              <a:rPr lang="en-US" dirty="0"/>
              <a:t>Food recalls/procedures</a:t>
            </a:r>
          </a:p>
          <a:p>
            <a:endParaRPr lang="en-US" dirty="0"/>
          </a:p>
          <a:p>
            <a:pPr marL="0" indent="0">
              <a:buNone/>
            </a:pPr>
            <a:r>
              <a:rPr lang="en-US" dirty="0"/>
              <a:t>Your State Department</a:t>
            </a:r>
          </a:p>
          <a:p>
            <a:pPr marL="457200"/>
            <a:r>
              <a:rPr lang="en-US" dirty="0"/>
              <a:t>Training and Guidance</a:t>
            </a:r>
          </a:p>
          <a:p>
            <a:endParaRPr lang="en-US" dirty="0"/>
          </a:p>
        </p:txBody>
      </p:sp>
    </p:spTree>
    <p:extLst>
      <p:ext uri="{BB962C8B-B14F-4D97-AF65-F5344CB8AC3E}">
        <p14:creationId xmlns:p14="http://schemas.microsoft.com/office/powerpoint/2010/main" val="20298287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Goal Setting and Evaluation </a:t>
            </a:r>
          </a:p>
        </p:txBody>
      </p:sp>
      <p:sp>
        <p:nvSpPr>
          <p:cNvPr id="6" name="Content Placeholder 5"/>
          <p:cNvSpPr>
            <a:spLocks noGrp="1"/>
          </p:cNvSpPr>
          <p:nvPr>
            <p:ph idx="1"/>
          </p:nvPr>
        </p:nvSpPr>
        <p:spPr/>
        <p:txBody>
          <a:bodyPr/>
          <a:lstStyle/>
          <a:p>
            <a:r>
              <a:rPr lang="en-US" dirty="0"/>
              <a:t>“People with clear, written goals accomplish far more in a shorter amount of time than people without them could ever imagine.” Brian Tracy</a:t>
            </a:r>
          </a:p>
          <a:p>
            <a:r>
              <a:rPr lang="en-US" dirty="0"/>
              <a:t>Short range goals-ones you will accomplish in less than a year</a:t>
            </a:r>
          </a:p>
          <a:p>
            <a:r>
              <a:rPr lang="en-US" dirty="0"/>
              <a:t>Long-range goals- ones that require more time due to complexity.</a:t>
            </a:r>
          </a:p>
        </p:txBody>
      </p:sp>
    </p:spTree>
    <p:extLst>
      <p:ext uri="{BB962C8B-B14F-4D97-AF65-F5344CB8AC3E}">
        <p14:creationId xmlns:p14="http://schemas.microsoft.com/office/powerpoint/2010/main" val="25936985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Short and Long Range Goals</a:t>
            </a:r>
          </a:p>
        </p:txBody>
      </p:sp>
      <p:sp>
        <p:nvSpPr>
          <p:cNvPr id="6" name="Content Placeholder 5"/>
          <p:cNvSpPr>
            <a:spLocks noGrp="1"/>
          </p:cNvSpPr>
          <p:nvPr>
            <p:ph idx="1"/>
          </p:nvPr>
        </p:nvSpPr>
        <p:spPr/>
        <p:txBody>
          <a:bodyPr/>
          <a:lstStyle/>
          <a:p>
            <a:r>
              <a:rPr lang="en-US" dirty="0"/>
              <a:t>Short range goals are those you want to accomplish in the next year.</a:t>
            </a:r>
          </a:p>
          <a:p>
            <a:endParaRPr lang="en-US" dirty="0"/>
          </a:p>
          <a:p>
            <a:r>
              <a:rPr lang="en-US" dirty="0"/>
              <a:t>Long range goals are those that are 2-5 years in the future.</a:t>
            </a:r>
          </a:p>
          <a:p>
            <a:endParaRPr lang="en-US" dirty="0"/>
          </a:p>
        </p:txBody>
      </p:sp>
    </p:spTree>
    <p:extLst>
      <p:ext uri="{BB962C8B-B14F-4D97-AF65-F5344CB8AC3E}">
        <p14:creationId xmlns:p14="http://schemas.microsoft.com/office/powerpoint/2010/main" val="29123577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Final Wrap Up</a:t>
            </a:r>
          </a:p>
        </p:txBody>
      </p:sp>
      <p:sp>
        <p:nvSpPr>
          <p:cNvPr id="6" name="Content Placeholder 5"/>
          <p:cNvSpPr>
            <a:spLocks noGrp="1"/>
          </p:cNvSpPr>
          <p:nvPr>
            <p:ph idx="1"/>
          </p:nvPr>
        </p:nvSpPr>
        <p:spPr/>
        <p:txBody>
          <a:bodyPr/>
          <a:lstStyle/>
          <a:p>
            <a:r>
              <a:rPr lang="en-US" dirty="0"/>
              <a:t>SMART Goals</a:t>
            </a:r>
          </a:p>
          <a:p>
            <a:r>
              <a:rPr lang="en-US" dirty="0"/>
              <a:t>Post Assessment</a:t>
            </a:r>
          </a:p>
          <a:p>
            <a:r>
              <a:rPr lang="en-US" dirty="0"/>
              <a:t>Class Evaluations</a:t>
            </a:r>
          </a:p>
          <a:p>
            <a:r>
              <a:rPr lang="en-US" dirty="0"/>
              <a:t>Certificates</a:t>
            </a:r>
          </a:p>
        </p:txBody>
      </p:sp>
    </p:spTree>
    <p:extLst>
      <p:ext uri="{BB962C8B-B14F-4D97-AF65-F5344CB8AC3E}">
        <p14:creationId xmlns:p14="http://schemas.microsoft.com/office/powerpoint/2010/main" val="10416915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3"/>
          <p:cNvSpPr txBox="1">
            <a:spLocks/>
          </p:cNvSpPr>
          <p:nvPr/>
        </p:nvSpPr>
        <p:spPr>
          <a:xfrm>
            <a:off x="76200" y="3358511"/>
            <a:ext cx="8953526" cy="984889"/>
          </a:xfrm>
          <a:prstGeom prst="rect">
            <a:avLst/>
          </a:prstGeom>
        </p:spPr>
        <p:txBody>
          <a:bodyPr>
            <a:normAutofit fontScale="67500" lnSpcReduction="20000"/>
          </a:bodyPr>
          <a:lstStyle>
            <a:lvl1pPr algn="l" defTabSz="914400" rtl="0" eaLnBrk="1" latinLnBrk="0" hangingPunct="1">
              <a:lnSpc>
                <a:spcPct val="90000"/>
              </a:lnSpc>
              <a:spcBef>
                <a:spcPct val="0"/>
              </a:spcBef>
              <a:buNone/>
              <a:defRPr sz="4400" b="1" kern="1200">
                <a:solidFill>
                  <a:schemeClr val="tx1"/>
                </a:solidFill>
                <a:latin typeface="Helvetica" panose="020B0504020202030204" pitchFamily="34" charset="0"/>
                <a:ea typeface="+mj-ea"/>
                <a:cs typeface="+mj-cs"/>
              </a:defRPr>
            </a:lvl1pPr>
          </a:lstStyle>
          <a:p>
            <a:pPr algn="ctr" fontAlgn="auto">
              <a:spcAft>
                <a:spcPts val="0"/>
              </a:spcAft>
              <a:tabLst>
                <a:tab pos="6289675" algn="l"/>
              </a:tabLst>
            </a:pPr>
            <a:r>
              <a:rPr lang="en-US" sz="2700" dirty="0">
                <a:latin typeface="Arial" pitchFamily="34" charset="0"/>
                <a:cs typeface="Arial" pitchFamily="34" charset="0"/>
              </a:rPr>
              <a:t>The University of Mississippi  </a:t>
            </a:r>
            <a:br>
              <a:rPr lang="en-US" sz="2700" dirty="0">
                <a:latin typeface="Arial" pitchFamily="34" charset="0"/>
                <a:cs typeface="Arial" pitchFamily="34" charset="0"/>
              </a:rPr>
            </a:br>
            <a:r>
              <a:rPr lang="en-US" sz="2700" dirty="0">
                <a:latin typeface="Arial" pitchFamily="34" charset="0"/>
                <a:cs typeface="Arial" pitchFamily="34" charset="0"/>
              </a:rPr>
              <a:t>School of Applied Sciences   </a:t>
            </a:r>
            <a:br>
              <a:rPr lang="en-US" sz="2700" dirty="0">
                <a:latin typeface="Arial" pitchFamily="34" charset="0"/>
                <a:cs typeface="Arial" pitchFamily="34" charset="0"/>
              </a:rPr>
            </a:br>
            <a:r>
              <a:rPr lang="en-US" sz="2700" dirty="0">
                <a:latin typeface="Arial" pitchFamily="34" charset="0"/>
                <a:cs typeface="Arial" pitchFamily="34" charset="0"/>
              </a:rPr>
              <a:t>www.theicn.org      800-321-3054  </a:t>
            </a:r>
            <a:r>
              <a:rPr lang="en-US" sz="3200" dirty="0">
                <a:latin typeface="Arial" pitchFamily="34" charset="0"/>
                <a:cs typeface="Arial" pitchFamily="34" charset="0"/>
              </a:rPr>
              <a:t/>
            </a:r>
            <a:br>
              <a:rPr lang="en-US" sz="3200" dirty="0">
                <a:latin typeface="Arial" pitchFamily="34" charset="0"/>
                <a:cs typeface="Arial" pitchFamily="34" charset="0"/>
              </a:rPr>
            </a:br>
            <a:endParaRPr lang="en-US" sz="3200" dirty="0">
              <a:latin typeface="Arial" pitchFamily="34" charset="0"/>
              <a:cs typeface="Arial" pitchFamily="34" charset="0"/>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80334" y="2057400"/>
            <a:ext cx="5282466" cy="951010"/>
          </a:xfrm>
          <a:prstGeom prst="rect">
            <a:avLst/>
          </a:prstGeom>
        </p:spPr>
      </p:pic>
      <p:sp>
        <p:nvSpPr>
          <p:cNvPr id="10" name="Rectangle 9"/>
          <p:cNvSpPr/>
          <p:nvPr/>
        </p:nvSpPr>
        <p:spPr>
          <a:xfrm>
            <a:off x="310102" y="6075719"/>
            <a:ext cx="2737898" cy="323165"/>
          </a:xfrm>
          <a:prstGeom prst="rect">
            <a:avLst/>
          </a:prstGeom>
        </p:spPr>
        <p:txBody>
          <a:bodyPr wrap="square">
            <a:spAutoFit/>
          </a:bodyPr>
          <a:lstStyle/>
          <a:p>
            <a:pPr defTabSz="914400"/>
            <a:r>
              <a:rPr lang="en-US" sz="1500" dirty="0">
                <a:solidFill>
                  <a:srgbClr val="0070C0"/>
                </a:solidFill>
                <a:hlinkClick r:id="rId4"/>
              </a:rPr>
              <a:t>facebook.com/ichildnutrition</a:t>
            </a:r>
            <a:endParaRPr lang="en-US" sz="1500" dirty="0">
              <a:solidFill>
                <a:srgbClr val="0070C0"/>
              </a:solidFill>
            </a:endParaRPr>
          </a:p>
        </p:txBody>
      </p:sp>
      <p:pic>
        <p:nvPicPr>
          <p:cNvPr id="11" name="Picture 10">
            <a:hlinkClick r:id="rId4"/>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13509" y="5460639"/>
            <a:ext cx="579087" cy="579358"/>
          </a:xfrm>
          <a:prstGeom prst="rect">
            <a:avLst/>
          </a:prstGeom>
        </p:spPr>
      </p:pic>
      <p:pic>
        <p:nvPicPr>
          <p:cNvPr id="12" name="Picture 2" descr="https://g.twimg.com/Twitter_logo_blue.png">
            <a:hlinkClick r:id="rId6"/>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567862" y="5455567"/>
            <a:ext cx="712818" cy="579358"/>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p:cNvSpPr/>
          <p:nvPr/>
        </p:nvSpPr>
        <p:spPr>
          <a:xfrm>
            <a:off x="3157135" y="6075718"/>
            <a:ext cx="1744310" cy="323165"/>
          </a:xfrm>
          <a:prstGeom prst="rect">
            <a:avLst/>
          </a:prstGeom>
        </p:spPr>
        <p:txBody>
          <a:bodyPr wrap="square">
            <a:spAutoFit/>
          </a:bodyPr>
          <a:lstStyle/>
          <a:p>
            <a:pPr defTabSz="914400"/>
            <a:r>
              <a:rPr lang="en-US" sz="1500" dirty="0">
                <a:solidFill>
                  <a:prstClr val="black"/>
                </a:solidFill>
                <a:hlinkClick r:id="rId6"/>
              </a:rPr>
              <a:t>@ichildnutrition</a:t>
            </a:r>
            <a:endParaRPr lang="en-US" sz="1500" dirty="0">
              <a:solidFill>
                <a:prstClr val="black"/>
              </a:solidFill>
            </a:endParaRPr>
          </a:p>
        </p:txBody>
      </p:sp>
      <p:pic>
        <p:nvPicPr>
          <p:cNvPr id="14" name="Picture 8" descr="http://www.authormedia.com/wp-content/uploads/2013/04/pinterest_badge_red.png">
            <a:hlinkClick r:id="rId8"/>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494104" y="5263260"/>
            <a:ext cx="823740" cy="823740"/>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p:cNvSpPr/>
          <p:nvPr/>
        </p:nvSpPr>
        <p:spPr>
          <a:xfrm>
            <a:off x="6948435" y="6075716"/>
            <a:ext cx="2161329" cy="323165"/>
          </a:xfrm>
          <a:prstGeom prst="rect">
            <a:avLst/>
          </a:prstGeom>
        </p:spPr>
        <p:txBody>
          <a:bodyPr wrap="square">
            <a:spAutoFit/>
          </a:bodyPr>
          <a:lstStyle/>
          <a:p>
            <a:pPr defTabSz="914400"/>
            <a:r>
              <a:rPr lang="en-US" sz="1500" dirty="0">
                <a:solidFill>
                  <a:srgbClr val="0070C0"/>
                </a:solidFill>
                <a:hlinkClick r:id="rId8"/>
              </a:rPr>
              <a:t>pinterest.com/theicn</a:t>
            </a:r>
            <a:endParaRPr lang="en-US" sz="1500" dirty="0">
              <a:solidFill>
                <a:srgbClr val="0070C0"/>
              </a:solidFill>
            </a:endParaRPr>
          </a:p>
        </p:txBody>
      </p:sp>
      <p:pic>
        <p:nvPicPr>
          <p:cNvPr id="16" name="Picture 10" descr="http://3835642c2693476aa717-d4b78efce91b9730bcca725cf9bb0b37.r51.cf1.rackcdn.com/Multi-Color_Logo_thumbnail200.png">
            <a:hlinkClick r:id="rId10"/>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574055" y="5466781"/>
            <a:ext cx="626674" cy="626674"/>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p:cNvSpPr/>
          <p:nvPr/>
        </p:nvSpPr>
        <p:spPr>
          <a:xfrm>
            <a:off x="4826349" y="6075717"/>
            <a:ext cx="2073505" cy="323165"/>
          </a:xfrm>
          <a:prstGeom prst="rect">
            <a:avLst/>
          </a:prstGeom>
        </p:spPr>
        <p:txBody>
          <a:bodyPr wrap="square">
            <a:spAutoFit/>
          </a:bodyPr>
          <a:lstStyle/>
          <a:p>
            <a:pPr defTabSz="914400"/>
            <a:r>
              <a:rPr lang="en-US" sz="1500" dirty="0">
                <a:solidFill>
                  <a:prstClr val="black"/>
                </a:solidFill>
                <a:hlinkClick r:id="rId10"/>
              </a:rPr>
              <a:t>instagram.com/theicn</a:t>
            </a:r>
            <a:endParaRPr lang="en-US" sz="1500" dirty="0">
              <a:solidFill>
                <a:prstClr val="black"/>
              </a:solidFill>
            </a:endParaRPr>
          </a:p>
        </p:txBody>
      </p:sp>
      <p:sp>
        <p:nvSpPr>
          <p:cNvPr id="18" name="TextBox 17"/>
          <p:cNvSpPr txBox="1"/>
          <p:nvPr/>
        </p:nvSpPr>
        <p:spPr>
          <a:xfrm>
            <a:off x="0" y="4312394"/>
            <a:ext cx="8953526" cy="461665"/>
          </a:xfrm>
          <a:prstGeom prst="rect">
            <a:avLst/>
          </a:prstGeom>
          <a:noFill/>
        </p:spPr>
        <p:txBody>
          <a:bodyPr wrap="square" rtlCol="0">
            <a:spAutoFit/>
          </a:bodyPr>
          <a:lstStyle/>
          <a:p>
            <a:pPr algn="ctr" defTabSz="914400"/>
            <a:r>
              <a:rPr lang="en-US" sz="2400" dirty="0">
                <a:solidFill>
                  <a:prstClr val="black"/>
                </a:solidFill>
                <a:latin typeface="Arial" panose="020B0604020202020204" pitchFamily="34" charset="0"/>
                <a:cs typeface="Arial" panose="020B0604020202020204" pitchFamily="34" charset="0"/>
              </a:rPr>
              <a:t>Come follow ICN on Social Media!</a:t>
            </a:r>
          </a:p>
        </p:txBody>
      </p:sp>
      <p:sp>
        <p:nvSpPr>
          <p:cNvPr id="19" name="Title Placeholder 1"/>
          <p:cNvSpPr txBox="1">
            <a:spLocks/>
          </p:cNvSpPr>
          <p:nvPr/>
        </p:nvSpPr>
        <p:spPr>
          <a:xfrm>
            <a:off x="1143000" y="365125"/>
            <a:ext cx="737235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tx1"/>
                </a:solidFill>
                <a:latin typeface="Helvetica" panose="020B0604020202020204" pitchFamily="34" charset="0"/>
                <a:ea typeface="+mj-ea"/>
                <a:cs typeface="Helvetica" panose="020B0604020202020204" pitchFamily="34" charset="0"/>
              </a:defRPr>
            </a:lvl1pPr>
          </a:lstStyle>
          <a:p>
            <a:pPr algn="ctr" fontAlgn="auto">
              <a:spcAft>
                <a:spcPts val="0"/>
              </a:spcAft>
            </a:pPr>
            <a:r>
              <a:rPr lang="en-US" dirty="0"/>
              <a:t>Thank you!</a:t>
            </a:r>
          </a:p>
        </p:txBody>
      </p:sp>
      <p:sp>
        <p:nvSpPr>
          <p:cNvPr id="3" name="Oval 2"/>
          <p:cNvSpPr/>
          <p:nvPr/>
        </p:nvSpPr>
        <p:spPr>
          <a:xfrm>
            <a:off x="4648200" y="3825021"/>
            <a:ext cx="76200" cy="76200"/>
          </a:xfrm>
          <a:prstGeom prst="ellipse">
            <a:avLst/>
          </a:prstGeom>
          <a:solidFill>
            <a:srgbClr val="76BC42"/>
          </a:solidFill>
          <a:ln>
            <a:solidFill>
              <a:srgbClr val="76BC4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642802112"/>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10413</TotalTime>
  <Words>289</Words>
  <Application>Microsoft Office PowerPoint</Application>
  <PresentationFormat>On-screen Show (4:3)</PresentationFormat>
  <Paragraphs>47</Paragraphs>
  <Slides>12</Slides>
  <Notes>1</Notes>
  <HiddenSlides>0</HiddenSlides>
  <MMClips>0</MMClips>
  <ScaleCrop>false</ScaleCrop>
  <HeadingPairs>
    <vt:vector size="6" baseType="variant">
      <vt:variant>
        <vt:lpstr>Fonts Used</vt:lpstr>
      </vt:variant>
      <vt:variant>
        <vt:i4>3</vt:i4>
      </vt:variant>
      <vt:variant>
        <vt:lpstr>Theme</vt:lpstr>
      </vt:variant>
      <vt:variant>
        <vt:i4>5</vt:i4>
      </vt:variant>
      <vt:variant>
        <vt:lpstr>Slide Titles</vt:lpstr>
      </vt:variant>
      <vt:variant>
        <vt:i4>12</vt:i4>
      </vt:variant>
    </vt:vector>
  </HeadingPairs>
  <TitlesOfParts>
    <vt:vector size="20" baseType="lpstr">
      <vt:lpstr>Arial</vt:lpstr>
      <vt:lpstr>Calibri</vt:lpstr>
      <vt:lpstr>Helvetica</vt:lpstr>
      <vt:lpstr>Custom Design</vt:lpstr>
      <vt:lpstr>2_Custom Design</vt:lpstr>
      <vt:lpstr>1_Custom Design</vt:lpstr>
      <vt:lpstr>3_Custom Design</vt:lpstr>
      <vt:lpstr>4_Custom Design</vt:lpstr>
      <vt:lpstr>Wrap Up</vt:lpstr>
      <vt:lpstr>Lesson Objectives</vt:lpstr>
      <vt:lpstr>Organization Management</vt:lpstr>
      <vt:lpstr>Office Organization</vt:lpstr>
      <vt:lpstr>Calendar of Responsibilities</vt:lpstr>
      <vt:lpstr>Organization of Personnel</vt:lpstr>
      <vt:lpstr>A Tale of Two New Directors</vt:lpstr>
      <vt:lpstr>Resources</vt:lpstr>
      <vt:lpstr>Goal Setting and Evaluation </vt:lpstr>
      <vt:lpstr>Short and Long Range Goals</vt:lpstr>
      <vt:lpstr>Final Wrap Up</vt:lpstr>
      <vt:lpstr>PowerPoint Presentation</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 Accountability, Integrity, and the Role of the Director</dc:title>
  <dc:creator>Evelina Cross</dc:creator>
  <cp:lastModifiedBy>Shannon FitzGerald</cp:lastModifiedBy>
  <cp:revision>197</cp:revision>
  <cp:lastPrinted>2017-10-26T19:38:58Z</cp:lastPrinted>
  <dcterms:created xsi:type="dcterms:W3CDTF">2010-05-11T13:09:19Z</dcterms:created>
  <dcterms:modified xsi:type="dcterms:W3CDTF">2021-10-28T22:44:26Z</dcterms:modified>
</cp:coreProperties>
</file>